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04_7A5A80F2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39" r:id="rId5"/>
  </p:sldMasterIdLst>
  <p:notesMasterIdLst>
    <p:notesMasterId r:id="rId26"/>
  </p:notesMasterIdLst>
  <p:handoutMasterIdLst>
    <p:handoutMasterId r:id="rId27"/>
  </p:handoutMasterIdLst>
  <p:sldIdLst>
    <p:sldId id="256" r:id="rId6"/>
    <p:sldId id="257" r:id="rId7"/>
    <p:sldId id="258" r:id="rId8"/>
    <p:sldId id="259" r:id="rId9"/>
    <p:sldId id="272" r:id="rId10"/>
    <p:sldId id="260" r:id="rId11"/>
    <p:sldId id="277" r:id="rId12"/>
    <p:sldId id="262" r:id="rId13"/>
    <p:sldId id="263" r:id="rId14"/>
    <p:sldId id="274" r:id="rId15"/>
    <p:sldId id="265" r:id="rId16"/>
    <p:sldId id="279" r:id="rId17"/>
    <p:sldId id="266" r:id="rId18"/>
    <p:sldId id="267" r:id="rId19"/>
    <p:sldId id="268" r:id="rId20"/>
    <p:sldId id="275" r:id="rId21"/>
    <p:sldId id="276" r:id="rId22"/>
    <p:sldId id="271" r:id="rId23"/>
    <p:sldId id="273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E953D68-748B-5399-374A-EB7E32FA5D05}" name="Heidi Ames" initials="HA" userId="S::hames@tcetra.com::8b5d4fc5-16d5-4507-b0e3-47350fc4355a" providerId="AD"/>
  <p188:author id="{4B40D2D4-DCAF-8DC9-C9AC-581E6ACF478F}" name="Kristine Gross" initials="KG" userId="S::kgross@tcetra.com::329e63e4-3af1-475f-92ae-6ff978eb7fd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rehan Ross" initials="SR" lastIdx="32" clrIdx="0">
    <p:extLst>
      <p:ext uri="{19B8F6BF-5375-455C-9EA6-DF929625EA0E}">
        <p15:presenceInfo xmlns:p15="http://schemas.microsoft.com/office/powerpoint/2012/main" userId="S::sross@tcetra.com::983946f6-f9ee-4f3b-b652-c46cb5d3ff43" providerId="AD"/>
      </p:ext>
    </p:extLst>
  </p:cmAuthor>
  <p:cmAuthor id="2" name="Heather Stoller" initials="HS" lastIdx="18" clrIdx="1">
    <p:extLst>
      <p:ext uri="{19B8F6BF-5375-455C-9EA6-DF929625EA0E}">
        <p15:presenceInfo xmlns:p15="http://schemas.microsoft.com/office/powerpoint/2012/main" userId="S::hstoller@tcetra.com::e9074b79-cae9-4e44-aa24-1214a5a03bfc" providerId="AD"/>
      </p:ext>
    </p:extLst>
  </p:cmAuthor>
  <p:cmAuthor id="3" name="Heidi Ames" initials="HA" lastIdx="68" clrIdx="2">
    <p:extLst>
      <p:ext uri="{19B8F6BF-5375-455C-9EA6-DF929625EA0E}">
        <p15:presenceInfo xmlns:p15="http://schemas.microsoft.com/office/powerpoint/2012/main" userId="S::hames@tcetra.com::8b5d4fc5-16d5-4507-b0e3-47350fc4355a" providerId="AD"/>
      </p:ext>
    </p:extLst>
  </p:cmAuthor>
  <p:cmAuthor id="4" name="easton gross" initials="eg" lastIdx="16" clrIdx="3">
    <p:extLst>
      <p:ext uri="{19B8F6BF-5375-455C-9EA6-DF929625EA0E}">
        <p15:presenceInfo xmlns:p15="http://schemas.microsoft.com/office/powerpoint/2012/main" userId="bffc55b3522c4f14" providerId="Windows Live"/>
      </p:ext>
    </p:extLst>
  </p:cmAuthor>
  <p:cmAuthor id="5" name="Kristine Gross" initials="KG" lastIdx="5" clrIdx="4">
    <p:extLst>
      <p:ext uri="{19B8F6BF-5375-455C-9EA6-DF929625EA0E}">
        <p15:presenceInfo xmlns:p15="http://schemas.microsoft.com/office/powerpoint/2012/main" userId="S::kgross@tcetra.com::329e63e4-3af1-475f-92ae-6ff978eb7f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66A1"/>
    <a:srgbClr val="C7D1DF"/>
    <a:srgbClr val="818790"/>
    <a:srgbClr val="D0D2D9"/>
    <a:srgbClr val="EEF3F6"/>
    <a:srgbClr val="FFFE00"/>
    <a:srgbClr val="4D5A78"/>
    <a:srgbClr val="E3832D"/>
    <a:srgbClr val="F7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D414AC-C72C-4D78-8C3A-2608B388639A}" v="18" dt="2022-06-01T15:33:23.985"/>
    <p1510:client id="{3F5BAC0F-6D72-AED2-F37F-2347BA41B710}" v="2" dt="2022-06-15T14:59:02.235"/>
    <p1510:client id="{5C915A37-5914-4CC4-81A2-B7136BF0049B}" v="404" dt="2022-06-15T11:39:14.533"/>
    <p1510:client id="{6DE5F42A-4D8A-41DA-8C21-F44FE6F80BF5}" v="69" dt="2022-06-14T22:22:00.403"/>
    <p1510:client id="{AFBBAB68-15F6-CA13-1CC7-92509BC4F819}" v="337" dt="2022-06-15T14:40:25.114"/>
    <p1510:client id="{B7F45240-A214-493C-8012-CCE26E344B54}" v="43" dt="2022-06-15T14:44:50.920"/>
    <p1510:client id="{ECF588DC-1CBA-4740-E7FF-B1E1242FBCC8}" v="31" dt="2022-06-15T13:21:19.5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di Ames" userId="S::hames@tcetra.com::8b5d4fc5-16d5-4507-b0e3-47350fc4355a" providerId="AD" clId="Web-{5C915A37-5914-4CC4-81A2-B7136BF0049B}"/>
    <pc:docChg chg="modSld sldOrd">
      <pc:chgData name="Heidi Ames" userId="S::hames@tcetra.com::8b5d4fc5-16d5-4507-b0e3-47350fc4355a" providerId="AD" clId="Web-{5C915A37-5914-4CC4-81A2-B7136BF0049B}" dt="2022-06-15T11:39:14.533" v="264" actId="20577"/>
      <pc:docMkLst>
        <pc:docMk/>
      </pc:docMkLst>
      <pc:sldChg chg="modSp">
        <pc:chgData name="Heidi Ames" userId="S::hames@tcetra.com::8b5d4fc5-16d5-4507-b0e3-47350fc4355a" providerId="AD" clId="Web-{5C915A37-5914-4CC4-81A2-B7136BF0049B}" dt="2022-06-15T11:38:40.157" v="255" actId="20577"/>
        <pc:sldMkLst>
          <pc:docMk/>
          <pc:sldMk cId="2247068107" sldId="258"/>
        </pc:sldMkLst>
        <pc:spChg chg="mod">
          <ac:chgData name="Heidi Ames" userId="S::hames@tcetra.com::8b5d4fc5-16d5-4507-b0e3-47350fc4355a" providerId="AD" clId="Web-{5C915A37-5914-4CC4-81A2-B7136BF0049B}" dt="2022-06-15T11:38:40.157" v="255" actId="20577"/>
          <ac:spMkLst>
            <pc:docMk/>
            <pc:sldMk cId="2247068107" sldId="258"/>
            <ac:spMk id="13" creationId="{D28F7384-7282-F448-90F9-A096BD524905}"/>
          </ac:spMkLst>
        </pc:spChg>
      </pc:sldChg>
      <pc:sldChg chg="modSp">
        <pc:chgData name="Heidi Ames" userId="S::hames@tcetra.com::8b5d4fc5-16d5-4507-b0e3-47350fc4355a" providerId="AD" clId="Web-{5C915A37-5914-4CC4-81A2-B7136BF0049B}" dt="2022-06-15T11:26:40.340" v="27" actId="20577"/>
        <pc:sldMkLst>
          <pc:docMk/>
          <pc:sldMk cId="451132956" sldId="265"/>
        </pc:sldMkLst>
        <pc:spChg chg="mod">
          <ac:chgData name="Heidi Ames" userId="S::hames@tcetra.com::8b5d4fc5-16d5-4507-b0e3-47350fc4355a" providerId="AD" clId="Web-{5C915A37-5914-4CC4-81A2-B7136BF0049B}" dt="2022-06-15T11:26:40.340" v="27" actId="20577"/>
          <ac:spMkLst>
            <pc:docMk/>
            <pc:sldMk cId="451132956" sldId="265"/>
            <ac:spMk id="7" creationId="{60330AD9-481C-2E48-9C10-9FD369F08B0C}"/>
          </ac:spMkLst>
        </pc:spChg>
      </pc:sldChg>
      <pc:sldChg chg="modSp">
        <pc:chgData name="Heidi Ames" userId="S::hames@tcetra.com::8b5d4fc5-16d5-4507-b0e3-47350fc4355a" providerId="AD" clId="Web-{5C915A37-5914-4CC4-81A2-B7136BF0049B}" dt="2022-06-15T11:28:26.749" v="82" actId="1076"/>
        <pc:sldMkLst>
          <pc:docMk/>
          <pc:sldMk cId="1171320319" sldId="268"/>
        </pc:sldMkLst>
        <pc:spChg chg="mod">
          <ac:chgData name="Heidi Ames" userId="S::hames@tcetra.com::8b5d4fc5-16d5-4507-b0e3-47350fc4355a" providerId="AD" clId="Web-{5C915A37-5914-4CC4-81A2-B7136BF0049B}" dt="2022-06-15T11:28:19.249" v="81" actId="20577"/>
          <ac:spMkLst>
            <pc:docMk/>
            <pc:sldMk cId="1171320319" sldId="268"/>
            <ac:spMk id="4" creationId="{4F5D043E-252F-F44F-883F-6825EB6487FD}"/>
          </ac:spMkLst>
        </pc:spChg>
        <pc:spChg chg="mod">
          <ac:chgData name="Heidi Ames" userId="S::hames@tcetra.com::8b5d4fc5-16d5-4507-b0e3-47350fc4355a" providerId="AD" clId="Web-{5C915A37-5914-4CC4-81A2-B7136BF0049B}" dt="2022-06-15T11:28:26.749" v="82" actId="1076"/>
          <ac:spMkLst>
            <pc:docMk/>
            <pc:sldMk cId="1171320319" sldId="268"/>
            <ac:spMk id="5" creationId="{C3702A6F-A57E-F748-AD88-385273F5A7B2}"/>
          </ac:spMkLst>
        </pc:spChg>
      </pc:sldChg>
      <pc:sldChg chg="modSp">
        <pc:chgData name="Heidi Ames" userId="S::hames@tcetra.com::8b5d4fc5-16d5-4507-b0e3-47350fc4355a" providerId="AD" clId="Web-{5C915A37-5914-4CC4-81A2-B7136BF0049B}" dt="2022-06-15T11:27:40.889" v="65" actId="20577"/>
        <pc:sldMkLst>
          <pc:docMk/>
          <pc:sldMk cId="2210173314" sldId="271"/>
        </pc:sldMkLst>
        <pc:spChg chg="mod">
          <ac:chgData name="Heidi Ames" userId="S::hames@tcetra.com::8b5d4fc5-16d5-4507-b0e3-47350fc4355a" providerId="AD" clId="Web-{5C915A37-5914-4CC4-81A2-B7136BF0049B}" dt="2022-06-15T11:27:40.889" v="65" actId="20577"/>
          <ac:spMkLst>
            <pc:docMk/>
            <pc:sldMk cId="2210173314" sldId="271"/>
            <ac:spMk id="5" creationId="{C5063C86-3500-4149-9243-BF1B5627C438}"/>
          </ac:spMkLst>
        </pc:spChg>
      </pc:sldChg>
      <pc:sldChg chg="modSp ord">
        <pc:chgData name="Heidi Ames" userId="S::hames@tcetra.com::8b5d4fc5-16d5-4507-b0e3-47350fc4355a" providerId="AD" clId="Web-{5C915A37-5914-4CC4-81A2-B7136BF0049B}" dt="2022-06-15T11:36:10.200" v="160" actId="20577"/>
        <pc:sldMkLst>
          <pc:docMk/>
          <pc:sldMk cId="103557230" sldId="272"/>
        </pc:sldMkLst>
        <pc:spChg chg="mod">
          <ac:chgData name="Heidi Ames" userId="S::hames@tcetra.com::8b5d4fc5-16d5-4507-b0e3-47350fc4355a" providerId="AD" clId="Web-{5C915A37-5914-4CC4-81A2-B7136BF0049B}" dt="2022-06-15T11:35:35.746" v="146" actId="20577"/>
          <ac:spMkLst>
            <pc:docMk/>
            <pc:sldMk cId="103557230" sldId="272"/>
            <ac:spMk id="3" creationId="{FCE65068-CD47-B64A-B864-822F52978637}"/>
          </ac:spMkLst>
        </pc:spChg>
        <pc:spChg chg="mod">
          <ac:chgData name="Heidi Ames" userId="S::hames@tcetra.com::8b5d4fc5-16d5-4507-b0e3-47350fc4355a" providerId="AD" clId="Web-{5C915A37-5914-4CC4-81A2-B7136BF0049B}" dt="2022-06-15T11:36:10.200" v="160" actId="20577"/>
          <ac:spMkLst>
            <pc:docMk/>
            <pc:sldMk cId="103557230" sldId="272"/>
            <ac:spMk id="4" creationId="{89AB671A-CE44-244A-AFAA-813D04190006}"/>
          </ac:spMkLst>
        </pc:spChg>
        <pc:picChg chg="mod">
          <ac:chgData name="Heidi Ames" userId="S::hames@tcetra.com::8b5d4fc5-16d5-4507-b0e3-47350fc4355a" providerId="AD" clId="Web-{5C915A37-5914-4CC4-81A2-B7136BF0049B}" dt="2022-06-15T11:34:52.854" v="123" actId="1076"/>
          <ac:picMkLst>
            <pc:docMk/>
            <pc:sldMk cId="103557230" sldId="272"/>
            <ac:picMk id="5" creationId="{AA4D9E98-8719-AE44-956A-81CAD54372EF}"/>
          </ac:picMkLst>
        </pc:picChg>
      </pc:sldChg>
      <pc:sldChg chg="modSp">
        <pc:chgData name="Heidi Ames" userId="S::hames@tcetra.com::8b5d4fc5-16d5-4507-b0e3-47350fc4355a" providerId="AD" clId="Web-{5C915A37-5914-4CC4-81A2-B7136BF0049B}" dt="2022-06-15T11:39:14.533" v="264" actId="20577"/>
        <pc:sldMkLst>
          <pc:docMk/>
          <pc:sldMk cId="1226101767" sldId="278"/>
        </pc:sldMkLst>
        <pc:spChg chg="mod">
          <ac:chgData name="Heidi Ames" userId="S::hames@tcetra.com::8b5d4fc5-16d5-4507-b0e3-47350fc4355a" providerId="AD" clId="Web-{5C915A37-5914-4CC4-81A2-B7136BF0049B}" dt="2022-06-15T11:39:14.533" v="264" actId="20577"/>
          <ac:spMkLst>
            <pc:docMk/>
            <pc:sldMk cId="1226101767" sldId="278"/>
            <ac:spMk id="4" creationId="{1A3F1C90-1DD6-5EB9-476C-4652243FE7FC}"/>
          </ac:spMkLst>
        </pc:spChg>
      </pc:sldChg>
    </pc:docChg>
  </pc:docChgLst>
  <pc:docChgLst>
    <pc:chgData name="Heidi Ames" userId="S::hames@tcetra.com::8b5d4fc5-16d5-4507-b0e3-47350fc4355a" providerId="AD" clId="Web-{ECF588DC-1CBA-4740-E7FF-B1E1242FBCC8}"/>
    <pc:docChg chg="addSld delSld modSld sldOrd">
      <pc:chgData name="Heidi Ames" userId="S::hames@tcetra.com::8b5d4fc5-16d5-4507-b0e3-47350fc4355a" providerId="AD" clId="Web-{ECF588DC-1CBA-4740-E7FF-B1E1242FBCC8}" dt="2022-06-15T13:21:19.504" v="28"/>
      <pc:docMkLst>
        <pc:docMk/>
      </pc:docMkLst>
      <pc:sldChg chg="new del ord">
        <pc:chgData name="Heidi Ames" userId="S::hames@tcetra.com::8b5d4fc5-16d5-4507-b0e3-47350fc4355a" providerId="AD" clId="Web-{ECF588DC-1CBA-4740-E7FF-B1E1242FBCC8}" dt="2022-06-15T13:19:10.469" v="3"/>
        <pc:sldMkLst>
          <pc:docMk/>
          <pc:sldMk cId="810057878" sldId="279"/>
        </pc:sldMkLst>
      </pc:sldChg>
      <pc:sldChg chg="modSp new addCm">
        <pc:chgData name="Heidi Ames" userId="S::hames@tcetra.com::8b5d4fc5-16d5-4507-b0e3-47350fc4355a" providerId="AD" clId="Web-{ECF588DC-1CBA-4740-E7FF-B1E1242FBCC8}" dt="2022-06-15T13:21:19.504" v="28"/>
        <pc:sldMkLst>
          <pc:docMk/>
          <pc:sldMk cId="1459882647" sldId="279"/>
        </pc:sldMkLst>
        <pc:spChg chg="mod">
          <ac:chgData name="Heidi Ames" userId="S::hames@tcetra.com::8b5d4fc5-16d5-4507-b0e3-47350fc4355a" providerId="AD" clId="Web-{ECF588DC-1CBA-4740-E7FF-B1E1242FBCC8}" dt="2022-06-15T13:20:37.800" v="27" actId="20577"/>
          <ac:spMkLst>
            <pc:docMk/>
            <pc:sldMk cId="1459882647" sldId="279"/>
            <ac:spMk id="3" creationId="{15EBB0BA-4BE1-804D-C2A3-D41048359336}"/>
          </ac:spMkLst>
        </pc:spChg>
      </pc:sldChg>
      <pc:sldChg chg="new del">
        <pc:chgData name="Heidi Ames" userId="S::hames@tcetra.com::8b5d4fc5-16d5-4507-b0e3-47350fc4355a" providerId="AD" clId="Web-{ECF588DC-1CBA-4740-E7FF-B1E1242FBCC8}" dt="2022-06-15T13:19:20.250" v="5"/>
        <pc:sldMkLst>
          <pc:docMk/>
          <pc:sldMk cId="3507759269" sldId="279"/>
        </pc:sldMkLst>
      </pc:sldChg>
    </pc:docChg>
  </pc:docChgLst>
  <pc:docChgLst>
    <pc:chgData name="Heidi Ames" userId="S::hames@tcetra.com::8b5d4fc5-16d5-4507-b0e3-47350fc4355a" providerId="AD" clId="Web-{6DE5F42A-4D8A-41DA-8C21-F44FE6F80BF5}"/>
    <pc:docChg chg="addSld modSld">
      <pc:chgData name="Heidi Ames" userId="S::hames@tcetra.com::8b5d4fc5-16d5-4507-b0e3-47350fc4355a" providerId="AD" clId="Web-{6DE5F42A-4D8A-41DA-8C21-F44FE6F80BF5}" dt="2022-06-14T22:22:00.356" v="38" actId="20577"/>
      <pc:docMkLst>
        <pc:docMk/>
      </pc:docMkLst>
      <pc:sldChg chg="addSp modSp new">
        <pc:chgData name="Heidi Ames" userId="S::hames@tcetra.com::8b5d4fc5-16d5-4507-b0e3-47350fc4355a" providerId="AD" clId="Web-{6DE5F42A-4D8A-41DA-8C21-F44FE6F80BF5}" dt="2022-06-14T22:22:00.356" v="38" actId="20577"/>
        <pc:sldMkLst>
          <pc:docMk/>
          <pc:sldMk cId="1226101767" sldId="278"/>
        </pc:sldMkLst>
        <pc:spChg chg="mod">
          <ac:chgData name="Heidi Ames" userId="S::hames@tcetra.com::8b5d4fc5-16d5-4507-b0e3-47350fc4355a" providerId="AD" clId="Web-{6DE5F42A-4D8A-41DA-8C21-F44FE6F80BF5}" dt="2022-06-14T22:08:26.400" v="9" actId="1076"/>
          <ac:spMkLst>
            <pc:docMk/>
            <pc:sldMk cId="1226101767" sldId="278"/>
            <ac:spMk id="2" creationId="{D4B5145C-DD66-355B-1C27-733D300D4ACC}"/>
          </ac:spMkLst>
        </pc:spChg>
        <pc:spChg chg="add mod">
          <ac:chgData name="Heidi Ames" userId="S::hames@tcetra.com::8b5d4fc5-16d5-4507-b0e3-47350fc4355a" providerId="AD" clId="Web-{6DE5F42A-4D8A-41DA-8C21-F44FE6F80BF5}" dt="2022-06-14T22:22:00.356" v="38" actId="20577"/>
          <ac:spMkLst>
            <pc:docMk/>
            <pc:sldMk cId="1226101767" sldId="278"/>
            <ac:spMk id="4" creationId="{1A3F1C90-1DD6-5EB9-476C-4652243FE7FC}"/>
          </ac:spMkLst>
        </pc:spChg>
      </pc:sldChg>
    </pc:docChg>
  </pc:docChgLst>
  <pc:docChgLst>
    <pc:chgData name="Heidi Ames" userId="S::hames@tcetra.com::8b5d4fc5-16d5-4507-b0e3-47350fc4355a" providerId="AD" clId="Web-{3F5BAC0F-6D72-AED2-F37F-2347BA41B710}"/>
    <pc:docChg chg="sldOrd">
      <pc:chgData name="Heidi Ames" userId="S::hames@tcetra.com::8b5d4fc5-16d5-4507-b0e3-47350fc4355a" providerId="AD" clId="Web-{3F5BAC0F-6D72-AED2-F37F-2347BA41B710}" dt="2022-06-15T14:59:02.235" v="1"/>
      <pc:docMkLst>
        <pc:docMk/>
      </pc:docMkLst>
      <pc:sldChg chg="ord">
        <pc:chgData name="Heidi Ames" userId="S::hames@tcetra.com::8b5d4fc5-16d5-4507-b0e3-47350fc4355a" providerId="AD" clId="Web-{3F5BAC0F-6D72-AED2-F37F-2347BA41B710}" dt="2022-06-15T14:58:42.718" v="0"/>
        <pc:sldMkLst>
          <pc:docMk/>
          <pc:sldMk cId="2018466735" sldId="273"/>
        </pc:sldMkLst>
      </pc:sldChg>
      <pc:sldChg chg="ord">
        <pc:chgData name="Heidi Ames" userId="S::hames@tcetra.com::8b5d4fc5-16d5-4507-b0e3-47350fc4355a" providerId="AD" clId="Web-{3F5BAC0F-6D72-AED2-F37F-2347BA41B710}" dt="2022-06-15T14:59:02.235" v="1"/>
        <pc:sldMkLst>
          <pc:docMk/>
          <pc:sldMk cId="1459882647" sldId="279"/>
        </pc:sldMkLst>
      </pc:sldChg>
    </pc:docChg>
  </pc:docChgLst>
  <pc:docChgLst>
    <pc:chgData name="Addison Tossey" userId="S::atossey@tcetra.com::b038ca8e-9745-4b20-8aa3-86593cfd50e6" providerId="AD" clId="Web-{B7F45240-A214-493C-8012-CCE26E344B54}"/>
    <pc:docChg chg="modSld">
      <pc:chgData name="Addison Tossey" userId="S::atossey@tcetra.com::b038ca8e-9745-4b20-8aa3-86593cfd50e6" providerId="AD" clId="Web-{B7F45240-A214-493C-8012-CCE26E344B54}" dt="2022-06-15T14:44:48.295" v="34"/>
      <pc:docMkLst>
        <pc:docMk/>
      </pc:docMkLst>
      <pc:sldChg chg="addSp delSp modSp mod modClrScheme chgLayout">
        <pc:chgData name="Addison Tossey" userId="S::atossey@tcetra.com::b038ca8e-9745-4b20-8aa3-86593cfd50e6" providerId="AD" clId="Web-{B7F45240-A214-493C-8012-CCE26E344B54}" dt="2022-06-15T14:44:48.295" v="34"/>
        <pc:sldMkLst>
          <pc:docMk/>
          <pc:sldMk cId="1459882647" sldId="279"/>
        </pc:sldMkLst>
        <pc:spChg chg="del">
          <ac:chgData name="Addison Tossey" userId="S::atossey@tcetra.com::b038ca8e-9745-4b20-8aa3-86593cfd50e6" providerId="AD" clId="Web-{B7F45240-A214-493C-8012-CCE26E344B54}" dt="2022-06-15T13:57:50.626" v="0"/>
          <ac:spMkLst>
            <pc:docMk/>
            <pc:sldMk cId="1459882647" sldId="279"/>
            <ac:spMk id="2" creationId="{28E7780D-FF78-AA19-9762-B71481D098E7}"/>
          </ac:spMkLst>
        </pc:spChg>
        <pc:spChg chg="mod">
          <ac:chgData name="Addison Tossey" userId="S::atossey@tcetra.com::b038ca8e-9745-4b20-8aa3-86593cfd50e6" providerId="AD" clId="Web-{B7F45240-A214-493C-8012-CCE26E344B54}" dt="2022-06-15T13:59:37.705" v="8"/>
          <ac:spMkLst>
            <pc:docMk/>
            <pc:sldMk cId="1459882647" sldId="279"/>
            <ac:spMk id="3" creationId="{15EBB0BA-4BE1-804D-C2A3-D41048359336}"/>
          </ac:spMkLst>
        </pc:spChg>
        <pc:spChg chg="mod ord">
          <ac:chgData name="Addison Tossey" userId="S::atossey@tcetra.com::b038ca8e-9745-4b20-8aa3-86593cfd50e6" providerId="AD" clId="Web-{B7F45240-A214-493C-8012-CCE26E344B54}" dt="2022-06-15T13:59:37.705" v="8"/>
          <ac:spMkLst>
            <pc:docMk/>
            <pc:sldMk cId="1459882647" sldId="279"/>
            <ac:spMk id="4" creationId="{46DFDE33-6DAA-D1D2-EEF7-252BEA79A00C}"/>
          </ac:spMkLst>
        </pc:spChg>
        <pc:spChg chg="del">
          <ac:chgData name="Addison Tossey" userId="S::atossey@tcetra.com::b038ca8e-9745-4b20-8aa3-86593cfd50e6" providerId="AD" clId="Web-{B7F45240-A214-493C-8012-CCE26E344B54}" dt="2022-06-15T13:58:15.657" v="1"/>
          <ac:spMkLst>
            <pc:docMk/>
            <pc:sldMk cId="1459882647" sldId="279"/>
            <ac:spMk id="5" creationId="{4941CCC5-89E8-217B-9CEB-F995541231EF}"/>
          </ac:spMkLst>
        </pc:spChg>
        <pc:spChg chg="del">
          <ac:chgData name="Addison Tossey" userId="S::atossey@tcetra.com::b038ca8e-9745-4b20-8aa3-86593cfd50e6" providerId="AD" clId="Web-{B7F45240-A214-493C-8012-CCE26E344B54}" dt="2022-06-15T13:58:26.845" v="2"/>
          <ac:spMkLst>
            <pc:docMk/>
            <pc:sldMk cId="1459882647" sldId="279"/>
            <ac:spMk id="6" creationId="{AA34B77A-659F-C944-28B0-6A2CE65F2B71}"/>
          </ac:spMkLst>
        </pc:spChg>
        <pc:spChg chg="del">
          <ac:chgData name="Addison Tossey" userId="S::atossey@tcetra.com::b038ca8e-9745-4b20-8aa3-86593cfd50e6" providerId="AD" clId="Web-{B7F45240-A214-493C-8012-CCE26E344B54}" dt="2022-06-15T13:58:49.079" v="3"/>
          <ac:spMkLst>
            <pc:docMk/>
            <pc:sldMk cId="1459882647" sldId="279"/>
            <ac:spMk id="7" creationId="{B9772AB4-BD9C-CEC7-BC64-5EB0C53956DF}"/>
          </ac:spMkLst>
        </pc:spChg>
        <pc:spChg chg="add del mod">
          <ac:chgData name="Addison Tossey" userId="S::atossey@tcetra.com::b038ca8e-9745-4b20-8aa3-86593cfd50e6" providerId="AD" clId="Web-{B7F45240-A214-493C-8012-CCE26E344B54}" dt="2022-06-15T14:00:46.080" v="18"/>
          <ac:spMkLst>
            <pc:docMk/>
            <pc:sldMk cId="1459882647" sldId="279"/>
            <ac:spMk id="14" creationId="{081F3248-B4C9-ED47-D60A-C7F06A528950}"/>
          </ac:spMkLst>
        </pc:spChg>
        <pc:spChg chg="add del mod">
          <ac:chgData name="Addison Tossey" userId="S::atossey@tcetra.com::b038ca8e-9745-4b20-8aa3-86593cfd50e6" providerId="AD" clId="Web-{B7F45240-A214-493C-8012-CCE26E344B54}" dt="2022-06-15T13:59:37.705" v="7"/>
          <ac:spMkLst>
            <pc:docMk/>
            <pc:sldMk cId="1459882647" sldId="279"/>
            <ac:spMk id="16" creationId="{2B1BD38B-F454-435E-3B59-7A9E41FB4D0D}"/>
          </ac:spMkLst>
        </pc:spChg>
        <pc:spChg chg="add del mod">
          <ac:chgData name="Addison Tossey" userId="S::atossey@tcetra.com::b038ca8e-9745-4b20-8aa3-86593cfd50e6" providerId="AD" clId="Web-{B7F45240-A214-493C-8012-CCE26E344B54}" dt="2022-06-15T14:11:22.368" v="22"/>
          <ac:spMkLst>
            <pc:docMk/>
            <pc:sldMk cId="1459882647" sldId="279"/>
            <ac:spMk id="17" creationId="{118C5A96-BE85-D49D-4924-EDD0826E4729}"/>
          </ac:spMkLst>
        </pc:spChg>
        <pc:spChg chg="add del mod">
          <ac:chgData name="Addison Tossey" userId="S::atossey@tcetra.com::b038ca8e-9745-4b20-8aa3-86593cfd50e6" providerId="AD" clId="Web-{B7F45240-A214-493C-8012-CCE26E344B54}" dt="2022-06-15T14:11:03.509" v="21"/>
          <ac:spMkLst>
            <pc:docMk/>
            <pc:sldMk cId="1459882647" sldId="279"/>
            <ac:spMk id="19" creationId="{41557164-6C80-0BDB-1989-8D710D7D7905}"/>
          </ac:spMkLst>
        </pc:spChg>
        <pc:spChg chg="add del mod">
          <ac:chgData name="Addison Tossey" userId="S::atossey@tcetra.com::b038ca8e-9745-4b20-8aa3-86593cfd50e6" providerId="AD" clId="Web-{B7F45240-A214-493C-8012-CCE26E344B54}" dt="2022-06-15T14:13:57.698" v="25"/>
          <ac:spMkLst>
            <pc:docMk/>
            <pc:sldMk cId="1459882647" sldId="279"/>
            <ac:spMk id="21" creationId="{8DBAAB06-1DB2-5B14-44FC-F2EB98180D04}"/>
          </ac:spMkLst>
        </pc:spChg>
        <pc:picChg chg="add del mod ord modCrop">
          <ac:chgData name="Addison Tossey" userId="S::atossey@tcetra.com::b038ca8e-9745-4b20-8aa3-86593cfd50e6" providerId="AD" clId="Web-{B7F45240-A214-493C-8012-CCE26E344B54}" dt="2022-06-15T14:00:43.815" v="16"/>
          <ac:picMkLst>
            <pc:docMk/>
            <pc:sldMk cId="1459882647" sldId="279"/>
            <ac:picMk id="8" creationId="{6D9BE268-1F12-EC9E-C121-37FBAE0933D1}"/>
          </ac:picMkLst>
        </pc:picChg>
        <pc:picChg chg="add del mod ord modCrop">
          <ac:chgData name="Addison Tossey" userId="S::atossey@tcetra.com::b038ca8e-9745-4b20-8aa3-86593cfd50e6" providerId="AD" clId="Web-{B7F45240-A214-493C-8012-CCE26E344B54}" dt="2022-06-15T14:00:45.924" v="17"/>
          <ac:picMkLst>
            <pc:docMk/>
            <pc:sldMk cId="1459882647" sldId="279"/>
            <ac:picMk id="9" creationId="{2549098E-CC1E-F09E-D86B-2EC07196B206}"/>
          </ac:picMkLst>
        </pc:picChg>
        <pc:picChg chg="add del mod ord modCrop">
          <ac:chgData name="Addison Tossey" userId="S::atossey@tcetra.com::b038ca8e-9745-4b20-8aa3-86593cfd50e6" providerId="AD" clId="Web-{B7F45240-A214-493C-8012-CCE26E344B54}" dt="2022-06-15T14:00:41.409" v="15"/>
          <ac:picMkLst>
            <pc:docMk/>
            <pc:sldMk cId="1459882647" sldId="279"/>
            <ac:picMk id="10" creationId="{5B466FF7-F236-FF16-530E-E2434FA5BE9A}"/>
          </ac:picMkLst>
        </pc:picChg>
        <pc:picChg chg="add del mod ord modCrop">
          <ac:chgData name="Addison Tossey" userId="S::atossey@tcetra.com::b038ca8e-9745-4b20-8aa3-86593cfd50e6" providerId="AD" clId="Web-{B7F45240-A214-493C-8012-CCE26E344B54}" dt="2022-06-15T14:00:38.971" v="14"/>
          <ac:picMkLst>
            <pc:docMk/>
            <pc:sldMk cId="1459882647" sldId="279"/>
            <ac:picMk id="11" creationId="{AA648DC0-781B-3A0F-C32A-A655F3758E2F}"/>
          </ac:picMkLst>
        </pc:picChg>
        <pc:picChg chg="add del mod">
          <ac:chgData name="Addison Tossey" userId="S::atossey@tcetra.com::b038ca8e-9745-4b20-8aa3-86593cfd50e6" providerId="AD" clId="Web-{B7F45240-A214-493C-8012-CCE26E344B54}" dt="2022-06-15T14:00:54.268" v="20"/>
          <ac:picMkLst>
            <pc:docMk/>
            <pc:sldMk cId="1459882647" sldId="279"/>
            <ac:picMk id="12" creationId="{C4BA481C-C45B-B07F-A506-89028C9A977B}"/>
          </ac:picMkLst>
        </pc:picChg>
        <pc:picChg chg="add mod ord modCrop">
          <ac:chgData name="Addison Tossey" userId="S::atossey@tcetra.com::b038ca8e-9745-4b20-8aa3-86593cfd50e6" providerId="AD" clId="Web-{B7F45240-A214-493C-8012-CCE26E344B54}" dt="2022-06-15T14:29:59.192" v="31"/>
          <ac:picMkLst>
            <pc:docMk/>
            <pc:sldMk cId="1459882647" sldId="279"/>
            <ac:picMk id="22" creationId="{FBC004AD-45DC-40D5-92F7-D920EBD68203}"/>
          </ac:picMkLst>
        </pc:picChg>
        <pc:picChg chg="add mod ord modCrop">
          <ac:chgData name="Addison Tossey" userId="S::atossey@tcetra.com::b038ca8e-9745-4b20-8aa3-86593cfd50e6" providerId="AD" clId="Web-{B7F45240-A214-493C-8012-CCE26E344B54}" dt="2022-06-15T14:12:46.885" v="24"/>
          <ac:picMkLst>
            <pc:docMk/>
            <pc:sldMk cId="1459882647" sldId="279"/>
            <ac:picMk id="23" creationId="{22D30626-2C41-6DFE-14A5-7453E0F0A37F}"/>
          </ac:picMkLst>
        </pc:picChg>
        <pc:picChg chg="add mod ord modCrop">
          <ac:chgData name="Addison Tossey" userId="S::atossey@tcetra.com::b038ca8e-9745-4b20-8aa3-86593cfd50e6" providerId="AD" clId="Web-{B7F45240-A214-493C-8012-CCE26E344B54}" dt="2022-06-15T14:44:48.295" v="34"/>
          <ac:picMkLst>
            <pc:docMk/>
            <pc:sldMk cId="1459882647" sldId="279"/>
            <ac:picMk id="24" creationId="{2293D5F9-92DF-56FF-487E-D7CFA5E082D9}"/>
          </ac:picMkLst>
        </pc:picChg>
        <pc:picChg chg="add mod">
          <ac:chgData name="Addison Tossey" userId="S::atossey@tcetra.com::b038ca8e-9745-4b20-8aa3-86593cfd50e6" providerId="AD" clId="Web-{B7F45240-A214-493C-8012-CCE26E344B54}" dt="2022-06-15T14:17:40.403" v="30"/>
          <ac:picMkLst>
            <pc:docMk/>
            <pc:sldMk cId="1459882647" sldId="279"/>
            <ac:picMk id="25" creationId="{42D11440-6F0E-03AA-3101-AA75A601B195}"/>
          </ac:picMkLst>
        </pc:picChg>
      </pc:sldChg>
    </pc:docChg>
  </pc:docChgLst>
  <pc:docChgLst>
    <pc:chgData name="Heidi Ames" userId="S::hames@tcetra.com::8b5d4fc5-16d5-4507-b0e3-47350fc4355a" providerId="AD" clId="Web-{AFBBAB68-15F6-CA13-1CC7-92509BC4F819}"/>
    <pc:docChg chg="modSld">
      <pc:chgData name="Heidi Ames" userId="S::hames@tcetra.com::8b5d4fc5-16d5-4507-b0e3-47350fc4355a" providerId="AD" clId="Web-{AFBBAB68-15F6-CA13-1CC7-92509BC4F819}" dt="2022-06-15T14:40:25.114" v="193" actId="20577"/>
      <pc:docMkLst>
        <pc:docMk/>
      </pc:docMkLst>
      <pc:sldChg chg="modSp">
        <pc:chgData name="Heidi Ames" userId="S::hames@tcetra.com::8b5d4fc5-16d5-4507-b0e3-47350fc4355a" providerId="AD" clId="Web-{AFBBAB68-15F6-CA13-1CC7-92509BC4F819}" dt="2022-06-15T14:40:25.114" v="193" actId="20577"/>
        <pc:sldMkLst>
          <pc:docMk/>
          <pc:sldMk cId="3255472452" sldId="262"/>
        </pc:sldMkLst>
        <pc:spChg chg="mod">
          <ac:chgData name="Heidi Ames" userId="S::hames@tcetra.com::8b5d4fc5-16d5-4507-b0e3-47350fc4355a" providerId="AD" clId="Web-{AFBBAB68-15F6-CA13-1CC7-92509BC4F819}" dt="2022-06-15T14:40:25.114" v="193" actId="20577"/>
          <ac:spMkLst>
            <pc:docMk/>
            <pc:sldMk cId="3255472452" sldId="262"/>
            <ac:spMk id="6" creationId="{77B8E288-FE50-C04D-8B67-65C7166672C4}"/>
          </ac:spMkLst>
        </pc:spChg>
      </pc:sldChg>
      <pc:sldChg chg="modSp">
        <pc:chgData name="Heidi Ames" userId="S::hames@tcetra.com::8b5d4fc5-16d5-4507-b0e3-47350fc4355a" providerId="AD" clId="Web-{AFBBAB68-15F6-CA13-1CC7-92509BC4F819}" dt="2022-06-15T14:39:47.738" v="174" actId="1076"/>
        <pc:sldMkLst>
          <pc:docMk/>
          <pc:sldMk cId="103557230" sldId="272"/>
        </pc:sldMkLst>
        <pc:spChg chg="mod">
          <ac:chgData name="Heidi Ames" userId="S::hames@tcetra.com::8b5d4fc5-16d5-4507-b0e3-47350fc4355a" providerId="AD" clId="Web-{AFBBAB68-15F6-CA13-1CC7-92509BC4F819}" dt="2022-06-15T14:39:47.738" v="174" actId="1076"/>
          <ac:spMkLst>
            <pc:docMk/>
            <pc:sldMk cId="103557230" sldId="272"/>
            <ac:spMk id="3" creationId="{FCE65068-CD47-B64A-B864-822F52978637}"/>
          </ac:spMkLst>
        </pc:spChg>
      </pc:sldChg>
      <pc:sldChg chg="addSp delSp modSp">
        <pc:chgData name="Heidi Ames" userId="S::hames@tcetra.com::8b5d4fc5-16d5-4507-b0e3-47350fc4355a" providerId="AD" clId="Web-{AFBBAB68-15F6-CA13-1CC7-92509BC4F819}" dt="2022-06-15T14:38:55.237" v="173" actId="20577"/>
        <pc:sldMkLst>
          <pc:docMk/>
          <pc:sldMk cId="1226101767" sldId="278"/>
        </pc:sldMkLst>
        <pc:spChg chg="mod">
          <ac:chgData name="Heidi Ames" userId="S::hames@tcetra.com::8b5d4fc5-16d5-4507-b0e3-47350fc4355a" providerId="AD" clId="Web-{AFBBAB68-15F6-CA13-1CC7-92509BC4F819}" dt="2022-06-15T14:27:34.441" v="16" actId="1076"/>
          <ac:spMkLst>
            <pc:docMk/>
            <pc:sldMk cId="1226101767" sldId="278"/>
            <ac:spMk id="2" creationId="{D4B5145C-DD66-355B-1C27-733D300D4ACC}"/>
          </ac:spMkLst>
        </pc:spChg>
        <pc:spChg chg="add del mod">
          <ac:chgData name="Heidi Ames" userId="S::hames@tcetra.com::8b5d4fc5-16d5-4507-b0e3-47350fc4355a" providerId="AD" clId="Web-{AFBBAB68-15F6-CA13-1CC7-92509BC4F819}" dt="2022-06-15T14:38:55.237" v="173" actId="20577"/>
          <ac:spMkLst>
            <pc:docMk/>
            <pc:sldMk cId="1226101767" sldId="278"/>
            <ac:spMk id="4" creationId="{1A3F1C90-1DD6-5EB9-476C-4652243FE7FC}"/>
          </ac:spMkLst>
        </pc:spChg>
      </pc:sldChg>
      <pc:sldChg chg="delCm">
        <pc:chgData name="Heidi Ames" userId="S::hames@tcetra.com::8b5d4fc5-16d5-4507-b0e3-47350fc4355a" providerId="AD" clId="Web-{AFBBAB68-15F6-CA13-1CC7-92509BC4F819}" dt="2022-06-15T14:24:30.671" v="0"/>
        <pc:sldMkLst>
          <pc:docMk/>
          <pc:sldMk cId="1459882647" sldId="279"/>
        </pc:sldMkLst>
      </pc:sldChg>
    </pc:docChg>
  </pc:docChgLst>
  <pc:docChgLst>
    <pc:chgData name="Heidi Ames" userId="S::hames@tcetra.com::8b5d4fc5-16d5-4507-b0e3-47350fc4355a" providerId="AD" clId="Web-{12D414AC-C72C-4D78-8C3A-2608B388639A}"/>
    <pc:docChg chg="modSld">
      <pc:chgData name="Heidi Ames" userId="S::hames@tcetra.com::8b5d4fc5-16d5-4507-b0e3-47350fc4355a" providerId="AD" clId="Web-{12D414AC-C72C-4D78-8C3A-2608B388639A}" dt="2022-06-01T15:33:18.938" v="10" actId="20577"/>
      <pc:docMkLst>
        <pc:docMk/>
      </pc:docMkLst>
      <pc:sldChg chg="modSp">
        <pc:chgData name="Heidi Ames" userId="S::hames@tcetra.com::8b5d4fc5-16d5-4507-b0e3-47350fc4355a" providerId="AD" clId="Web-{12D414AC-C72C-4D78-8C3A-2608B388639A}" dt="2022-06-01T15:33:18.938" v="10" actId="20577"/>
        <pc:sldMkLst>
          <pc:docMk/>
          <pc:sldMk cId="3139352764" sldId="256"/>
        </pc:sldMkLst>
        <pc:spChg chg="mod">
          <ac:chgData name="Heidi Ames" userId="S::hames@tcetra.com::8b5d4fc5-16d5-4507-b0e3-47350fc4355a" providerId="AD" clId="Web-{12D414AC-C72C-4D78-8C3A-2608B388639A}" dt="2022-06-01T15:33:07.453" v="4" actId="20577"/>
          <ac:spMkLst>
            <pc:docMk/>
            <pc:sldMk cId="3139352764" sldId="256"/>
            <ac:spMk id="8" creationId="{06587280-CDDF-824C-ADE8-23FF2ADF9E49}"/>
          </ac:spMkLst>
        </pc:spChg>
        <pc:spChg chg="mod">
          <ac:chgData name="Heidi Ames" userId="S::hames@tcetra.com::8b5d4fc5-16d5-4507-b0e3-47350fc4355a" providerId="AD" clId="Web-{12D414AC-C72C-4D78-8C3A-2608B388639A}" dt="2022-06-01T15:33:18.938" v="10" actId="20577"/>
          <ac:spMkLst>
            <pc:docMk/>
            <pc:sldMk cId="3139352764" sldId="256"/>
            <ac:spMk id="10" creationId="{2131545E-571C-0A49-95D9-82C61806FAB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ristinegross\Desktop\Winners\VIDAPAY%20ME!%20Weekly%20Sales%20and%20Promo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ristinegross\Desktop\Winners\VIDAPAY%20ME!%20Weekly%20Sales%20and%20Promo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ristinegross\Desktop\Winners\VIDAPAY%20ME!%20Weekly%20Sales%20and%20Promo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ristinegross\Desktop\Winners\VIDAPAY%20ME!%20Weekly%20Sales%20and%20Promo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Completed Surveys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val>
            <c:numRef>
              <c:f>Stats!$E$6:$S$6</c:f>
              <c:numCache>
                <c:formatCode>General</c:formatCode>
                <c:ptCount val="8"/>
                <c:pt idx="0">
                  <c:v>697</c:v>
                </c:pt>
                <c:pt idx="1">
                  <c:v>736</c:v>
                </c:pt>
                <c:pt idx="2">
                  <c:v>791</c:v>
                </c:pt>
                <c:pt idx="3">
                  <c:v>830</c:v>
                </c:pt>
                <c:pt idx="4">
                  <c:v>897</c:v>
                </c:pt>
                <c:pt idx="5">
                  <c:v>921</c:v>
                </c:pt>
                <c:pt idx="6">
                  <c:v>928</c:v>
                </c:pt>
                <c:pt idx="7">
                  <c:v>980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9-9841-A377-8938CB4461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1274528351"/>
        <c:axId val="1272590447"/>
      </c:areaChart>
      <c:catAx>
        <c:axId val="1274528351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2590447"/>
        <c:crosses val="autoZero"/>
        <c:auto val="1"/>
        <c:lblAlgn val="ctr"/>
        <c:lblOffset val="100"/>
        <c:noMultiLvlLbl val="0"/>
      </c:catAx>
      <c:valAx>
        <c:axId val="1272590447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452835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# Registered Dealers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3888888888888888E-2"/>
          <c:y val="0.18969925634295715"/>
          <c:w val="0.93888888888888888"/>
          <c:h val="0.6982717264508603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Stats!$E$3:$S$3</c:f>
              <c:strCache>
                <c:ptCount val="8"/>
                <c:pt idx="0">
                  <c:v>Wk 3</c:v>
                </c:pt>
                <c:pt idx="1">
                  <c:v>Wk 4</c:v>
                </c:pt>
                <c:pt idx="2">
                  <c:v>Wk 5</c:v>
                </c:pt>
                <c:pt idx="3">
                  <c:v>Wk 6</c:v>
                </c:pt>
                <c:pt idx="4">
                  <c:v>Wk 7</c:v>
                </c:pt>
                <c:pt idx="5">
                  <c:v>Wk 8</c:v>
                </c:pt>
                <c:pt idx="6">
                  <c:v>Wk 9 </c:v>
                </c:pt>
                <c:pt idx="7">
                  <c:v>Wk 10</c:v>
                </c:pt>
              </c:strCache>
            </c:strRef>
          </c:cat>
          <c:val>
            <c:numRef>
              <c:f>Stats!$E$4:$S$4</c:f>
              <c:numCache>
                <c:formatCode>General</c:formatCode>
                <c:ptCount val="8"/>
                <c:pt idx="0">
                  <c:v>3087</c:v>
                </c:pt>
                <c:pt idx="1">
                  <c:v>3171</c:v>
                </c:pt>
                <c:pt idx="2">
                  <c:v>3194</c:v>
                </c:pt>
                <c:pt idx="3">
                  <c:v>4765</c:v>
                </c:pt>
                <c:pt idx="4">
                  <c:v>4896</c:v>
                </c:pt>
                <c:pt idx="5">
                  <c:v>4938</c:v>
                </c:pt>
                <c:pt idx="6">
                  <c:v>5009</c:v>
                </c:pt>
                <c:pt idx="7" formatCode="#,##0">
                  <c:v>5060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4E-1847-A202-2BC385A2F3B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273454319"/>
        <c:axId val="1273441407"/>
      </c:barChart>
      <c:catAx>
        <c:axId val="1273454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3441407"/>
        <c:crosses val="autoZero"/>
        <c:auto val="1"/>
        <c:lblAlgn val="ctr"/>
        <c:lblOffset val="100"/>
        <c:noMultiLvlLbl val="0"/>
      </c:catAx>
      <c:valAx>
        <c:axId val="1273441407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734543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VIDAPAY</a:t>
            </a:r>
            <a:r>
              <a:rPr lang="en-US" baseline="0"/>
              <a:t> ME! ENTRIES BY WEEK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7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CAB605-0FFA-CF43-8385-03F52AA5F741}" type="VALUE">
                      <a:rPr lang="en-US" sz="1400"/>
                      <a:pPr>
                        <a:defRPr>
                          <a:solidFill>
                            <a:srgbClr val="FFC000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chemeClr val="accen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45367531326136"/>
                      <c:h val="0.162066905010279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5F0-AC43-9102-DE3334C12924}"/>
                </c:ext>
              </c:extLst>
            </c:dLbl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Stats!$E$5:$S$5</c:f>
              <c:numCache>
                <c:formatCode>General</c:formatCode>
                <c:ptCount val="8"/>
                <c:pt idx="0">
                  <c:v>570791</c:v>
                </c:pt>
                <c:pt idx="1">
                  <c:v>622570</c:v>
                </c:pt>
                <c:pt idx="2">
                  <c:v>783666</c:v>
                </c:pt>
                <c:pt idx="3">
                  <c:v>1148703</c:v>
                </c:pt>
                <c:pt idx="4">
                  <c:v>1330633</c:v>
                </c:pt>
                <c:pt idx="5">
                  <c:v>1462053</c:v>
                </c:pt>
                <c:pt idx="6">
                  <c:v>1619980</c:v>
                </c:pt>
                <c:pt idx="7">
                  <c:v>1862434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DC-0F4E-8363-9958A88CA0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281963359"/>
        <c:axId val="1277539903"/>
      </c:lineChart>
      <c:catAx>
        <c:axId val="128196335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7539903"/>
        <c:crosses val="autoZero"/>
        <c:auto val="1"/>
        <c:lblAlgn val="ctr"/>
        <c:lblOffset val="100"/>
        <c:noMultiLvlLbl val="0"/>
      </c:catAx>
      <c:valAx>
        <c:axId val="127753990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81963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>
        <a:lumMod val="75000"/>
      </a:schemeClr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en-US"/>
              <a:t>AVG</a:t>
            </a:r>
            <a:r>
              <a:rPr lang="en-US" baseline="0"/>
              <a:t> ENTRIES PER DEALER BY WEEK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cap="all" spc="0" baseline="0">
              <a:gradFill>
                <a:gsLst>
                  <a:gs pos="0">
                    <a:schemeClr val="dk1">
                      <a:lumMod val="50000"/>
                      <a:lumOff val="50000"/>
                    </a:schemeClr>
                  </a:gs>
                  <a:gs pos="100000">
                    <a:schemeClr val="dk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Stats!$E$7:$S$7</c:f>
              <c:numCache>
                <c:formatCode>0.0</c:formatCode>
                <c:ptCount val="8"/>
                <c:pt idx="0">
                  <c:v>184.90152251376742</c:v>
                </c:pt>
                <c:pt idx="1">
                  <c:v>196.33238725953959</c:v>
                </c:pt>
                <c:pt idx="2">
                  <c:v>245.35566687539136</c:v>
                </c:pt>
                <c:pt idx="3">
                  <c:v>241.07093389296958</c:v>
                </c:pt>
                <c:pt idx="4">
                  <c:v>271.77961601307192</c:v>
                </c:pt>
                <c:pt idx="5">
                  <c:v>296.0820170109356</c:v>
                </c:pt>
                <c:pt idx="6">
                  <c:v>323.4138550608904</c:v>
                </c:pt>
                <c:pt idx="7">
                  <c:v>368.06996047430829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D7-A647-9A91-A4D6CE05768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74991391"/>
        <c:axId val="1275004895"/>
      </c:lineChart>
      <c:catAx>
        <c:axId val="1274991391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5004895"/>
        <c:crosses val="autoZero"/>
        <c:auto val="1"/>
        <c:lblAlgn val="ctr"/>
        <c:lblOffset val="100"/>
        <c:noMultiLvlLbl val="0"/>
      </c:catAx>
      <c:valAx>
        <c:axId val="1275004895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274991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modernComment_104_7A5A80F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A9F2633-43F0-41E2-ACF3-EE739EC0D248}" authorId="{4B40D2D4-DCAF-8DC9-C9AC-581E6ACF478F}" status="resolved" created="2022-02-15T13:21:56.321">
    <pc:sldMkLst xmlns:pc="http://schemas.microsoft.com/office/powerpoint/2013/main/command">
      <pc:docMk/>
      <pc:sldMk cId="2052751602" sldId="260"/>
    </pc:sldMkLst>
    <p188:replyLst>
      <p188:reply id="{32E901A4-5D84-4058-91B1-C996EA2E9D88}" authorId="{BE953D68-748B-5399-374A-EB7E32FA5D05}" created="2022-02-15T16:29:12.065">
        <p188:txBody>
          <a:bodyPr/>
          <a:lstStyle/>
          <a:p>
            <a:r>
              <a:rPr lang="en-US"/>
              <a:t>Animations within the ppt? </a:t>
            </a:r>
          </a:p>
        </p188:txBody>
      </p188:reply>
      <p188:reply id="{5E21055D-71E5-4868-BF17-E60DABAC98DE}" authorId="{BE953D68-748B-5399-374A-EB7E32FA5D05}" created="2022-02-15T16:29:37.691">
        <p188:txBody>
          <a:bodyPr/>
          <a:lstStyle/>
          <a:p>
            <a:r>
              <a:rPr lang="en-US"/>
              <a:t>sliding door winners, with smaller markets</a:t>
            </a:r>
          </a:p>
        </p188:txBody>
      </p188:reply>
      <p188:reply id="{47F8BD14-DBFC-4714-A119-B60C4E499F41}" authorId="{BE953D68-748B-5399-374A-EB7E32FA5D05}" created="2022-02-15T16:42:50.060">
        <p188:txBody>
          <a:bodyPr/>
          <a:lstStyle/>
          <a:p>
            <a:r>
              <a:rPr lang="en-US"/>
              <a:t>[@Clair George]  Can you add some of the assets that were animated? Like with the sliding doors and such?</a:t>
            </a:r>
          </a:p>
        </p188:txBody>
      </p188:reply>
    </p188:replyLst>
    <p188:txBody>
      <a:bodyPr/>
      <a:lstStyle/>
      <a:p>
        <a:r>
          <a:rPr lang="en-US"/>
          <a:t>We need to lay out what the objective of this program was, explain a bit of the MC prepaid retailer environment where we constantly compete with other payment processors, explain how important Holiday is to our bottom line, and actually show gamified/animated assets and how the story arc evolved over time with Bonus Rounds. I see the Dec Bonus Round wasn't mentioned at all - and the Hype Videos were a key ingredient to dealer engagement and re-purposed content.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B9351A-515D-0C45-B93E-874A3A64B9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1AFE2E-5675-6147-AB92-B7E6657D23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AE93-11C3-F64B-823D-8870FA63FD3C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9DD7B-C4F6-D343-8EAE-47F84B8D3D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5F743-C2CA-B748-9778-C353010AF4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73B7F-89C1-0D46-85B3-60A899986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6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F3D02-2292-B94F-8F9C-BC5A3E380BCD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71031-D032-B64B-8FB1-4CA18495C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9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32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04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17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32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2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76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08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88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68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92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52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54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71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49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12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57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1031-D032-B64B-8FB1-4CA18495CF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4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facebook.com/TCETRAofficial" TargetMode="External"/><Relationship Id="rId7" Type="http://schemas.openxmlformats.org/officeDocument/2006/relationships/hyperlink" Target="https://twitter.com/TCetr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hyperlink" Target="https://www.tcetra.co/contact-us/" TargetMode="External"/><Relationship Id="rId4" Type="http://schemas.openxmlformats.org/officeDocument/2006/relationships/hyperlink" Target="https://www.linkedin.com/company/t-cetra-llc" TargetMode="Externa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8CEE80-891F-C74D-AF70-A34C711220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B70B276-A59D-854B-8287-800740AAE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038" y="726686"/>
            <a:ext cx="2594919" cy="906893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E957F8FD-C313-F14C-AAC6-586F126CCE95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1038" y="3883025"/>
            <a:ext cx="9144000" cy="731838"/>
          </a:xfrm>
          <a:prstGeom prst="rect">
            <a:avLst/>
          </a:prstGeom>
        </p:spPr>
        <p:txBody>
          <a:bodyPr lIns="0"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/>
              <a:t>TITLE</a:t>
            </a:r>
          </a:p>
        </p:txBody>
      </p:sp>
      <p:sp>
        <p:nvSpPr>
          <p:cNvPr id="11" name="Subtitle 5">
            <a:extLst>
              <a:ext uri="{FF2B5EF4-FFF2-40B4-BE49-F238E27FC236}">
                <a16:creationId xmlns:a16="http://schemas.microsoft.com/office/drawing/2014/main" id="{37D2A1D9-EBD4-9149-A04F-384868CCEA1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1038" y="4522788"/>
            <a:ext cx="9144000" cy="28575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/>
              <a:t>Insert Your Subtitle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17A50C-DEF1-924E-9103-E8823A6A3517}"/>
              </a:ext>
            </a:extLst>
          </p:cNvPr>
          <p:cNvCxnSpPr/>
          <p:nvPr userDrawn="1"/>
        </p:nvCxnSpPr>
        <p:spPr>
          <a:xfrm>
            <a:off x="681038" y="5182802"/>
            <a:ext cx="166211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7AA6A0B-85BA-1049-89E0-66E7A1E17C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16042" y="822033"/>
            <a:ext cx="2594920" cy="71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179E37B6-9A94-0240-94C7-B5BBA78E0C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802719"/>
            <a:ext cx="9144000" cy="731838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1CE548C-13D9-4244-880D-59F5BD860714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1047350" y="1703801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CC5ED32-8C18-144C-B6EF-F19679A20C65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1047350" y="1992623"/>
            <a:ext cx="2124897" cy="13250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C0CBE07-3A47-5449-A856-12E2C2DBD62A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1047349" y="3478677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D5EF0E1-FE43-AD4F-9775-B5AD6127F53A}"/>
              </a:ext>
            </a:extLst>
          </p:cNvPr>
          <p:cNvSpPr>
            <a:spLocks noGrp="1"/>
          </p:cNvSpPr>
          <p:nvPr>
            <p:ph type="body" sz="half" idx="29"/>
          </p:nvPr>
        </p:nvSpPr>
        <p:spPr>
          <a:xfrm>
            <a:off x="1047349" y="3767499"/>
            <a:ext cx="2124897" cy="13250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E6762F2-4264-904E-9655-AC7D39C2AC76}"/>
              </a:ext>
            </a:extLst>
          </p:cNvPr>
          <p:cNvSpPr>
            <a:spLocks noGrp="1"/>
          </p:cNvSpPr>
          <p:nvPr>
            <p:ph type="body" sz="half" idx="31"/>
          </p:nvPr>
        </p:nvSpPr>
        <p:spPr>
          <a:xfrm>
            <a:off x="9019752" y="1992623"/>
            <a:ext cx="2124897" cy="13250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CAB00B0-BBDE-6945-88B0-790CAE2CE15B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9019751" y="3478677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8CD6DD2-064A-7741-A504-2A73B88BDC85}"/>
              </a:ext>
            </a:extLst>
          </p:cNvPr>
          <p:cNvSpPr>
            <a:spLocks noGrp="1"/>
          </p:cNvSpPr>
          <p:nvPr>
            <p:ph type="body" sz="half" idx="33"/>
          </p:nvPr>
        </p:nvSpPr>
        <p:spPr>
          <a:xfrm>
            <a:off x="9019751" y="3767499"/>
            <a:ext cx="2124897" cy="13250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B5FF816-E1D6-8E4E-BB8D-5BD5DB6A5B39}"/>
              </a:ext>
            </a:extLst>
          </p:cNvPr>
          <p:cNvSpPr>
            <a:spLocks noGrp="1"/>
          </p:cNvSpPr>
          <p:nvPr>
            <p:ph type="body" sz="half" idx="34"/>
          </p:nvPr>
        </p:nvSpPr>
        <p:spPr>
          <a:xfrm>
            <a:off x="9019751" y="1703801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2FD5AE0-4111-434A-BC62-4DD47CECBD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82961" y="1703801"/>
            <a:ext cx="2641602" cy="16144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953D9124-5639-2248-ADFB-0D9DDD10E2F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67434" y="1703801"/>
            <a:ext cx="2641602" cy="16144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CD4F0168-3544-0649-8045-B5AFF758F52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382961" y="3478013"/>
            <a:ext cx="2641602" cy="16144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6DB6D843-4924-EA4A-9DD3-7F2754CDD31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67434" y="3478013"/>
            <a:ext cx="2641602" cy="16144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A1E7B4A-5466-A340-B2AC-0D96CF588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52EA848-A729-7241-9591-39347C9F35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70225BA-C6D4-3B47-BF18-5489997BE142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23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7EFC569E-621E-4645-BD4A-8F2636C88C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243062"/>
            <a:ext cx="12192000" cy="26149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9BF8606-8493-4044-A9D5-48338EC4C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280" y="1662116"/>
            <a:ext cx="2365493" cy="91996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366C5C-13CB-9440-9BC2-DBD9CA3CAD8A}"/>
              </a:ext>
            </a:extLst>
          </p:cNvPr>
          <p:cNvCxnSpPr>
            <a:cxnSpLocks/>
          </p:cNvCxnSpPr>
          <p:nvPr userDrawn="1"/>
        </p:nvCxnSpPr>
        <p:spPr>
          <a:xfrm>
            <a:off x="3261267" y="712732"/>
            <a:ext cx="0" cy="2818729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EF56773F-CDDC-454A-BD0D-FD7F4B2C4E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84762" y="965672"/>
            <a:ext cx="6708128" cy="2312849"/>
          </a:xfrm>
          <a:prstGeom prst="rect">
            <a:avLst/>
          </a:prstGeom>
        </p:spPr>
        <p:txBody>
          <a:bodyPr lIns="0"/>
          <a:lstStyle>
            <a:lvl1pPr algn="l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B771237-024E-CA41-A06A-8DAF9A595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B2B91E7-BC9B-694C-AA13-E5314418B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130A70-F5FC-0546-B157-4577F013E5E9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F611556-47B6-6049-AF85-52C33667F786}"/>
              </a:ext>
            </a:extLst>
          </p:cNvPr>
          <p:cNvSpPr/>
          <p:nvPr userDrawn="1"/>
        </p:nvSpPr>
        <p:spPr>
          <a:xfrm>
            <a:off x="7175501" y="0"/>
            <a:ext cx="5016500" cy="4966599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133B338B-0174-1942-8FBB-457D0846EA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5427" y="1013372"/>
            <a:ext cx="6284648" cy="2708986"/>
          </a:xfrm>
          <a:prstGeom prst="rect">
            <a:avLst/>
          </a:prstGeom>
        </p:spPr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7063A20-56C1-A144-8CA7-5256855D7A7E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0" y="4966599"/>
            <a:ext cx="12192000" cy="1150411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/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B843020D-CA77-7E4F-826D-9E2A95E1A3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5428" y="4166590"/>
            <a:ext cx="6284647" cy="36933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A832C1FA-1F7B-2D46-BBF3-692E44BEF7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89320" y="310829"/>
            <a:ext cx="4196863" cy="525278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0EFB9C0-D29D-004D-8C7C-1C701F7C3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B14B993-DB28-9B45-AE9D-3F5110C89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FCB527-5F72-9C44-9638-D459DFFD00DD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17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77D8CE8-3577-C74E-B939-A1CDDDC2C8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53676" y="1013372"/>
            <a:ext cx="6284648" cy="2708986"/>
          </a:xfrm>
          <a:prstGeom prst="rect">
            <a:avLst/>
          </a:prstGeom>
        </p:spPr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9EEDABB-12BA-A342-9644-50C7D4C985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3677" y="4159812"/>
            <a:ext cx="6284647" cy="36933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1A23EE0-2107-F244-ADE1-5936D51AFB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97569" y="310829"/>
            <a:ext cx="4196863" cy="525278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C3967E-1B11-4749-B687-F469A935B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F231D2D-2610-964A-B5AD-4397BD330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D382E4-CC2F-8B47-A281-18DB922D1FA2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FDD197E-D018-1341-8636-7EF4809192C2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0" y="4966599"/>
            <a:ext cx="12192000" cy="1150411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/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5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3B83BC-3301-0C4C-B9AD-8A772C8C62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657F96-9761-B340-A81D-71E1CD02F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1236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4488F0C-02FF-2E46-80E5-042A593BFA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84800" y="645419"/>
            <a:ext cx="6350000" cy="49591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D59A3D-C780-8C45-BE61-FF6641559FBA}"/>
              </a:ext>
            </a:extLst>
          </p:cNvPr>
          <p:cNvSpPr/>
          <p:nvPr userDrawn="1"/>
        </p:nvSpPr>
        <p:spPr>
          <a:xfrm>
            <a:off x="0" y="0"/>
            <a:ext cx="4851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D9C47CF-4DA7-754A-8BD2-B55CB6F10504}"/>
              </a:ext>
            </a:extLst>
          </p:cNvPr>
          <p:cNvCxnSpPr>
            <a:cxnSpLocks/>
          </p:cNvCxnSpPr>
          <p:nvPr userDrawn="1"/>
        </p:nvCxnSpPr>
        <p:spPr>
          <a:xfrm>
            <a:off x="5384800" y="6472064"/>
            <a:ext cx="561769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3">
            <a:extLst>
              <a:ext uri="{FF2B5EF4-FFF2-40B4-BE49-F238E27FC236}">
                <a16:creationId xmlns:a16="http://schemas.microsoft.com/office/drawing/2014/main" id="{32B105D5-A4C2-D443-85CB-FD1003D512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645418"/>
            <a:ext cx="3731398" cy="1259581"/>
          </a:xfrm>
          <a:prstGeom prst="rect">
            <a:avLst/>
          </a:prstGeom>
        </p:spPr>
        <p:txBody>
          <a:bodyPr lIns="0"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D23C38B-93E1-5F44-B184-E9D36733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349501"/>
            <a:ext cx="3731398" cy="3255024"/>
          </a:xfrm>
          <a:prstGeom prst="rect">
            <a:avLst/>
          </a:prstGeom>
        </p:spPr>
        <p:txBody>
          <a:bodyPr lIns="0"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140D58-00FE-8C4E-9B67-9DE76F8EC5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6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0ED7A80B-06C7-C642-B99F-2E9B1A28360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259052"/>
            <a:ext cx="10972800" cy="525278"/>
          </a:xfrm>
          <a:prstGeom prst="rect">
            <a:avLst/>
          </a:prstGeom>
        </p:spPr>
        <p:txBody>
          <a:bodyPr lIns="0"/>
          <a:lstStyle>
            <a:lvl1pPr algn="ctr"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4977648D-E906-7C48-AF22-87F821CF3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147577"/>
            <a:ext cx="10972800" cy="525278"/>
          </a:xfrm>
          <a:prstGeom prst="rect">
            <a:avLst/>
          </a:prstGeom>
        </p:spPr>
        <p:txBody>
          <a:bodyPr lIns="0"/>
          <a:lstStyle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EC7F485-5308-394F-8B57-26682B225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954B619-3F0F-DE46-B26E-11DB4366F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51B0B5-82A4-1C47-8756-12621764F280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7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F5D243EB-A107-A04C-B91A-AAA072CE5A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25508" y="1401689"/>
            <a:ext cx="4021015" cy="232887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9084967-345E-9E40-AA97-DB4FFDC88F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570960"/>
            <a:ext cx="9144000" cy="533706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2021DF6-93CE-4B41-B76D-D277E42FF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6CC0DE1-A551-164F-95ED-D61C0394AD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F2684C-5934-A648-9939-C67B4DA52122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EF95537-C9BB-B548-A399-83B9761EBC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45477" y="1401689"/>
            <a:ext cx="4021015" cy="232887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4ED4EF9-F4D9-F643-AE22-2E867ADC7E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25507" y="3958170"/>
            <a:ext cx="4021015" cy="232887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7FDD1C27-6ABD-A14E-81FF-78818508B3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5477" y="3958170"/>
            <a:ext cx="4021015" cy="232887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F6DEE9-D015-EF4A-A191-597C26292DF3}"/>
              </a:ext>
            </a:extLst>
          </p:cNvPr>
          <p:cNvCxnSpPr>
            <a:cxnSpLocks/>
          </p:cNvCxnSpPr>
          <p:nvPr userDrawn="1"/>
        </p:nvCxnSpPr>
        <p:spPr>
          <a:xfrm flipV="1">
            <a:off x="2074985" y="3838965"/>
            <a:ext cx="8191507" cy="10798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A662A-B526-5941-96E8-6C8235EE176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494439"/>
            <a:ext cx="0" cy="4792601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12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81FF5F8A-1621-0642-AD36-4E21E09B1C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946900" y="373355"/>
            <a:ext cx="4635500" cy="1341149"/>
          </a:xfrm>
          <a:prstGeom prst="rect">
            <a:avLst/>
          </a:prstGeom>
        </p:spPr>
        <p:txBody>
          <a:bodyPr lIns="0"/>
          <a:lstStyle>
            <a:lvl1pPr algn="ctr"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1C0E9E64-62E5-BA46-961C-F3B135831E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6900" y="1984368"/>
            <a:ext cx="4635500" cy="4051300"/>
          </a:xfrm>
          <a:prstGeom prst="rect">
            <a:avLst/>
          </a:prstGeom>
        </p:spPr>
        <p:txBody>
          <a:bodyPr lIns="0"/>
          <a:lstStyle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721EA32-1631-8F4E-A051-C9050149D2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373355"/>
            <a:ext cx="2895600" cy="177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95DE823-A4EB-CD40-A4F4-0EE515681D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" y="2315511"/>
            <a:ext cx="2895600" cy="177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A15D837-C738-F54C-AF05-E8CE109A49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4257668"/>
            <a:ext cx="2895600" cy="177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5B1F576-948B-D840-A2D7-1A63154153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78250" y="373355"/>
            <a:ext cx="2895600" cy="177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7FAF89E-49F3-ED41-ACA0-41EA335B155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78250" y="2315511"/>
            <a:ext cx="2895600" cy="177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7E5A06B2-EF67-7A40-A2F0-A91744C67A8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78250" y="4257668"/>
            <a:ext cx="2895600" cy="177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C49DCE4-19DF-4B42-BE1D-30A9093DFA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174AA611-1E9C-4741-8A37-C41B19AD04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8254F1-F79F-FD45-A798-DC36ACB5C28C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92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30721497-38FD-3444-88AD-9D911958B9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690852"/>
            <a:ext cx="10972800" cy="525278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864C7196-A3C1-4B40-B7FA-653FD0A9C3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79377"/>
            <a:ext cx="10972800" cy="525278"/>
          </a:xfrm>
          <a:prstGeom prst="rect">
            <a:avLst/>
          </a:prstGeom>
        </p:spPr>
        <p:txBody>
          <a:bodyPr lIns="0"/>
          <a:lstStyle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49459C-A5C9-F44D-A19A-3D2698C0A517}"/>
              </a:ext>
            </a:extLst>
          </p:cNvPr>
          <p:cNvSpPr/>
          <p:nvPr userDrawn="1"/>
        </p:nvSpPr>
        <p:spPr>
          <a:xfrm>
            <a:off x="609600" y="2598546"/>
            <a:ext cx="1684912" cy="3154551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2F5279-D6F0-FF4F-81CB-8461A232BA22}"/>
              </a:ext>
            </a:extLst>
          </p:cNvPr>
          <p:cNvSpPr/>
          <p:nvPr userDrawn="1"/>
        </p:nvSpPr>
        <p:spPr>
          <a:xfrm>
            <a:off x="2467177" y="2598546"/>
            <a:ext cx="1684912" cy="3154551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BB8D42-7AFA-F142-98D4-33A76CE496D4}"/>
              </a:ext>
            </a:extLst>
          </p:cNvPr>
          <p:cNvSpPr/>
          <p:nvPr userDrawn="1"/>
        </p:nvSpPr>
        <p:spPr>
          <a:xfrm>
            <a:off x="4324756" y="2598546"/>
            <a:ext cx="1684912" cy="3154551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39126E-C374-7D49-8F45-CB08CB4097C8}"/>
              </a:ext>
            </a:extLst>
          </p:cNvPr>
          <p:cNvSpPr/>
          <p:nvPr userDrawn="1"/>
        </p:nvSpPr>
        <p:spPr>
          <a:xfrm>
            <a:off x="6182334" y="2598546"/>
            <a:ext cx="1684912" cy="3154551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0004FC-362D-8A42-855B-4CC8768040CC}"/>
              </a:ext>
            </a:extLst>
          </p:cNvPr>
          <p:cNvSpPr/>
          <p:nvPr userDrawn="1"/>
        </p:nvSpPr>
        <p:spPr>
          <a:xfrm>
            <a:off x="8039912" y="2598546"/>
            <a:ext cx="1684912" cy="3154551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707E38-E437-C147-859E-A96224A2C24F}"/>
              </a:ext>
            </a:extLst>
          </p:cNvPr>
          <p:cNvSpPr/>
          <p:nvPr userDrawn="1"/>
        </p:nvSpPr>
        <p:spPr>
          <a:xfrm>
            <a:off x="9897488" y="2598546"/>
            <a:ext cx="1684912" cy="3154551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7CD2200-FA32-BD48-A39B-D08EC8CF4ED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79450" y="4107496"/>
            <a:ext cx="1545213" cy="5252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2C4D2E7-B8EB-9048-BFF7-8E19CCA0073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79450" y="4748385"/>
            <a:ext cx="1545213" cy="89853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6F73780-4626-5F40-BE5E-83BB8FEB5417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2537027" y="4107496"/>
            <a:ext cx="1545213" cy="5252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77A3150-BC5E-854F-80DF-420C2536C7B0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2537027" y="4748385"/>
            <a:ext cx="1545213" cy="89853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A9598FF-40CD-B947-BE8D-4A2489ED96EC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394606" y="4107496"/>
            <a:ext cx="1545213" cy="5252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71A071-F255-A047-827F-8C72EF23AB66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4394606" y="4748385"/>
            <a:ext cx="1545213" cy="89853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A3545D5-AF16-0E48-9A2D-15EFA01DB019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6252183" y="4107496"/>
            <a:ext cx="1545213" cy="5252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776A879-3C95-A640-82A7-02F49E2F1CE3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6252183" y="4748385"/>
            <a:ext cx="1545213" cy="89853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B3ADD95-A490-0747-A6B6-6B20A7451D68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109760" y="4107496"/>
            <a:ext cx="1545213" cy="5252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9C39558-75D2-EA48-8F79-F7421E7C8246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8109760" y="4748385"/>
            <a:ext cx="1545213" cy="89853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AFBE909-EC50-AB46-AF88-E7B20314170D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9967339" y="4107496"/>
            <a:ext cx="1545213" cy="5252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4C4CC94-22EE-A64B-BEE5-A95BAAA3824F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9967339" y="4748385"/>
            <a:ext cx="1545213" cy="89853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76993837-BD75-4B42-88AD-2205B4A17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BB9FE989-E77B-6E44-941D-7352519B4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4164731-874B-BB4B-AA20-F66FE28E45BD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90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5BEEC84-778E-944D-8383-52CD639038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18378" y="690852"/>
            <a:ext cx="11146084" cy="525278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FD233C30-4030-EF4C-8E9E-8DC5B4886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378" y="1579377"/>
            <a:ext cx="11146084" cy="525278"/>
          </a:xfrm>
          <a:prstGeom prst="rect">
            <a:avLst/>
          </a:prstGeom>
        </p:spPr>
        <p:txBody>
          <a:bodyPr lIns="0"/>
          <a:lstStyle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25C8372-E264-C84E-B226-4B7D88201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2F58731E-10CB-8B4D-9D9A-079D2BC9C5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3BF07E6-FD88-AD4D-AE18-9CFD496FEA80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AB573DDD-08AC-1C42-948B-F00ADDC1BF5C}"/>
              </a:ext>
            </a:extLst>
          </p:cNvPr>
          <p:cNvSpPr/>
          <p:nvPr userDrawn="1"/>
        </p:nvSpPr>
        <p:spPr>
          <a:xfrm>
            <a:off x="1235829" y="2157048"/>
            <a:ext cx="2308797" cy="18685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9B8F86D-EA13-6A45-B546-B150865FE611}"/>
              </a:ext>
            </a:extLst>
          </p:cNvPr>
          <p:cNvSpPr/>
          <p:nvPr userDrawn="1"/>
        </p:nvSpPr>
        <p:spPr>
          <a:xfrm>
            <a:off x="1235829" y="4169942"/>
            <a:ext cx="2308797" cy="18685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6BEB10-096A-9C42-9724-B4929B18101E}"/>
              </a:ext>
            </a:extLst>
          </p:cNvPr>
          <p:cNvSpPr/>
          <p:nvPr userDrawn="1"/>
        </p:nvSpPr>
        <p:spPr>
          <a:xfrm>
            <a:off x="3709398" y="2157048"/>
            <a:ext cx="2308797" cy="18685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C48572E-79DB-C54C-A45D-44EC6269F3C5}"/>
              </a:ext>
            </a:extLst>
          </p:cNvPr>
          <p:cNvSpPr/>
          <p:nvPr userDrawn="1"/>
        </p:nvSpPr>
        <p:spPr>
          <a:xfrm>
            <a:off x="3709398" y="4169942"/>
            <a:ext cx="2308797" cy="18685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A841C83-15DF-5644-A1D9-9CAE342D8944}"/>
              </a:ext>
            </a:extLst>
          </p:cNvPr>
          <p:cNvSpPr/>
          <p:nvPr userDrawn="1"/>
        </p:nvSpPr>
        <p:spPr>
          <a:xfrm>
            <a:off x="6182967" y="2157048"/>
            <a:ext cx="2308797" cy="18685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894891F-31E1-8347-BCAB-0BA3DDFF16D6}"/>
              </a:ext>
            </a:extLst>
          </p:cNvPr>
          <p:cNvSpPr/>
          <p:nvPr userDrawn="1"/>
        </p:nvSpPr>
        <p:spPr>
          <a:xfrm>
            <a:off x="6182967" y="4169942"/>
            <a:ext cx="2308797" cy="1868511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8A6305D-5378-0B4B-9CE3-DC81BDF9F5AB}"/>
              </a:ext>
            </a:extLst>
          </p:cNvPr>
          <p:cNvSpPr/>
          <p:nvPr userDrawn="1"/>
        </p:nvSpPr>
        <p:spPr>
          <a:xfrm>
            <a:off x="8656536" y="2157048"/>
            <a:ext cx="2308797" cy="18685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E9B14EC-0AEB-2544-BF09-39E237AC20D0}"/>
              </a:ext>
            </a:extLst>
          </p:cNvPr>
          <p:cNvSpPr/>
          <p:nvPr userDrawn="1"/>
        </p:nvSpPr>
        <p:spPr>
          <a:xfrm>
            <a:off x="8656536" y="4169942"/>
            <a:ext cx="2308797" cy="1868511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25D779DA-50FA-EC41-B552-E8A4A1302EA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8849397" y="5457140"/>
            <a:ext cx="1923073" cy="5344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3A5C8159-FB6D-D14C-AC7F-2F22926378A2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375828" y="5457140"/>
            <a:ext cx="1923073" cy="5344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00A6C57F-413F-BC43-80E5-4055A09E7245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3902259" y="5457140"/>
            <a:ext cx="1923073" cy="5344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9C18829D-4855-EB42-8FD4-98CF741AA526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419530" y="5457940"/>
            <a:ext cx="1923073" cy="5344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7337DFF7-BA2C-B84F-91CA-AEED7B3F007E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1428690" y="3444646"/>
            <a:ext cx="1923073" cy="5344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867FAE63-D2E4-0842-A76F-4169F04C01F5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3902259" y="3444646"/>
            <a:ext cx="1923073" cy="5344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B8770134-D16B-514F-A179-DF776BE39B25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6375827" y="3444646"/>
            <a:ext cx="1923073" cy="5344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126DDAD8-5EC6-7E46-996F-142A2ADF1CAB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849397" y="3444646"/>
            <a:ext cx="1923073" cy="5344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9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8F591A-3D9F-8B40-9025-79303FDB2D60}"/>
              </a:ext>
            </a:extLst>
          </p:cNvPr>
          <p:cNvSpPr/>
          <p:nvPr userDrawn="1"/>
        </p:nvSpPr>
        <p:spPr>
          <a:xfrm>
            <a:off x="0" y="2255931"/>
            <a:ext cx="4998101" cy="54588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E8D75B0D-349F-DA41-8838-5686197750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8465" y="3157556"/>
            <a:ext cx="3509636" cy="625475"/>
          </a:xfrm>
          <a:prstGeom prst="rect">
            <a:avLst/>
          </a:prstGeom>
        </p:spPr>
        <p:txBody>
          <a:bodyPr lIns="0" anchor="ctr" anchorCtr="0"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407CF793-BCA3-1549-8D29-71C9AAAE91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8465" y="4138772"/>
            <a:ext cx="3509636" cy="625475"/>
          </a:xfrm>
          <a:prstGeom prst="rect">
            <a:avLst/>
          </a:prstGeom>
        </p:spPr>
        <p:txBody>
          <a:bodyPr lIns="0" anchor="ctr" anchorCtr="0"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0FB2B62E-ABC6-2E41-AB1C-D9C514CB5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65" y="5119987"/>
            <a:ext cx="3509636" cy="625475"/>
          </a:xfrm>
          <a:prstGeom prst="rect">
            <a:avLst/>
          </a:prstGeom>
        </p:spPr>
        <p:txBody>
          <a:bodyPr lIns="0" anchor="ctr" anchorCtr="0"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7D2F7FC7-EB66-1047-A207-66C3429BB6D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1038" y="2385204"/>
            <a:ext cx="4317061" cy="319896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BAB2B4B-16AC-D545-B9A4-60DD28C8A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30">
            <a:extLst>
              <a:ext uri="{FF2B5EF4-FFF2-40B4-BE49-F238E27FC236}">
                <a16:creationId xmlns:a16="http://schemas.microsoft.com/office/drawing/2014/main" id="{876DD07A-15A7-D746-A8D1-F3BE9473884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8100" y="2257819"/>
            <a:ext cx="6606504" cy="3487644"/>
          </a:xfrm>
          <a:prstGeom prst="rect">
            <a:avLst/>
          </a:prstGeom>
          <a:solidFill>
            <a:srgbClr val="D0D2D9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F6CFDEF9-BE88-604A-B305-89DD5B7AE8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1038" y="771525"/>
            <a:ext cx="9138464" cy="821126"/>
          </a:xfrm>
          <a:prstGeom prst="rect">
            <a:avLst/>
          </a:prstGeom>
        </p:spPr>
        <p:txBody>
          <a:bodyPr lIns="0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A956BDE-5731-1E4E-90AF-38987217CC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4AF06A-959E-1240-9850-AFD830B2DB71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0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104F8AA8-CE35-4646-A03C-732AE53ACA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690852"/>
            <a:ext cx="10972800" cy="525278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3E4-6418-424F-8200-5C17246211A7}"/>
              </a:ext>
            </a:extLst>
          </p:cNvPr>
          <p:cNvSpPr/>
          <p:nvPr userDrawn="1"/>
        </p:nvSpPr>
        <p:spPr>
          <a:xfrm>
            <a:off x="609599" y="1922584"/>
            <a:ext cx="2103120" cy="3830513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ADDEBD-7D98-1A4F-ABE9-3364C339E96D}"/>
              </a:ext>
            </a:extLst>
          </p:cNvPr>
          <p:cNvSpPr/>
          <p:nvPr userDrawn="1"/>
        </p:nvSpPr>
        <p:spPr>
          <a:xfrm>
            <a:off x="2827019" y="1922584"/>
            <a:ext cx="2103120" cy="3830513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1CCBDB-C982-F940-BAB0-AFC5ED468A79}"/>
              </a:ext>
            </a:extLst>
          </p:cNvPr>
          <p:cNvSpPr/>
          <p:nvPr userDrawn="1"/>
        </p:nvSpPr>
        <p:spPr>
          <a:xfrm>
            <a:off x="5044439" y="1922584"/>
            <a:ext cx="2103120" cy="3830513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646AEE-31A9-4F47-BAFB-879DDAE3F675}"/>
              </a:ext>
            </a:extLst>
          </p:cNvPr>
          <p:cNvSpPr/>
          <p:nvPr userDrawn="1"/>
        </p:nvSpPr>
        <p:spPr>
          <a:xfrm>
            <a:off x="7261859" y="1922584"/>
            <a:ext cx="2103120" cy="3830513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47C1FB-0456-854F-892F-B590E088DDB3}"/>
              </a:ext>
            </a:extLst>
          </p:cNvPr>
          <p:cNvSpPr/>
          <p:nvPr userDrawn="1"/>
        </p:nvSpPr>
        <p:spPr>
          <a:xfrm>
            <a:off x="9479280" y="1922584"/>
            <a:ext cx="2103120" cy="3830513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E0AEB-22FD-6042-BA00-DB396837258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99622" y="4317050"/>
            <a:ext cx="1923073" cy="11796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98C809E-8D3B-5B4F-8BC3-0C2CCBC3F3F0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2917043" y="4317050"/>
            <a:ext cx="1923073" cy="11796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D7198DF-8ADC-124C-9C8C-DD07E999428C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5134464" y="4317050"/>
            <a:ext cx="1923073" cy="11796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6F16310-9B69-D342-B262-8FCE441038D6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7351885" y="4317050"/>
            <a:ext cx="1923073" cy="11796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A2DCB56-136F-4640-9C4F-3F46CAB2991C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9569305" y="4317050"/>
            <a:ext cx="1923073" cy="11796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2F03BC2-9962-7B41-9E20-FCCB3AAC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2D7C994-499F-7D48-9B69-DC05C9407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8731C1-D9D1-4C41-BA63-B6839B24B770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56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4DABAB8-C56B-4E40-8E1E-C10447332E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690852"/>
            <a:ext cx="10972800" cy="525278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108A87-B259-0241-9F67-455FB83735F1}"/>
              </a:ext>
            </a:extLst>
          </p:cNvPr>
          <p:cNvSpPr/>
          <p:nvPr userDrawn="1"/>
        </p:nvSpPr>
        <p:spPr>
          <a:xfrm>
            <a:off x="609597" y="2602529"/>
            <a:ext cx="3566160" cy="3200400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5CD750-0682-2D4E-9E93-DF62730B85A7}"/>
              </a:ext>
            </a:extLst>
          </p:cNvPr>
          <p:cNvSpPr/>
          <p:nvPr userDrawn="1"/>
        </p:nvSpPr>
        <p:spPr>
          <a:xfrm>
            <a:off x="4312920" y="2602529"/>
            <a:ext cx="3566160" cy="3200400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7B0AF8-CC16-6448-8D39-FC28812F7260}"/>
              </a:ext>
            </a:extLst>
          </p:cNvPr>
          <p:cNvSpPr/>
          <p:nvPr userDrawn="1"/>
        </p:nvSpPr>
        <p:spPr>
          <a:xfrm>
            <a:off x="8016240" y="2602529"/>
            <a:ext cx="3566160" cy="3200400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49B9781-2A23-A044-B027-25468C18B6AE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739723" y="4317050"/>
            <a:ext cx="3305908" cy="12748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B15D5D-B78B-E44C-A45A-DA4660955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A67C1F0-98A9-B545-9D26-02EC86229D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066043-CCB8-9445-BFB6-D959558B252B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8929A75-77F8-4547-890F-F84984DA6F9D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443046" y="4320008"/>
            <a:ext cx="3305908" cy="12748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E454469-C88D-DF44-9803-24A5595EA73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146369" y="4317050"/>
            <a:ext cx="3305908" cy="12748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8414BF2-80D3-B240-8BC5-BFDE4A19E636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09597" y="1734966"/>
            <a:ext cx="10972800" cy="3487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80AE5DB-8CBA-AA4D-945E-4ED3BD445D17}"/>
              </a:ext>
            </a:extLst>
          </p:cNvPr>
          <p:cNvSpPr/>
          <p:nvPr userDrawn="1"/>
        </p:nvSpPr>
        <p:spPr>
          <a:xfrm>
            <a:off x="609596" y="1092697"/>
            <a:ext cx="10972798" cy="82296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EEF3F6">
                  <a:lumMod val="94000"/>
                </a:srgbClr>
              </a:gs>
            </a:gsLst>
            <a:lin ang="3096393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303E40-E376-854D-87E0-2A73DD4A9657}"/>
              </a:ext>
            </a:extLst>
          </p:cNvPr>
          <p:cNvSpPr/>
          <p:nvPr userDrawn="1"/>
        </p:nvSpPr>
        <p:spPr>
          <a:xfrm>
            <a:off x="609595" y="2097141"/>
            <a:ext cx="10972799" cy="82296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EEF3F6">
                  <a:lumMod val="94000"/>
                </a:srgbClr>
              </a:gs>
            </a:gsLst>
            <a:lin ang="3096393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F4C401-91D1-0D47-8BC6-E5325F8162F7}"/>
              </a:ext>
            </a:extLst>
          </p:cNvPr>
          <p:cNvSpPr/>
          <p:nvPr userDrawn="1"/>
        </p:nvSpPr>
        <p:spPr>
          <a:xfrm>
            <a:off x="609594" y="3101585"/>
            <a:ext cx="10972798" cy="82296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EEF3F6">
                  <a:lumMod val="94000"/>
                </a:srgbClr>
              </a:gs>
            </a:gsLst>
            <a:lin ang="3096393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278509E-786F-4A40-8312-8E119D1EF6AF}"/>
              </a:ext>
            </a:extLst>
          </p:cNvPr>
          <p:cNvSpPr/>
          <p:nvPr userDrawn="1"/>
        </p:nvSpPr>
        <p:spPr>
          <a:xfrm>
            <a:off x="609593" y="4106029"/>
            <a:ext cx="10972799" cy="82296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EEF3F6">
                  <a:lumMod val="94000"/>
                </a:srgbClr>
              </a:gs>
            </a:gsLst>
            <a:lin ang="3096393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1B47C8-6AE6-DC4A-8E05-DFBDB7566266}"/>
              </a:ext>
            </a:extLst>
          </p:cNvPr>
          <p:cNvSpPr/>
          <p:nvPr userDrawn="1"/>
        </p:nvSpPr>
        <p:spPr>
          <a:xfrm>
            <a:off x="609592" y="5110473"/>
            <a:ext cx="10972798" cy="82296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EEF3F6">
                  <a:lumMod val="94000"/>
                </a:srgbClr>
              </a:gs>
            </a:gsLst>
            <a:lin ang="3096393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C4F6377-6FC4-F14E-B695-469A153FE7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385935"/>
            <a:ext cx="10972800" cy="525278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29234D9-F6CA-4040-B0EF-79AB8CD35A8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1201371" y="1241538"/>
            <a:ext cx="9789258" cy="5252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D239BB0-57FA-2E41-BA43-592909BF2FC2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1201371" y="2245982"/>
            <a:ext cx="9789258" cy="5252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BA78704-E46E-E848-B403-C07CD437031B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201371" y="3250426"/>
            <a:ext cx="9789258" cy="5252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947DC9B-1E7D-1244-80E5-5CF0F9442167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201371" y="4254870"/>
            <a:ext cx="9789258" cy="5252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054E804-746C-C344-86C5-DA5B5B629581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1201371" y="5259314"/>
            <a:ext cx="9789258" cy="5252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53CBC5-6EF8-D046-B5D8-32DB9738B514}"/>
              </a:ext>
            </a:extLst>
          </p:cNvPr>
          <p:cNvSpPr/>
          <p:nvPr userDrawn="1"/>
        </p:nvSpPr>
        <p:spPr>
          <a:xfrm>
            <a:off x="609598" y="1092697"/>
            <a:ext cx="164126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FF9F3A-5ADB-704B-912C-6BC4A7CC3DA3}"/>
              </a:ext>
            </a:extLst>
          </p:cNvPr>
          <p:cNvSpPr/>
          <p:nvPr userDrawn="1"/>
        </p:nvSpPr>
        <p:spPr>
          <a:xfrm>
            <a:off x="609598" y="2097141"/>
            <a:ext cx="164126" cy="822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E15379-BB53-904E-9B71-92C4DF59FF45}"/>
              </a:ext>
            </a:extLst>
          </p:cNvPr>
          <p:cNvSpPr/>
          <p:nvPr userDrawn="1"/>
        </p:nvSpPr>
        <p:spPr>
          <a:xfrm>
            <a:off x="609598" y="3101583"/>
            <a:ext cx="164126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BD866F-18ED-DC4D-BEEE-CC23770764F5}"/>
              </a:ext>
            </a:extLst>
          </p:cNvPr>
          <p:cNvSpPr/>
          <p:nvPr userDrawn="1"/>
        </p:nvSpPr>
        <p:spPr>
          <a:xfrm>
            <a:off x="609598" y="4106029"/>
            <a:ext cx="164126" cy="822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563E9F-5867-4445-9C37-261BF09FAADE}"/>
              </a:ext>
            </a:extLst>
          </p:cNvPr>
          <p:cNvSpPr/>
          <p:nvPr userDrawn="1"/>
        </p:nvSpPr>
        <p:spPr>
          <a:xfrm>
            <a:off x="609598" y="5110473"/>
            <a:ext cx="164126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F1A25760-79A7-EE4E-9ED6-036603C1E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D9DD95E8-5646-3949-BE61-DCC3C7AF8D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504AD4-7F5E-EF48-9877-7D27DA0C8431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12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80AE5DB-8CBA-AA4D-945E-4ED3BD445D17}"/>
              </a:ext>
            </a:extLst>
          </p:cNvPr>
          <p:cNvSpPr/>
          <p:nvPr userDrawn="1"/>
        </p:nvSpPr>
        <p:spPr>
          <a:xfrm>
            <a:off x="609596" y="1981463"/>
            <a:ext cx="10972798" cy="82296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EEF3F6">
                  <a:lumMod val="94000"/>
                </a:srgbClr>
              </a:gs>
            </a:gsLst>
            <a:lin ang="3096393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303E40-E376-854D-87E0-2A73DD4A9657}"/>
              </a:ext>
            </a:extLst>
          </p:cNvPr>
          <p:cNvSpPr/>
          <p:nvPr userDrawn="1"/>
        </p:nvSpPr>
        <p:spPr>
          <a:xfrm>
            <a:off x="609595" y="2985907"/>
            <a:ext cx="10972799" cy="82296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EEF3F6">
                  <a:lumMod val="94000"/>
                </a:srgbClr>
              </a:gs>
            </a:gsLst>
            <a:lin ang="3096393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F4C401-91D1-0D47-8BC6-E5325F8162F7}"/>
              </a:ext>
            </a:extLst>
          </p:cNvPr>
          <p:cNvSpPr/>
          <p:nvPr userDrawn="1"/>
        </p:nvSpPr>
        <p:spPr>
          <a:xfrm>
            <a:off x="609594" y="3990351"/>
            <a:ext cx="10972798" cy="82296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EEF3F6">
                  <a:lumMod val="94000"/>
                </a:srgbClr>
              </a:gs>
            </a:gsLst>
            <a:lin ang="3096393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C4F6377-6FC4-F14E-B695-469A153FE7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385935"/>
            <a:ext cx="10972800" cy="525278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29234D9-F6CA-4040-B0EF-79AB8CD35A8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1201371" y="2130304"/>
            <a:ext cx="9789258" cy="5252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D239BB0-57FA-2E41-BA43-592909BF2FC2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1201371" y="3134748"/>
            <a:ext cx="9789258" cy="5252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BA78704-E46E-E848-B403-C07CD437031B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201371" y="4139192"/>
            <a:ext cx="9789258" cy="5252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53CBC5-6EF8-D046-B5D8-32DB9738B514}"/>
              </a:ext>
            </a:extLst>
          </p:cNvPr>
          <p:cNvSpPr/>
          <p:nvPr userDrawn="1"/>
        </p:nvSpPr>
        <p:spPr>
          <a:xfrm>
            <a:off x="609598" y="1981463"/>
            <a:ext cx="164126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FF9F3A-5ADB-704B-912C-6BC4A7CC3DA3}"/>
              </a:ext>
            </a:extLst>
          </p:cNvPr>
          <p:cNvSpPr/>
          <p:nvPr userDrawn="1"/>
        </p:nvSpPr>
        <p:spPr>
          <a:xfrm>
            <a:off x="609598" y="2985907"/>
            <a:ext cx="164126" cy="822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E15379-BB53-904E-9B71-92C4DF59FF45}"/>
              </a:ext>
            </a:extLst>
          </p:cNvPr>
          <p:cNvSpPr/>
          <p:nvPr userDrawn="1"/>
        </p:nvSpPr>
        <p:spPr>
          <a:xfrm>
            <a:off x="609598" y="3990349"/>
            <a:ext cx="164126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F1A25760-79A7-EE4E-9ED6-036603C1E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D9DD95E8-5646-3949-BE61-DCC3C7AF8D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504AD4-7F5E-EF48-9877-7D27DA0C8431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12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9AA1ED4-31A6-5944-9527-48057B175A6F}"/>
              </a:ext>
            </a:extLst>
          </p:cNvPr>
          <p:cNvSpPr/>
          <p:nvPr userDrawn="1"/>
        </p:nvSpPr>
        <p:spPr>
          <a:xfrm>
            <a:off x="609593" y="3211328"/>
            <a:ext cx="10972798" cy="525278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EEF3F6">
                  <a:lumMod val="94000"/>
                </a:srgbClr>
              </a:gs>
            </a:gsLst>
            <a:lin ang="3096393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3F580D-B58C-A341-BAFF-52CD037E52F7}"/>
              </a:ext>
            </a:extLst>
          </p:cNvPr>
          <p:cNvSpPr/>
          <p:nvPr userDrawn="1"/>
        </p:nvSpPr>
        <p:spPr>
          <a:xfrm>
            <a:off x="609593" y="2469521"/>
            <a:ext cx="10972798" cy="525278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EEF3F6">
                  <a:lumMod val="94000"/>
                </a:srgbClr>
              </a:gs>
            </a:gsLst>
            <a:lin ang="3096393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6D76B4-D173-1147-ACBC-CE037801F84E}"/>
              </a:ext>
            </a:extLst>
          </p:cNvPr>
          <p:cNvSpPr/>
          <p:nvPr userDrawn="1"/>
        </p:nvSpPr>
        <p:spPr>
          <a:xfrm>
            <a:off x="609594" y="1723642"/>
            <a:ext cx="10972798" cy="525278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EEF3F6">
                  <a:lumMod val="94000"/>
                </a:srgbClr>
              </a:gs>
            </a:gsLst>
            <a:lin ang="3096393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BB303C3-B00D-324A-AB0D-00E1EB0686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01370" y="690852"/>
            <a:ext cx="10381029" cy="525278"/>
          </a:xfrm>
          <a:prstGeom prst="rect">
            <a:avLst/>
          </a:prstGeom>
        </p:spPr>
        <p:txBody>
          <a:bodyPr lIns="0"/>
          <a:lstStyle>
            <a:lvl1pPr algn="l"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59F1436-73BC-0648-9C1D-3F939306D8E4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201371" y="1880422"/>
            <a:ext cx="9789258" cy="22372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6EA1D80-63F8-8648-822A-54E85F157060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201371" y="2614246"/>
            <a:ext cx="9789258" cy="2317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6F87429-33B1-954F-AF79-D8DED2AE00F2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1201371" y="3359793"/>
            <a:ext cx="9789258" cy="22797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C44CB2-9FAD-CA4F-A5EA-CB12074026A6}"/>
              </a:ext>
            </a:extLst>
          </p:cNvPr>
          <p:cNvSpPr/>
          <p:nvPr userDrawn="1"/>
        </p:nvSpPr>
        <p:spPr>
          <a:xfrm>
            <a:off x="609598" y="1727713"/>
            <a:ext cx="164126" cy="5212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5584E4-80C5-0143-883F-967ED7D87FFA}"/>
              </a:ext>
            </a:extLst>
          </p:cNvPr>
          <p:cNvSpPr/>
          <p:nvPr userDrawn="1"/>
        </p:nvSpPr>
        <p:spPr>
          <a:xfrm>
            <a:off x="609598" y="2469521"/>
            <a:ext cx="164126" cy="525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A46DB1-4F70-A040-8C9C-950291088148}"/>
              </a:ext>
            </a:extLst>
          </p:cNvPr>
          <p:cNvSpPr/>
          <p:nvPr userDrawn="1"/>
        </p:nvSpPr>
        <p:spPr>
          <a:xfrm>
            <a:off x="609598" y="3211328"/>
            <a:ext cx="164126" cy="5252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CFE9F59-9717-DD45-9201-D4F1EB5AF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FAB7DB2-8158-EE40-BC97-BE78AFD38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D0E504-A490-A64E-A084-805686FB702F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80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86D76B4-D173-1147-ACBC-CE037801F84E}"/>
              </a:ext>
            </a:extLst>
          </p:cNvPr>
          <p:cNvSpPr/>
          <p:nvPr userDrawn="1"/>
        </p:nvSpPr>
        <p:spPr>
          <a:xfrm>
            <a:off x="609594" y="1723642"/>
            <a:ext cx="10972798" cy="525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BB303C3-B00D-324A-AB0D-00E1EB0686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99546" y="690852"/>
            <a:ext cx="10381029" cy="525278"/>
          </a:xfrm>
          <a:prstGeom prst="rect">
            <a:avLst/>
          </a:prstGeom>
        </p:spPr>
        <p:txBody>
          <a:bodyPr lIns="0"/>
          <a:lstStyle>
            <a:lvl1pPr algn="ctr"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6EA1D80-63F8-8648-822A-54E85F157060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201371" y="2685387"/>
            <a:ext cx="9789258" cy="2317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CFE9F59-9717-DD45-9201-D4F1EB5AF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FAB7DB2-8158-EE40-BC97-BE78AFD38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D0E504-A490-A64E-A084-805686FB702F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8912E-2DB7-8949-A1F4-AA76D89CB9AC}"/>
              </a:ext>
            </a:extLst>
          </p:cNvPr>
          <p:cNvSpPr/>
          <p:nvPr userDrawn="1"/>
        </p:nvSpPr>
        <p:spPr>
          <a:xfrm>
            <a:off x="0" y="5363434"/>
            <a:ext cx="12192000" cy="703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53BC849-A5D0-DA43-859E-3C8C8D87C6C1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1201371" y="1924933"/>
            <a:ext cx="9789258" cy="2317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7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26B4FE-A821-7241-8E8D-2456FFEBFB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25F7D6-DD3D-4241-AF95-5335D84794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802719"/>
            <a:ext cx="9144000" cy="530779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F3A25A-9229-364D-A426-7B6AC2FBD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9EF7AF-2935-344F-9AAB-5E763DA02EDB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B7886E-A40C-3046-9BB3-387113EB62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244" y="6287040"/>
            <a:ext cx="1058829" cy="3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8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84C57A-5487-5640-BE60-10D9747041F3}"/>
              </a:ext>
            </a:extLst>
          </p:cNvPr>
          <p:cNvSpPr/>
          <p:nvPr userDrawn="1"/>
        </p:nvSpPr>
        <p:spPr>
          <a:xfrm>
            <a:off x="0" y="0"/>
            <a:ext cx="4851400" cy="6858000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CBC728-AD3A-9144-8018-BFE3405DD7D7}"/>
              </a:ext>
            </a:extLst>
          </p:cNvPr>
          <p:cNvCxnSpPr>
            <a:cxnSpLocks/>
          </p:cNvCxnSpPr>
          <p:nvPr userDrawn="1"/>
        </p:nvCxnSpPr>
        <p:spPr>
          <a:xfrm>
            <a:off x="5384800" y="6472064"/>
            <a:ext cx="561769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7A454022-0B5C-E343-B23D-DCBA7C34B4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6250" y="645418"/>
            <a:ext cx="3898900" cy="1259581"/>
          </a:xfrm>
          <a:prstGeom prst="rect">
            <a:avLst/>
          </a:prstGeom>
        </p:spPr>
        <p:txBody>
          <a:bodyPr lIns="0"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04A4A659-56E8-B54F-AD4F-CB3ECA61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250" y="2349501"/>
            <a:ext cx="3898900" cy="3255024"/>
          </a:xfrm>
          <a:prstGeom prst="rect">
            <a:avLst/>
          </a:prstGeom>
        </p:spPr>
        <p:txBody>
          <a:bodyPr lIns="0"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9622AF-C48F-0C42-8941-B984464F6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9EB23AA-58E6-6C40-9420-3CDA772400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5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4435F5-F738-3944-ADB5-1A3195ACC3EE}"/>
              </a:ext>
            </a:extLst>
          </p:cNvPr>
          <p:cNvSpPr/>
          <p:nvPr userDrawn="1"/>
        </p:nvSpPr>
        <p:spPr>
          <a:xfrm>
            <a:off x="0" y="0"/>
            <a:ext cx="4851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DB8DC4C-EC73-3A44-B20D-2888E8B27E38}"/>
              </a:ext>
            </a:extLst>
          </p:cNvPr>
          <p:cNvCxnSpPr>
            <a:cxnSpLocks/>
          </p:cNvCxnSpPr>
          <p:nvPr userDrawn="1"/>
        </p:nvCxnSpPr>
        <p:spPr>
          <a:xfrm>
            <a:off x="5384800" y="6472064"/>
            <a:ext cx="561769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2FC9BAF9-0469-EB47-B616-0634646472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6250" y="645418"/>
            <a:ext cx="3898900" cy="1259581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839642EB-A88D-2C41-B59E-7B36D63EBB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250" y="2349501"/>
            <a:ext cx="3898900" cy="3255024"/>
          </a:xfrm>
          <a:prstGeom prst="rect">
            <a:avLst/>
          </a:prstGeom>
        </p:spPr>
        <p:txBody>
          <a:bodyPr lIns="0"/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650BDB-EB82-A743-93CB-037D9B64B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F39C3B7-3626-DE4F-BCB1-65462F2E4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244" y="6287040"/>
            <a:ext cx="1058829" cy="3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7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C0BD5A-4F45-9941-8305-C63BDFB751A8}"/>
              </a:ext>
            </a:extLst>
          </p:cNvPr>
          <p:cNvSpPr/>
          <p:nvPr userDrawn="1"/>
        </p:nvSpPr>
        <p:spPr>
          <a:xfrm>
            <a:off x="-1" y="0"/>
            <a:ext cx="60071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9CBDBD-F5EE-924C-9BC2-29F54A37B5D6}"/>
              </a:ext>
            </a:extLst>
          </p:cNvPr>
          <p:cNvCxnSpPr>
            <a:cxnSpLocks/>
          </p:cNvCxnSpPr>
          <p:nvPr userDrawn="1"/>
        </p:nvCxnSpPr>
        <p:spPr>
          <a:xfrm>
            <a:off x="6502400" y="6472064"/>
            <a:ext cx="450009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1E21F345-3196-1A40-A957-E2F89704ED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6250" y="645418"/>
            <a:ext cx="4984750" cy="1259581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0D27A60A-38B7-AC43-AF46-BF6465B6BA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250" y="2349501"/>
            <a:ext cx="4984750" cy="3255024"/>
          </a:xfrm>
          <a:prstGeom prst="rect">
            <a:avLst/>
          </a:prstGeom>
        </p:spPr>
        <p:txBody>
          <a:bodyPr lIns="0"/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6AD2C7-DE6F-BF40-81EB-8CF9C9A0B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F54FB1-5D69-124A-A9C5-DF0D83FEBF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244" y="6287040"/>
            <a:ext cx="1058829" cy="3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5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B03576-9111-4943-9560-763E69226E62}"/>
              </a:ext>
            </a:extLst>
          </p:cNvPr>
          <p:cNvSpPr/>
          <p:nvPr userDrawn="1"/>
        </p:nvSpPr>
        <p:spPr>
          <a:xfrm>
            <a:off x="0" y="1588340"/>
            <a:ext cx="4998101" cy="55019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54DDB9AC-A2E6-D449-B706-76E6BFA51B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1038" y="2319252"/>
            <a:ext cx="4317063" cy="3421900"/>
          </a:xfrm>
          <a:prstGeom prst="rect">
            <a:avLst/>
          </a:prstGeom>
        </p:spPr>
        <p:txBody>
          <a:bodyPr lIns="0" anchor="ctr" anchorCtr="0"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30">
            <a:extLst>
              <a:ext uri="{FF2B5EF4-FFF2-40B4-BE49-F238E27FC236}">
                <a16:creationId xmlns:a16="http://schemas.microsoft.com/office/drawing/2014/main" id="{297A1317-48E2-164A-B368-EE297CB4C1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8100" y="1592651"/>
            <a:ext cx="6606504" cy="4152812"/>
          </a:xfrm>
          <a:prstGeom prst="rect">
            <a:avLst/>
          </a:prstGeom>
          <a:solidFill>
            <a:srgbClr val="D0D2D9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4129117-0A5D-3542-B610-AA00A1B208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1038" y="771525"/>
            <a:ext cx="9138464" cy="821126"/>
          </a:xfrm>
          <a:prstGeom prst="rect">
            <a:avLst/>
          </a:prstGeom>
        </p:spPr>
        <p:txBody>
          <a:bodyPr lIns="0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4BA8AD-14E7-2946-8E2D-A41D8FDC5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7D0F112-3986-DE40-A46D-F69BA5B06B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55CB02-0872-E347-8CEB-C2CC3D5DC38B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29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B64DEBF-7B63-0945-A840-ACC3F460BFA1}"/>
              </a:ext>
            </a:extLst>
          </p:cNvPr>
          <p:cNvSpPr/>
          <p:nvPr userDrawn="1"/>
        </p:nvSpPr>
        <p:spPr>
          <a:xfrm>
            <a:off x="0" y="0"/>
            <a:ext cx="12192000" cy="36341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688D7F-1A8B-F949-9E08-288B2332411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17525" y="645418"/>
            <a:ext cx="11156950" cy="608057"/>
          </a:xfrm>
          <a:prstGeom prst="rect">
            <a:avLst/>
          </a:prstGeom>
        </p:spPr>
        <p:txBody>
          <a:bodyPr lIns="0"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FAACEA5A-9DD7-B347-ABB8-8A3788E9A6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7525" y="1574801"/>
            <a:ext cx="11156950" cy="1854200"/>
          </a:xfrm>
          <a:prstGeom prst="rect">
            <a:avLst/>
          </a:prstGeom>
        </p:spPr>
        <p:txBody>
          <a:bodyPr lIns="0"/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B4BFF6-6BC2-4A4B-99F5-3206FAA49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16B156B-9981-5642-9635-7532FE8B15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448B29-985B-0A4C-B276-1E1223949124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56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E49084-A509-5B40-A370-EC0E366DA0A7}"/>
              </a:ext>
            </a:extLst>
          </p:cNvPr>
          <p:cNvSpPr/>
          <p:nvPr userDrawn="1"/>
        </p:nvSpPr>
        <p:spPr>
          <a:xfrm>
            <a:off x="0" y="0"/>
            <a:ext cx="12192000" cy="36341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75DDE1-B94B-6441-B665-147B29EE9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5" y="632717"/>
            <a:ext cx="6495543" cy="5056138"/>
          </a:xfrm>
          <a:prstGeom prst="rect">
            <a:avLst/>
          </a:prstGeom>
          <a:effectLst>
            <a:reflection blurRad="6350" stA="51000" endPos="15000" dir="5400000" sy="-100000" algn="bl" rotWithShape="0"/>
          </a:effec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95F3C297-8D4D-814A-A7C5-790C29FBCE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17525" y="833968"/>
            <a:ext cx="4800600" cy="608057"/>
          </a:xfrm>
          <a:prstGeom prst="rect">
            <a:avLst/>
          </a:prstGeom>
        </p:spPr>
        <p:txBody>
          <a:bodyPr lIns="0"/>
          <a:lstStyle>
            <a:lvl1pPr algn="l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F4601367-6011-A24A-BC80-A4D0EA607C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7525" y="1763351"/>
            <a:ext cx="4800600" cy="1665649"/>
          </a:xfrm>
          <a:prstGeom prst="rect">
            <a:avLst/>
          </a:prstGeom>
        </p:spPr>
        <p:txBody>
          <a:bodyPr lIns="0"/>
          <a:lstStyle>
            <a:lvl1pPr algn="l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91C6C55-0142-5F4C-8745-F8A1E32A51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D94FCC-6F58-8F46-9F3D-548AE531C026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15097CC-FD6D-B647-B770-35DE523A2B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4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24332F-5353-884A-B498-B28E3692BA30}"/>
              </a:ext>
            </a:extLst>
          </p:cNvPr>
          <p:cNvSpPr/>
          <p:nvPr userDrawn="1"/>
        </p:nvSpPr>
        <p:spPr>
          <a:xfrm>
            <a:off x="0" y="0"/>
            <a:ext cx="12192000" cy="36341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5F86AD-50FE-4744-A153-11E1C4CCC607}"/>
              </a:ext>
            </a:extLst>
          </p:cNvPr>
          <p:cNvCxnSpPr>
            <a:cxnSpLocks/>
          </p:cNvCxnSpPr>
          <p:nvPr userDrawn="1"/>
        </p:nvCxnSpPr>
        <p:spPr>
          <a:xfrm>
            <a:off x="6114534" y="461221"/>
            <a:ext cx="0" cy="265027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7D1F2AB5-BAD7-934B-9A83-5CF3861A09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14583" y="730632"/>
            <a:ext cx="4792095" cy="2111453"/>
          </a:xfrm>
          <a:prstGeom prst="rect">
            <a:avLst/>
          </a:prstGeom>
        </p:spPr>
        <p:txBody>
          <a:bodyPr lIns="0"/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9ED45BE-9F74-7D44-8094-F8C4E9526220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838225" y="1202589"/>
            <a:ext cx="4876251" cy="122897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47D837-3C69-5C49-9DA1-684E2DA86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FB54086-5620-F24B-8029-08AFA151D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D77FAC-A21F-D642-9F2C-E2A2916519A9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579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BC7BD6A-E144-B04F-8994-ED43D09CA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DE61518-B4DC-CB46-9791-3055F1103D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D640B3-F8FF-6943-95DB-B480F54796C5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A5C5BA-D58C-B848-836B-6CEEB50FD44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18575" y="991915"/>
            <a:ext cx="9379901" cy="543528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24A759B-6B05-2241-850F-48361E4339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18575" y="497046"/>
            <a:ext cx="9379901" cy="543528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6AD8A4-50E8-0D4B-8FCF-47143D708D6D}"/>
              </a:ext>
            </a:extLst>
          </p:cNvPr>
          <p:cNvCxnSpPr>
            <a:cxnSpLocks/>
          </p:cNvCxnSpPr>
          <p:nvPr userDrawn="1"/>
        </p:nvCxnSpPr>
        <p:spPr>
          <a:xfrm>
            <a:off x="1318575" y="1051560"/>
            <a:ext cx="1092628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113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6610F82-A919-F84E-B166-1AC89C807BEF}"/>
              </a:ext>
            </a:extLst>
          </p:cNvPr>
          <p:cNvSpPr/>
          <p:nvPr userDrawn="1"/>
        </p:nvSpPr>
        <p:spPr>
          <a:xfrm>
            <a:off x="0" y="3212279"/>
            <a:ext cx="12192000" cy="2807716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544B21-54C6-014C-AC8C-6B6B4F4A6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69A837-80B3-FE47-B699-47BB379AE0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09C126-7C7B-D045-95DB-81F30FFC1CB5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A9D7C7A-E4D3-8E42-94D6-616936A2BBB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18575" y="991915"/>
            <a:ext cx="9379901" cy="543528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D45DF35-AD4C-5443-B56C-D9D8F935AB9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18575" y="497046"/>
            <a:ext cx="9379901" cy="543528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3DD452-6142-7E4B-BA64-AA0A680D992F}"/>
              </a:ext>
            </a:extLst>
          </p:cNvPr>
          <p:cNvCxnSpPr>
            <a:cxnSpLocks/>
          </p:cNvCxnSpPr>
          <p:nvPr userDrawn="1"/>
        </p:nvCxnSpPr>
        <p:spPr>
          <a:xfrm>
            <a:off x="1318575" y="1051560"/>
            <a:ext cx="1092628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164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6610F82-A919-F84E-B166-1AC89C807BEF}"/>
              </a:ext>
            </a:extLst>
          </p:cNvPr>
          <p:cNvSpPr/>
          <p:nvPr userDrawn="1"/>
        </p:nvSpPr>
        <p:spPr>
          <a:xfrm>
            <a:off x="0" y="1845372"/>
            <a:ext cx="12192000" cy="2315461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544B21-54C6-014C-AC8C-6B6B4F4A6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69A837-80B3-FE47-B699-47BB379AE0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09C126-7C7B-D045-95DB-81F30FFC1CB5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A9D7C7A-E4D3-8E42-94D6-616936A2BBB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18575" y="991915"/>
            <a:ext cx="9379901" cy="543528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D45DF35-AD4C-5443-B56C-D9D8F935AB9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18575" y="497046"/>
            <a:ext cx="9379901" cy="543528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3DD452-6142-7E4B-BA64-AA0A680D992F}"/>
              </a:ext>
            </a:extLst>
          </p:cNvPr>
          <p:cNvCxnSpPr>
            <a:cxnSpLocks/>
          </p:cNvCxnSpPr>
          <p:nvPr userDrawn="1"/>
        </p:nvCxnSpPr>
        <p:spPr>
          <a:xfrm>
            <a:off x="1318575" y="1051560"/>
            <a:ext cx="1092628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0518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61BFE2-BA5C-084D-A3F2-74F4EDC22A58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6259221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EB4D00-80B0-0B43-B1D1-707159363F55}"/>
              </a:ext>
            </a:extLst>
          </p:cNvPr>
          <p:cNvCxnSpPr>
            <a:cxnSpLocks/>
          </p:cNvCxnSpPr>
          <p:nvPr userDrawn="1"/>
        </p:nvCxnSpPr>
        <p:spPr>
          <a:xfrm>
            <a:off x="1318575" y="1051560"/>
            <a:ext cx="657739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975B91B-0738-0846-8A6C-88533CAAD669}"/>
              </a:ext>
            </a:extLst>
          </p:cNvPr>
          <p:cNvSpPr/>
          <p:nvPr userDrawn="1"/>
        </p:nvSpPr>
        <p:spPr>
          <a:xfrm>
            <a:off x="7488194" y="0"/>
            <a:ext cx="4703806" cy="6858000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3339C1F-0A37-4A4C-BBEF-F4029631DEB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18575" y="991915"/>
            <a:ext cx="5860701" cy="543528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D18F780-7D66-B943-984B-E72A95D8E08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18575" y="497046"/>
            <a:ext cx="5860701" cy="543528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47C9E77-3C6B-4B48-87B5-AF5A67FD8D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535FC1-908C-E74A-B397-EB671709A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0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31580C47-C719-7E44-AD41-8ADF433665C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690852"/>
            <a:ext cx="10972800" cy="525278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7FF577-DFC2-6B43-93DB-682D62DC0473}"/>
              </a:ext>
            </a:extLst>
          </p:cNvPr>
          <p:cNvSpPr/>
          <p:nvPr userDrawn="1"/>
        </p:nvSpPr>
        <p:spPr>
          <a:xfrm>
            <a:off x="322767" y="5178772"/>
            <a:ext cx="11598871" cy="822960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DF57EAEA-5FDC-C840-9B6D-C3C7FAD84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5370217"/>
            <a:ext cx="10972800" cy="440070"/>
          </a:xfrm>
          <a:prstGeom prst="rect">
            <a:avLst/>
          </a:prstGeom>
        </p:spPr>
        <p:txBody>
          <a:bodyPr lIns="0"/>
          <a:lstStyle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93683B-3B37-B84B-9732-108873697A56}"/>
              </a:ext>
            </a:extLst>
          </p:cNvPr>
          <p:cNvSpPr/>
          <p:nvPr userDrawn="1"/>
        </p:nvSpPr>
        <p:spPr>
          <a:xfrm>
            <a:off x="322767" y="5176679"/>
            <a:ext cx="164126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43C234-8A02-8741-8029-FBE67E65914A}"/>
              </a:ext>
            </a:extLst>
          </p:cNvPr>
          <p:cNvSpPr/>
          <p:nvPr userDrawn="1"/>
        </p:nvSpPr>
        <p:spPr>
          <a:xfrm>
            <a:off x="11757512" y="5176679"/>
            <a:ext cx="164126" cy="822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37A1D33-DD17-4B4A-8159-8FB5FE3FD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31703AB-FE29-4242-8E39-2694A60848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09A333-3737-5743-A059-DD1F63A544F6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63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59A52B-C109-4F4A-8CA4-D854E9DB8A04}"/>
              </a:ext>
            </a:extLst>
          </p:cNvPr>
          <p:cNvSpPr/>
          <p:nvPr userDrawn="1"/>
        </p:nvSpPr>
        <p:spPr>
          <a:xfrm>
            <a:off x="0" y="1231900"/>
            <a:ext cx="12192000" cy="5626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4B9F77-9D57-604B-B67B-EF1A680C3E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986347"/>
            <a:ext cx="9144000" cy="530779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C63547-3CBD-E040-AD7D-18B7C083396F}"/>
              </a:ext>
            </a:extLst>
          </p:cNvPr>
          <p:cNvCxnSpPr>
            <a:cxnSpLocks/>
          </p:cNvCxnSpPr>
          <p:nvPr userDrawn="1"/>
        </p:nvCxnSpPr>
        <p:spPr>
          <a:xfrm>
            <a:off x="3095641" y="3517899"/>
            <a:ext cx="0" cy="1346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A14E44-BFEB-D840-BFC4-0FA193628A6B}"/>
              </a:ext>
            </a:extLst>
          </p:cNvPr>
          <p:cNvCxnSpPr>
            <a:cxnSpLocks/>
          </p:cNvCxnSpPr>
          <p:nvPr userDrawn="1"/>
        </p:nvCxnSpPr>
        <p:spPr>
          <a:xfrm>
            <a:off x="6096001" y="3517899"/>
            <a:ext cx="0" cy="1346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CEDCDF-3A91-DC43-9FF9-CA9C1E142ABD}"/>
              </a:ext>
            </a:extLst>
          </p:cNvPr>
          <p:cNvCxnSpPr>
            <a:cxnSpLocks/>
          </p:cNvCxnSpPr>
          <p:nvPr userDrawn="1"/>
        </p:nvCxnSpPr>
        <p:spPr>
          <a:xfrm>
            <a:off x="9096361" y="3517899"/>
            <a:ext cx="0" cy="1346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672AF46-E83C-A943-B97F-1510AF65E597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61021" y="3187701"/>
            <a:ext cx="2468880" cy="200659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F6BE08E-BFB1-6645-86E2-7C4D6C4D478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361381" y="3187701"/>
            <a:ext cx="2468880" cy="200659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57CD763-3F0C-754A-9BEB-DFBF4419C5D4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361741" y="3187701"/>
            <a:ext cx="2468880" cy="200659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5026016-7754-C842-BD58-42EB75803477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9362099" y="3187701"/>
            <a:ext cx="2468880" cy="200659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F2FB45-02AD-6C40-88FD-3956CBFC9FF2}"/>
              </a:ext>
            </a:extLst>
          </p:cNvPr>
          <p:cNvSpPr/>
          <p:nvPr userDrawn="1"/>
        </p:nvSpPr>
        <p:spPr>
          <a:xfrm>
            <a:off x="0" y="0"/>
            <a:ext cx="12192000" cy="1224024"/>
          </a:xfrm>
          <a:prstGeom prst="rect">
            <a:avLst/>
          </a:prstGeom>
          <a:blipFill dpi="0" rotWithShape="1">
            <a:blip r:embed="rId2"/>
            <a:srcRect/>
            <a:tile tx="0" ty="-19050" sx="86000" sy="86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543DE98-F216-F14A-8A02-99CC0E3B1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06C133-0DB4-6941-9EEE-AA57187B23FE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D83756-51AB-B345-BDBC-72A135E759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244" y="6287040"/>
            <a:ext cx="1058829" cy="3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2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7660BE-2687-A94F-9682-8E66791FAC07}"/>
              </a:ext>
            </a:extLst>
          </p:cNvPr>
          <p:cNvSpPr/>
          <p:nvPr userDrawn="1"/>
        </p:nvSpPr>
        <p:spPr>
          <a:xfrm>
            <a:off x="0" y="1231900"/>
            <a:ext cx="12192000" cy="5626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4D6C09-9AFF-7A43-A21F-5A457145A7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986347"/>
            <a:ext cx="9144000" cy="530779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FF2C1B-9380-2B47-9733-2DF31140A911}"/>
              </a:ext>
            </a:extLst>
          </p:cNvPr>
          <p:cNvSpPr/>
          <p:nvPr userDrawn="1"/>
        </p:nvSpPr>
        <p:spPr>
          <a:xfrm>
            <a:off x="0" y="0"/>
            <a:ext cx="12192000" cy="1224024"/>
          </a:xfrm>
          <a:prstGeom prst="rect">
            <a:avLst/>
          </a:prstGeom>
          <a:blipFill dpi="0" rotWithShape="1">
            <a:blip r:embed="rId2"/>
            <a:srcRect/>
            <a:tile tx="0" ty="-19050" sx="86000" sy="86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DC9ABB-642F-594D-8C62-F4C1C1157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090D21-D880-F64F-9842-FAE5949D6C58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F01D555-5F07-0944-B048-9031F90C93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244" y="6287040"/>
            <a:ext cx="1058829" cy="3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7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1677C0-34E0-F841-A411-4648398F69D6}"/>
              </a:ext>
            </a:extLst>
          </p:cNvPr>
          <p:cNvSpPr/>
          <p:nvPr userDrawn="1"/>
        </p:nvSpPr>
        <p:spPr>
          <a:xfrm>
            <a:off x="0" y="2366033"/>
            <a:ext cx="12192000" cy="3405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E7527DF1-6F82-7748-BBB3-7064786CDD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4328542"/>
            <a:ext cx="3383280" cy="1219199"/>
          </a:xfrm>
          <a:prstGeom prst="rect">
            <a:avLst/>
          </a:prstGeom>
        </p:spPr>
        <p:txBody>
          <a:bodyPr lIns="0"/>
          <a:lstStyle>
            <a:lvl1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9A3EB55B-9089-A849-B5CB-5AC5E19D2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4360" y="4328542"/>
            <a:ext cx="3383280" cy="1219199"/>
          </a:xfrm>
          <a:prstGeom prst="rect">
            <a:avLst/>
          </a:prstGeom>
        </p:spPr>
        <p:txBody>
          <a:bodyPr lIns="0"/>
          <a:lstStyle>
            <a:lvl1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2FEDCC2F-2581-D34B-882E-C6E116775F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99120" y="4328542"/>
            <a:ext cx="3383280" cy="1219199"/>
          </a:xfrm>
          <a:prstGeom prst="rect">
            <a:avLst/>
          </a:prstGeom>
        </p:spPr>
        <p:txBody>
          <a:bodyPr lIns="0"/>
          <a:lstStyle>
            <a:lvl1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359936ED-F70A-924D-9BCF-448A8BF4231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2684771"/>
            <a:ext cx="9144000" cy="2873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2AAF65B0-E6B0-324D-B6FB-D37665E069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1022529"/>
            <a:ext cx="10972800" cy="525278"/>
          </a:xfrm>
          <a:prstGeom prst="rect">
            <a:avLst/>
          </a:prstGeom>
        </p:spPr>
        <p:txBody>
          <a:bodyPr lIns="0"/>
          <a:lstStyle>
            <a:lvl1pPr algn="ctr"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0DFC50-95C8-1D40-9C02-F43DC281A144}"/>
              </a:ext>
            </a:extLst>
          </p:cNvPr>
          <p:cNvSpPr/>
          <p:nvPr userDrawn="1"/>
        </p:nvSpPr>
        <p:spPr>
          <a:xfrm>
            <a:off x="0" y="5766297"/>
            <a:ext cx="12192000" cy="405132"/>
          </a:xfrm>
          <a:prstGeom prst="rect">
            <a:avLst/>
          </a:prstGeom>
          <a:blipFill dpi="0" rotWithShape="1">
            <a:blip r:embed="rId2"/>
            <a:srcRect/>
            <a:tile tx="0" ty="-19050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316A36B-72AA-AB40-9EE9-DCCAED4B6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8896A2A-885B-E445-8B71-A9CE8E24DC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773E2A-C413-244D-AB96-EB0384E89930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6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5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126D5D-E1A2-D749-9A37-A6BDC2727AD7}"/>
              </a:ext>
            </a:extLst>
          </p:cNvPr>
          <p:cNvSpPr/>
          <p:nvPr userDrawn="1"/>
        </p:nvSpPr>
        <p:spPr>
          <a:xfrm flipH="1">
            <a:off x="4648200" y="645418"/>
            <a:ext cx="7067550" cy="5234662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61BB94-6ED9-1B49-AF27-089BB13AE5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6250" y="645418"/>
            <a:ext cx="3898900" cy="1259581"/>
          </a:xfrm>
          <a:prstGeom prst="rect">
            <a:avLst/>
          </a:prstGeom>
        </p:spPr>
        <p:txBody>
          <a:bodyPr lIns="0"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251E1C2B-67DB-1D4D-9823-0381923BE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250" y="2349500"/>
            <a:ext cx="3898900" cy="3530587"/>
          </a:xfrm>
          <a:prstGeom prst="rect">
            <a:avLst/>
          </a:prstGeom>
        </p:spPr>
        <p:txBody>
          <a:bodyPr lIns="0"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6D57B53-7182-DD4B-9F5F-8B581DC6F5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95850" y="890521"/>
            <a:ext cx="3200400" cy="14205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B40E25-DB78-F04C-88C6-A034E83EDE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5850" y="2544104"/>
            <a:ext cx="2038350" cy="14205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C55E11F-00D1-B641-9B36-0663D4103B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72673" y="4220484"/>
            <a:ext cx="1554480" cy="14205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A78AD36-F3F4-AA47-A4B2-6EE78DF8AB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81246" y="890521"/>
            <a:ext cx="3200400" cy="14205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D2DF479-AFFB-AA46-AE4F-494ED83161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69150" y="2544104"/>
            <a:ext cx="2038350" cy="14205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86078BD5-782F-7B4C-8C5E-D6ED8F289E3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49496" y="4220484"/>
            <a:ext cx="1554480" cy="14205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DAA0AA2D-69C3-9748-ADBF-19DA935741A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95850" y="4220484"/>
            <a:ext cx="1554480" cy="14205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8B1FD51B-5AF5-FE40-85B0-7B40F428176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42450" y="2544104"/>
            <a:ext cx="2038350" cy="14205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223DDED8-0DB1-704A-817B-41529425DE9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926320" y="4212092"/>
            <a:ext cx="1554480" cy="14205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03F8186-8993-7A48-B5F4-1493051AC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19E61192-E442-B049-8CFD-25454A7A06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A3D58D-F896-464B-B542-8AA04078CD8F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3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743C64-1FF5-3F45-8723-5D2885F2C44F}"/>
              </a:ext>
            </a:extLst>
          </p:cNvPr>
          <p:cNvSpPr/>
          <p:nvPr userDrawn="1"/>
        </p:nvSpPr>
        <p:spPr>
          <a:xfrm>
            <a:off x="0" y="-5067"/>
            <a:ext cx="12192000" cy="4308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6A8D88-CBD7-594B-85E4-8EB6E1C12289}"/>
              </a:ext>
            </a:extLst>
          </p:cNvPr>
          <p:cNvSpPr/>
          <p:nvPr userDrawn="1"/>
        </p:nvSpPr>
        <p:spPr>
          <a:xfrm>
            <a:off x="0" y="3898276"/>
            <a:ext cx="12192000" cy="405132"/>
          </a:xfrm>
          <a:prstGeom prst="rect">
            <a:avLst/>
          </a:prstGeom>
          <a:blipFill dpi="0" rotWithShape="1">
            <a:blip r:embed="rId2"/>
            <a:srcRect/>
            <a:tile tx="0" ty="-19050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9668028-FF9B-7D41-A60D-69AF553A98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802719"/>
            <a:ext cx="9144000" cy="526633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AB69A75F-0499-C040-932D-4D536D14E7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67794" y="1734577"/>
            <a:ext cx="6856412" cy="3621087"/>
          </a:xfrm>
          <a:prstGeom prst="rect">
            <a:avLst/>
          </a:prstGeom>
          <a:solidFill>
            <a:srgbClr val="D0D2D9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2F23643-2B32-9143-AF73-2E02A769D7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514" y="5668760"/>
            <a:ext cx="11136972" cy="36933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991386F-B3A9-674F-8A76-169FF806F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6462DDA-E5C2-3F4F-9F07-BBB74FC9CB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F60595-FC84-544C-B45B-DA623A908AE6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88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E9E7A25E-513C-8840-8E7B-C0537F500F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6250" y="763811"/>
            <a:ext cx="4946650" cy="1259582"/>
          </a:xfrm>
          <a:prstGeom prst="rect">
            <a:avLst/>
          </a:prstGeom>
        </p:spPr>
        <p:txBody>
          <a:bodyPr lIns="0"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444B7771-597E-4E4B-98CB-2BF340DB46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250" y="2577481"/>
            <a:ext cx="4946650" cy="3521565"/>
          </a:xfrm>
          <a:prstGeom prst="rect">
            <a:avLst/>
          </a:prstGeom>
        </p:spPr>
        <p:txBody>
          <a:bodyPr lIns="0"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630360-3A58-6D4F-97B2-3703CFCFA7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763810"/>
            <a:ext cx="2782888" cy="26665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5DFA67B-1F66-9F48-BDC3-7E518E07E5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78888" y="763115"/>
            <a:ext cx="2782888" cy="26658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90EB30A-1BFB-1E4E-B59E-F39F44B8CC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430391"/>
            <a:ext cx="2782888" cy="266936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1C1404C-7D11-1047-89E4-1EA73C4096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78888" y="3429696"/>
            <a:ext cx="2782888" cy="266936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D624C5A-70E5-DE49-8995-D81BE56B8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087A21E-5CD6-D44B-A46D-AC5C843D8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4D801E-E91B-7B49-90C8-09176EB77293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89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C1C24D7-26FC-F145-A12A-99EF7D0FA3BC}"/>
              </a:ext>
            </a:extLst>
          </p:cNvPr>
          <p:cNvSpPr/>
          <p:nvPr userDrawn="1"/>
        </p:nvSpPr>
        <p:spPr>
          <a:xfrm>
            <a:off x="959067" y="1277816"/>
            <a:ext cx="2441448" cy="7459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C6C49E-EB90-D94C-AB6B-3152531CFE61}"/>
              </a:ext>
            </a:extLst>
          </p:cNvPr>
          <p:cNvSpPr/>
          <p:nvPr userDrawn="1"/>
        </p:nvSpPr>
        <p:spPr>
          <a:xfrm>
            <a:off x="3520896" y="1277816"/>
            <a:ext cx="2441448" cy="7459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7D8512-6C45-3941-8FC2-707BD69D4F06}"/>
              </a:ext>
            </a:extLst>
          </p:cNvPr>
          <p:cNvSpPr/>
          <p:nvPr userDrawn="1"/>
        </p:nvSpPr>
        <p:spPr>
          <a:xfrm>
            <a:off x="6082721" y="1277816"/>
            <a:ext cx="2441448" cy="7459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C39D27-D816-674E-9E5D-45D096163B6C}"/>
              </a:ext>
            </a:extLst>
          </p:cNvPr>
          <p:cNvSpPr/>
          <p:nvPr userDrawn="1"/>
        </p:nvSpPr>
        <p:spPr>
          <a:xfrm>
            <a:off x="8641499" y="1277816"/>
            <a:ext cx="2441448" cy="7459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42B8A2-DBA7-F840-9161-5513E6F35F59}"/>
              </a:ext>
            </a:extLst>
          </p:cNvPr>
          <p:cNvSpPr/>
          <p:nvPr userDrawn="1"/>
        </p:nvSpPr>
        <p:spPr>
          <a:xfrm>
            <a:off x="959067" y="4946603"/>
            <a:ext cx="2441448" cy="1220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BEF920-3212-B54E-AF6F-BF56DBE2020F}"/>
              </a:ext>
            </a:extLst>
          </p:cNvPr>
          <p:cNvSpPr/>
          <p:nvPr userDrawn="1"/>
        </p:nvSpPr>
        <p:spPr>
          <a:xfrm>
            <a:off x="3520896" y="4946603"/>
            <a:ext cx="2441448" cy="1220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D80256-CCF1-BC45-8B1D-08EE3B201B2B}"/>
              </a:ext>
            </a:extLst>
          </p:cNvPr>
          <p:cNvSpPr/>
          <p:nvPr userDrawn="1"/>
        </p:nvSpPr>
        <p:spPr>
          <a:xfrm>
            <a:off x="6082721" y="4946603"/>
            <a:ext cx="2441448" cy="1220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CE886-1EBC-B944-A2F9-E03F9918A2C2}"/>
              </a:ext>
            </a:extLst>
          </p:cNvPr>
          <p:cNvSpPr/>
          <p:nvPr userDrawn="1"/>
        </p:nvSpPr>
        <p:spPr>
          <a:xfrm>
            <a:off x="8641499" y="4946603"/>
            <a:ext cx="2441448" cy="1220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D70BAC2-DDC3-2B4E-A60E-2C3DDCFAE9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9067" y="2036387"/>
            <a:ext cx="2441448" cy="29102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F7798E1-9035-1C4D-93F3-E2CD64BA86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20896" y="2036387"/>
            <a:ext cx="2438399" cy="29102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9466C5A-8CB7-7249-9FB8-279227D0F5B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2721" y="2036387"/>
            <a:ext cx="2438399" cy="29102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0E18D77-1DA4-C84C-9E83-72E6F173B8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44548" y="2036387"/>
            <a:ext cx="2438399" cy="29102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D5153E0-86CB-D941-9A05-8DA1FBC03A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410981"/>
            <a:ext cx="10972800" cy="525278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1D6C95F-7452-8243-AFBD-A2455D9FDD20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681141" y="5101679"/>
            <a:ext cx="2117907" cy="9136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4CDBD6B-2510-C443-95A8-5F9FADA8D420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804793" y="5101679"/>
            <a:ext cx="2117907" cy="9136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F631B8D-1A93-3448-B668-DCE48CC540A9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119313" y="5101679"/>
            <a:ext cx="2117907" cy="9136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EA71AEC-BB07-2740-90C8-C7C0A6817E28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6242966" y="5101679"/>
            <a:ext cx="2117907" cy="9136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505CA93-DF90-8846-A6C3-283BD26889EF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119313" y="1458269"/>
            <a:ext cx="2117907" cy="52527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78964F3-2E13-3549-8FC1-45C555688423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3681141" y="1458269"/>
            <a:ext cx="2117907" cy="52527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4DE6D41-BFA2-5441-85F7-B7DC557C58D9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6242965" y="1458269"/>
            <a:ext cx="2117907" cy="52527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49DD023-0872-3F4D-B16E-5B2ADB7C3A94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8804793" y="1458269"/>
            <a:ext cx="2117907" cy="52527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077E93C-8723-5040-961E-0D3709516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B959AC92-F623-FC4E-96B5-747824E2EA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7ADB02-CDFB-EA46-8738-336BC5818B32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46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3" grpId="0" animBg="1"/>
      <p:bldP spid="5" grpId="0" animBg="1"/>
      <p:bldP spid="6" grpId="0" animBg="1"/>
      <p:bldP spid="11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92F5B26-54CB-7345-A308-49B4CED77D89}"/>
              </a:ext>
            </a:extLst>
          </p:cNvPr>
          <p:cNvSpPr/>
          <p:nvPr userDrawn="1"/>
        </p:nvSpPr>
        <p:spPr>
          <a:xfrm>
            <a:off x="0" y="0"/>
            <a:ext cx="12192000" cy="2360868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652199D-5418-C248-BA9F-476EB73A7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1880" y="720454"/>
            <a:ext cx="2365493" cy="91996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13DEA64-8B28-6242-829D-ED5A29F2FF70}"/>
              </a:ext>
            </a:extLst>
          </p:cNvPr>
          <p:cNvCxnSpPr>
            <a:cxnSpLocks/>
          </p:cNvCxnSpPr>
          <p:nvPr userDrawn="1"/>
        </p:nvCxnSpPr>
        <p:spPr>
          <a:xfrm>
            <a:off x="3870867" y="329534"/>
            <a:ext cx="0" cy="17018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E69DFB5-0F80-F348-85A7-DD7602C87D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4362" y="210996"/>
            <a:ext cx="6708128" cy="1938876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B9729D7-A8CE-BA4C-B1F7-D765FC972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55E5F0A-A292-034E-9F47-CFADAF29B9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5ED5E9-A18C-A34A-9031-6A68C5027B9F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1646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92F5B26-54CB-7345-A308-49B4CED77D89}"/>
              </a:ext>
            </a:extLst>
          </p:cNvPr>
          <p:cNvSpPr/>
          <p:nvPr userDrawn="1"/>
        </p:nvSpPr>
        <p:spPr>
          <a:xfrm>
            <a:off x="0" y="0"/>
            <a:ext cx="12192000" cy="23608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B9729D7-A8CE-BA4C-B1F7-D765FC972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55E5F0A-A292-034E-9F47-CFADAF29B9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5ED5E9-A18C-A34A-9031-6A68C5027B9F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25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148E7F-D02B-CA45-B2EA-B3F032FF3971}"/>
              </a:ext>
            </a:extLst>
          </p:cNvPr>
          <p:cNvSpPr/>
          <p:nvPr userDrawn="1"/>
        </p:nvSpPr>
        <p:spPr>
          <a:xfrm>
            <a:off x="1294999" y="2559419"/>
            <a:ext cx="2305452" cy="2420352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FEFB80-EB9C-A643-AC6F-F1110786D8E7}"/>
              </a:ext>
            </a:extLst>
          </p:cNvPr>
          <p:cNvSpPr/>
          <p:nvPr userDrawn="1"/>
        </p:nvSpPr>
        <p:spPr>
          <a:xfrm>
            <a:off x="3761973" y="2559419"/>
            <a:ext cx="2305452" cy="2420356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25A56A-307A-9444-99B7-E1E86FCE62E1}"/>
              </a:ext>
            </a:extLst>
          </p:cNvPr>
          <p:cNvSpPr/>
          <p:nvPr userDrawn="1"/>
        </p:nvSpPr>
        <p:spPr>
          <a:xfrm>
            <a:off x="6228947" y="2559419"/>
            <a:ext cx="2305452" cy="2415354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C29CA-D4A4-BC4F-A1DA-9F2150D09FEF}"/>
              </a:ext>
            </a:extLst>
          </p:cNvPr>
          <p:cNvSpPr/>
          <p:nvPr userDrawn="1"/>
        </p:nvSpPr>
        <p:spPr>
          <a:xfrm>
            <a:off x="8695921" y="2559419"/>
            <a:ext cx="2305452" cy="2415351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7FD2FB-B85E-4141-9EFF-EE74C1C94141}"/>
              </a:ext>
            </a:extLst>
          </p:cNvPr>
          <p:cNvSpPr/>
          <p:nvPr userDrawn="1"/>
        </p:nvSpPr>
        <p:spPr>
          <a:xfrm>
            <a:off x="1294999" y="1849617"/>
            <a:ext cx="2305452" cy="7098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E7B4E9-037C-F54B-9110-D234DC08318B}"/>
              </a:ext>
            </a:extLst>
          </p:cNvPr>
          <p:cNvSpPr/>
          <p:nvPr userDrawn="1"/>
        </p:nvSpPr>
        <p:spPr>
          <a:xfrm>
            <a:off x="3761973" y="1849617"/>
            <a:ext cx="2305452" cy="7098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30AEF0-955A-224F-BA18-BD8654CCA27B}"/>
              </a:ext>
            </a:extLst>
          </p:cNvPr>
          <p:cNvSpPr/>
          <p:nvPr userDrawn="1"/>
        </p:nvSpPr>
        <p:spPr>
          <a:xfrm>
            <a:off x="6228947" y="1849617"/>
            <a:ext cx="2305452" cy="7098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754E0-C002-7841-9EC5-4B0C9DB329AE}"/>
              </a:ext>
            </a:extLst>
          </p:cNvPr>
          <p:cNvSpPr/>
          <p:nvPr userDrawn="1"/>
        </p:nvSpPr>
        <p:spPr>
          <a:xfrm>
            <a:off x="8695921" y="1849617"/>
            <a:ext cx="2305452" cy="7098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02DDFADE-38CE-B24B-9F11-9A7CE3EDF6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690852"/>
            <a:ext cx="10972800" cy="525278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0F90DC70-0819-FE4A-9FDD-F281FC500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5402972"/>
            <a:ext cx="10972800" cy="525278"/>
          </a:xfrm>
          <a:prstGeom prst="rect">
            <a:avLst/>
          </a:prstGeom>
        </p:spPr>
        <p:txBody>
          <a:bodyPr lIns="0"/>
          <a:lstStyle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EF6A938-9EEB-4440-AA38-B79F527CDD5D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388771" y="1849617"/>
            <a:ext cx="2117907" cy="7098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D208AF5-399A-BA47-B97A-B1855CA52809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3855745" y="1849617"/>
            <a:ext cx="2117907" cy="7098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7CC24A1-32F0-B54F-A047-97E9218DF7D8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6322719" y="1854335"/>
            <a:ext cx="2117907" cy="7098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A85E79-0EDB-BA43-A8A8-349BE0033A62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8789693" y="1849617"/>
            <a:ext cx="2117907" cy="7098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A38DCC7-B475-F644-B282-CCECA400AEF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388771" y="2746547"/>
            <a:ext cx="2117907" cy="209756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EFB85FB-3E8F-5249-A4E4-97B2F68EDCA5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3855744" y="2746547"/>
            <a:ext cx="2117907" cy="209756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9488F20-FCEB-884E-A7AB-D83F40D93899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6322718" y="2746547"/>
            <a:ext cx="2117907" cy="20928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6296316-B808-1947-8FB9-6A824C1E0966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8789693" y="2746547"/>
            <a:ext cx="2117907" cy="209284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41BC62C-DFBD-9C45-A37A-F3A4766A8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7AF33F6B-94A4-044C-878E-0AC6755AD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57F9C5-4E2B-644C-9D09-FEA0E5F773EF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70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E6F847-2265-F64A-B1EF-551A8085AE61}"/>
              </a:ext>
            </a:extLst>
          </p:cNvPr>
          <p:cNvSpPr/>
          <p:nvPr userDrawn="1"/>
        </p:nvSpPr>
        <p:spPr>
          <a:xfrm>
            <a:off x="0" y="2540001"/>
            <a:ext cx="11353800" cy="431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359FC6-7F31-414C-B35F-32CC442B6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1880" y="3814968"/>
            <a:ext cx="2365493" cy="11669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</a:t>
            </a:r>
            <a:br>
              <a:rPr lang="en-US"/>
            </a:br>
            <a:r>
              <a:rPr lang="en-US"/>
              <a:t>YOU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FEE1D7-5B38-194E-8120-20485D65B6EB}"/>
              </a:ext>
            </a:extLst>
          </p:cNvPr>
          <p:cNvCxnSpPr>
            <a:cxnSpLocks/>
          </p:cNvCxnSpPr>
          <p:nvPr userDrawn="1"/>
        </p:nvCxnSpPr>
        <p:spPr>
          <a:xfrm>
            <a:off x="3870867" y="3547538"/>
            <a:ext cx="0" cy="17018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93F0A49-1DF2-1F49-8A62-0A22293DA3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4362" y="3429000"/>
            <a:ext cx="6708128" cy="1938876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DE03D3-4A84-D047-9485-BEC28B715303}"/>
              </a:ext>
            </a:extLst>
          </p:cNvPr>
          <p:cNvCxnSpPr>
            <a:cxnSpLocks/>
          </p:cNvCxnSpPr>
          <p:nvPr userDrawn="1"/>
        </p:nvCxnSpPr>
        <p:spPr>
          <a:xfrm>
            <a:off x="322767" y="6535447"/>
            <a:ext cx="10679723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AACFD75-19C7-1542-AB28-01C5D2681103}"/>
              </a:ext>
            </a:extLst>
          </p:cNvPr>
          <p:cNvSpPr/>
          <p:nvPr userDrawn="1"/>
        </p:nvSpPr>
        <p:spPr>
          <a:xfrm>
            <a:off x="-1" y="-1"/>
            <a:ext cx="11353801" cy="2540001"/>
          </a:xfrm>
          <a:prstGeom prst="rect">
            <a:avLst/>
          </a:prstGeom>
          <a:blipFill dpi="0" rotWithShape="1">
            <a:blip r:embed="rId2"/>
            <a:srcRect/>
            <a:tile tx="0" ty="-19050" sx="86000" sy="86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hlinkClick r:id="rId3"/>
            <a:extLst>
              <a:ext uri="{FF2B5EF4-FFF2-40B4-BE49-F238E27FC236}">
                <a16:creationId xmlns:a16="http://schemas.microsoft.com/office/drawing/2014/main" id="{0E22F241-0940-0F49-86E7-7061B86DC93B}"/>
              </a:ext>
            </a:extLst>
          </p:cNvPr>
          <p:cNvSpPr/>
          <p:nvPr/>
        </p:nvSpPr>
        <p:spPr>
          <a:xfrm>
            <a:off x="11713125" y="803572"/>
            <a:ext cx="102246" cy="214570"/>
          </a:xfrm>
          <a:custGeom>
            <a:avLst/>
            <a:gdLst>
              <a:gd name="connsiteX0" fmla="*/ 76918 w 128517"/>
              <a:gd name="connsiteY0" fmla="*/ 0 h 269701"/>
              <a:gd name="connsiteX1" fmla="*/ 30093 w 128517"/>
              <a:gd name="connsiteY1" fmla="*/ 47298 h 269701"/>
              <a:gd name="connsiteX2" fmla="*/ 30093 w 128517"/>
              <a:gd name="connsiteY2" fmla="*/ 71420 h 269701"/>
              <a:gd name="connsiteX3" fmla="*/ 30093 w 128517"/>
              <a:gd name="connsiteY3" fmla="*/ 83362 h 269701"/>
              <a:gd name="connsiteX4" fmla="*/ 0 w 128517"/>
              <a:gd name="connsiteY4" fmla="*/ 83362 h 269701"/>
              <a:gd name="connsiteX5" fmla="*/ 0 w 128517"/>
              <a:gd name="connsiteY5" fmla="*/ 136410 h 269701"/>
              <a:gd name="connsiteX6" fmla="*/ 30093 w 128517"/>
              <a:gd name="connsiteY6" fmla="*/ 136410 h 269701"/>
              <a:gd name="connsiteX7" fmla="*/ 30093 w 128517"/>
              <a:gd name="connsiteY7" fmla="*/ 269701 h 269701"/>
              <a:gd name="connsiteX8" fmla="*/ 80746 w 128517"/>
              <a:gd name="connsiteY8" fmla="*/ 269701 h 269701"/>
              <a:gd name="connsiteX9" fmla="*/ 80746 w 128517"/>
              <a:gd name="connsiteY9" fmla="*/ 136410 h 269701"/>
              <a:gd name="connsiteX10" fmla="*/ 126610 w 128517"/>
              <a:gd name="connsiteY10" fmla="*/ 136410 h 269701"/>
              <a:gd name="connsiteX11" fmla="*/ 126610 w 128517"/>
              <a:gd name="connsiteY11" fmla="*/ 83362 h 269701"/>
              <a:gd name="connsiteX12" fmla="*/ 80746 w 128517"/>
              <a:gd name="connsiteY12" fmla="*/ 83362 h 269701"/>
              <a:gd name="connsiteX13" fmla="*/ 80746 w 128517"/>
              <a:gd name="connsiteY13" fmla="*/ 71420 h 269701"/>
              <a:gd name="connsiteX14" fmla="*/ 80746 w 128517"/>
              <a:gd name="connsiteY14" fmla="*/ 55900 h 269701"/>
              <a:gd name="connsiteX15" fmla="*/ 92216 w 128517"/>
              <a:gd name="connsiteY15" fmla="*/ 44430 h 269701"/>
              <a:gd name="connsiteX16" fmla="*/ 128517 w 128517"/>
              <a:gd name="connsiteY16" fmla="*/ 44430 h 269701"/>
              <a:gd name="connsiteX17" fmla="*/ 128517 w 128517"/>
              <a:gd name="connsiteY17" fmla="*/ 0 h 26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8517" h="269701">
                <a:moveTo>
                  <a:pt x="76918" y="0"/>
                </a:moveTo>
                <a:cubicBezTo>
                  <a:pt x="57126" y="0"/>
                  <a:pt x="30093" y="19524"/>
                  <a:pt x="30093" y="47298"/>
                </a:cubicBezTo>
                <a:lnTo>
                  <a:pt x="30093" y="71420"/>
                </a:lnTo>
                <a:lnTo>
                  <a:pt x="30093" y="83362"/>
                </a:lnTo>
                <a:lnTo>
                  <a:pt x="0" y="83362"/>
                </a:lnTo>
                <a:lnTo>
                  <a:pt x="0" y="136410"/>
                </a:lnTo>
                <a:lnTo>
                  <a:pt x="30093" y="136410"/>
                </a:lnTo>
                <a:lnTo>
                  <a:pt x="30093" y="269701"/>
                </a:lnTo>
                <a:lnTo>
                  <a:pt x="80746" y="269701"/>
                </a:lnTo>
                <a:lnTo>
                  <a:pt x="80746" y="136410"/>
                </a:lnTo>
                <a:lnTo>
                  <a:pt x="126610" y="136410"/>
                </a:lnTo>
                <a:lnTo>
                  <a:pt x="126610" y="83362"/>
                </a:lnTo>
                <a:lnTo>
                  <a:pt x="80746" y="83362"/>
                </a:lnTo>
                <a:lnTo>
                  <a:pt x="80746" y="71420"/>
                </a:lnTo>
                <a:lnTo>
                  <a:pt x="80746" y="55900"/>
                </a:lnTo>
                <a:cubicBezTo>
                  <a:pt x="80746" y="51076"/>
                  <a:pt x="82197" y="44430"/>
                  <a:pt x="92216" y="44430"/>
                </a:cubicBezTo>
                <a:lnTo>
                  <a:pt x="128517" y="44430"/>
                </a:lnTo>
                <a:lnTo>
                  <a:pt x="128517" y="0"/>
                </a:lnTo>
                <a:close/>
              </a:path>
            </a:pathLst>
          </a:custGeom>
          <a:solidFill>
            <a:schemeClr val="tx1"/>
          </a:solidFill>
          <a:ln w="57204" cap="rnd">
            <a:noFill/>
            <a:prstDash val="solid"/>
            <a:round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latin typeface="+mn-lt"/>
            </a:endParaRPr>
          </a:p>
        </p:txBody>
      </p:sp>
      <p:sp>
        <p:nvSpPr>
          <p:cNvPr id="13" name="Freeform: Shape 12">
            <a:hlinkClick r:id="rId4"/>
            <a:extLst>
              <a:ext uri="{FF2B5EF4-FFF2-40B4-BE49-F238E27FC236}">
                <a16:creationId xmlns:a16="http://schemas.microsoft.com/office/drawing/2014/main" id="{A6B8D132-7748-1B4B-87BD-5690779B8DCB}"/>
              </a:ext>
            </a:extLst>
          </p:cNvPr>
          <p:cNvSpPr/>
          <p:nvPr/>
        </p:nvSpPr>
        <p:spPr>
          <a:xfrm>
            <a:off x="11664337" y="314325"/>
            <a:ext cx="199823" cy="190854"/>
          </a:xfrm>
          <a:custGeom>
            <a:avLst/>
            <a:gdLst>
              <a:gd name="connsiteX0" fmla="*/ 28259 w 251166"/>
              <a:gd name="connsiteY0" fmla="*/ 0 h 239892"/>
              <a:gd name="connsiteX1" fmla="*/ 0 w 251166"/>
              <a:gd name="connsiteY1" fmla="*/ 28259 h 239892"/>
              <a:gd name="connsiteX2" fmla="*/ 28259 w 251166"/>
              <a:gd name="connsiteY2" fmla="*/ 56517 h 239892"/>
              <a:gd name="connsiteX3" fmla="*/ 56536 w 251166"/>
              <a:gd name="connsiteY3" fmla="*/ 28267 h 239892"/>
              <a:gd name="connsiteX4" fmla="*/ 56536 w 251166"/>
              <a:gd name="connsiteY4" fmla="*/ 28259 h 239892"/>
              <a:gd name="connsiteX5" fmla="*/ 28268 w 251166"/>
              <a:gd name="connsiteY5" fmla="*/ 0 h 239892"/>
              <a:gd name="connsiteX6" fmla="*/ 28259 w 251166"/>
              <a:gd name="connsiteY6" fmla="*/ 0 h 239892"/>
              <a:gd name="connsiteX7" fmla="*/ 188193 w 251166"/>
              <a:gd name="connsiteY7" fmla="*/ 83381 h 239892"/>
              <a:gd name="connsiteX8" fmla="*/ 140512 w 251166"/>
              <a:gd name="connsiteY8" fmla="*/ 102524 h 239892"/>
              <a:gd name="connsiteX9" fmla="*/ 140512 w 251166"/>
              <a:gd name="connsiteY9" fmla="*/ 83400 h 239892"/>
              <a:gd name="connsiteX10" fmla="*/ 86804 w 251166"/>
              <a:gd name="connsiteY10" fmla="*/ 83400 h 239892"/>
              <a:gd name="connsiteX11" fmla="*/ 86804 w 251166"/>
              <a:gd name="connsiteY11" fmla="*/ 239892 h 239892"/>
              <a:gd name="connsiteX12" fmla="*/ 140512 w 251166"/>
              <a:gd name="connsiteY12" fmla="*/ 239892 h 239892"/>
              <a:gd name="connsiteX13" fmla="*/ 140512 w 251166"/>
              <a:gd name="connsiteY13" fmla="*/ 143657 h 239892"/>
              <a:gd name="connsiteX14" fmla="*/ 197439 w 251166"/>
              <a:gd name="connsiteY14" fmla="*/ 149368 h 239892"/>
              <a:gd name="connsiteX15" fmla="*/ 197439 w 251166"/>
              <a:gd name="connsiteY15" fmla="*/ 239892 h 239892"/>
              <a:gd name="connsiteX16" fmla="*/ 251166 w 251166"/>
              <a:gd name="connsiteY16" fmla="*/ 239892 h 239892"/>
              <a:gd name="connsiteX17" fmla="*/ 251166 w 251166"/>
              <a:gd name="connsiteY17" fmla="*/ 159656 h 239892"/>
              <a:gd name="connsiteX18" fmla="*/ 251166 w 251166"/>
              <a:gd name="connsiteY18" fmla="*/ 150633 h 239892"/>
              <a:gd name="connsiteX19" fmla="*/ 251166 w 251166"/>
              <a:gd name="connsiteY19" fmla="*/ 138726 h 239892"/>
              <a:gd name="connsiteX20" fmla="*/ 208787 w 251166"/>
              <a:gd name="connsiteY20" fmla="*/ 85986 h 239892"/>
              <a:gd name="connsiteX21" fmla="*/ 188193 w 251166"/>
              <a:gd name="connsiteY21" fmla="*/ 83379 h 239892"/>
              <a:gd name="connsiteX22" fmla="*/ 1395 w 251166"/>
              <a:gd name="connsiteY22" fmla="*/ 83400 h 239892"/>
              <a:gd name="connsiteX23" fmla="*/ 1395 w 251166"/>
              <a:gd name="connsiteY23" fmla="*/ 239892 h 239892"/>
              <a:gd name="connsiteX24" fmla="*/ 55122 w 251166"/>
              <a:gd name="connsiteY24" fmla="*/ 239892 h 239892"/>
              <a:gd name="connsiteX25" fmla="*/ 55122 w 251166"/>
              <a:gd name="connsiteY25" fmla="*/ 83400 h 2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1166" h="239892">
                <a:moveTo>
                  <a:pt x="28259" y="0"/>
                </a:moveTo>
                <a:cubicBezTo>
                  <a:pt x="12653" y="3"/>
                  <a:pt x="3" y="12653"/>
                  <a:pt x="0" y="28259"/>
                </a:cubicBezTo>
                <a:cubicBezTo>
                  <a:pt x="3" y="43865"/>
                  <a:pt x="12653" y="56515"/>
                  <a:pt x="28259" y="56517"/>
                </a:cubicBezTo>
                <a:cubicBezTo>
                  <a:pt x="43869" y="56525"/>
                  <a:pt x="56529" y="43877"/>
                  <a:pt x="56536" y="28267"/>
                </a:cubicBezTo>
                <a:cubicBezTo>
                  <a:pt x="56536" y="28264"/>
                  <a:pt x="56536" y="28262"/>
                  <a:pt x="56536" y="28259"/>
                </a:cubicBezTo>
                <a:cubicBezTo>
                  <a:pt x="56534" y="12649"/>
                  <a:pt x="43877" y="-3"/>
                  <a:pt x="28268" y="0"/>
                </a:cubicBezTo>
                <a:cubicBezTo>
                  <a:pt x="28265" y="0"/>
                  <a:pt x="28262" y="0"/>
                  <a:pt x="28259" y="0"/>
                </a:cubicBezTo>
                <a:close/>
                <a:moveTo>
                  <a:pt x="188193" y="83381"/>
                </a:moveTo>
                <a:cubicBezTo>
                  <a:pt x="160178" y="84263"/>
                  <a:pt x="140512" y="102524"/>
                  <a:pt x="140512" y="102524"/>
                </a:cubicBezTo>
                <a:lnTo>
                  <a:pt x="140512" y="83400"/>
                </a:lnTo>
                <a:lnTo>
                  <a:pt x="86804" y="83400"/>
                </a:lnTo>
                <a:lnTo>
                  <a:pt x="86804" y="239892"/>
                </a:lnTo>
                <a:lnTo>
                  <a:pt x="140512" y="239892"/>
                </a:lnTo>
                <a:lnTo>
                  <a:pt x="140512" y="143657"/>
                </a:lnTo>
                <a:cubicBezTo>
                  <a:pt x="153430" y="117798"/>
                  <a:pt x="197439" y="112568"/>
                  <a:pt x="197439" y="149368"/>
                </a:cubicBezTo>
                <a:lnTo>
                  <a:pt x="197439" y="239892"/>
                </a:lnTo>
                <a:lnTo>
                  <a:pt x="251166" y="239892"/>
                </a:lnTo>
                <a:lnTo>
                  <a:pt x="251166" y="159656"/>
                </a:lnTo>
                <a:lnTo>
                  <a:pt x="251166" y="150633"/>
                </a:lnTo>
                <a:lnTo>
                  <a:pt x="251166" y="138726"/>
                </a:lnTo>
                <a:cubicBezTo>
                  <a:pt x="251166" y="127417"/>
                  <a:pt x="247274" y="97111"/>
                  <a:pt x="208787" y="85986"/>
                </a:cubicBezTo>
                <a:cubicBezTo>
                  <a:pt x="201571" y="83901"/>
                  <a:pt x="194658" y="83178"/>
                  <a:pt x="188193" y="83379"/>
                </a:cubicBezTo>
                <a:close/>
                <a:moveTo>
                  <a:pt x="1395" y="83400"/>
                </a:moveTo>
                <a:lnTo>
                  <a:pt x="1395" y="239892"/>
                </a:lnTo>
                <a:lnTo>
                  <a:pt x="55122" y="239892"/>
                </a:lnTo>
                <a:lnTo>
                  <a:pt x="55122" y="83400"/>
                </a:lnTo>
                <a:close/>
              </a:path>
            </a:pathLst>
          </a:custGeom>
          <a:solidFill>
            <a:schemeClr val="tx1"/>
          </a:solidFill>
          <a:ln w="21132" cap="rnd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latin typeface="+mn-lt"/>
            </a:endParaRPr>
          </a:p>
        </p:txBody>
      </p:sp>
      <p:sp>
        <p:nvSpPr>
          <p:cNvPr id="14" name="Freeform: Shape 13">
            <a:hlinkClick r:id="rId5"/>
            <a:extLst>
              <a:ext uri="{FF2B5EF4-FFF2-40B4-BE49-F238E27FC236}">
                <a16:creationId xmlns:a16="http://schemas.microsoft.com/office/drawing/2014/main" id="{72A1B47C-E872-5D42-BBB0-8D99BB54111F}"/>
              </a:ext>
            </a:extLst>
          </p:cNvPr>
          <p:cNvSpPr/>
          <p:nvPr userDrawn="1"/>
        </p:nvSpPr>
        <p:spPr>
          <a:xfrm>
            <a:off x="11665620" y="1829499"/>
            <a:ext cx="197256" cy="130639"/>
          </a:xfrm>
          <a:custGeom>
            <a:avLst/>
            <a:gdLst>
              <a:gd name="connsiteX0" fmla="*/ 19988 w 247940"/>
              <a:gd name="connsiteY0" fmla="*/ 0 h 164205"/>
              <a:gd name="connsiteX1" fmla="*/ 121476 w 247940"/>
              <a:gd name="connsiteY1" fmla="*/ 67701 h 164205"/>
              <a:gd name="connsiteX2" fmla="*/ 222965 w 247940"/>
              <a:gd name="connsiteY2" fmla="*/ 0 h 164205"/>
              <a:gd name="connsiteX3" fmla="*/ 247941 w 247940"/>
              <a:gd name="connsiteY3" fmla="*/ 9936 h 164205"/>
              <a:gd name="connsiteX4" fmla="*/ 131409 w 247940"/>
              <a:gd name="connsiteY4" fmla="*/ 87681 h 164205"/>
              <a:gd name="connsiteX5" fmla="*/ 111466 w 247940"/>
              <a:gd name="connsiteY5" fmla="*/ 87681 h 164205"/>
              <a:gd name="connsiteX6" fmla="*/ 0 w 247940"/>
              <a:gd name="connsiteY6" fmla="*/ 13320 h 164205"/>
              <a:gd name="connsiteX7" fmla="*/ 0 w 247940"/>
              <a:gd name="connsiteY7" fmla="*/ 164205 h 164205"/>
              <a:gd name="connsiteX8" fmla="*/ 247941 w 247940"/>
              <a:gd name="connsiteY8" fmla="*/ 164205 h 16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940" h="164205">
                <a:moveTo>
                  <a:pt x="19988" y="0"/>
                </a:moveTo>
                <a:lnTo>
                  <a:pt x="121476" y="67701"/>
                </a:lnTo>
                <a:lnTo>
                  <a:pt x="222965" y="0"/>
                </a:lnTo>
                <a:close/>
                <a:moveTo>
                  <a:pt x="247941" y="9936"/>
                </a:moveTo>
                <a:lnTo>
                  <a:pt x="131409" y="87681"/>
                </a:lnTo>
                <a:cubicBezTo>
                  <a:pt x="125896" y="91346"/>
                  <a:pt x="116979" y="91346"/>
                  <a:pt x="111466" y="87681"/>
                </a:cubicBezTo>
                <a:lnTo>
                  <a:pt x="0" y="13320"/>
                </a:lnTo>
                <a:lnTo>
                  <a:pt x="0" y="164205"/>
                </a:lnTo>
                <a:lnTo>
                  <a:pt x="247941" y="164205"/>
                </a:lnTo>
                <a:close/>
              </a:path>
            </a:pathLst>
          </a:custGeom>
          <a:solidFill>
            <a:schemeClr val="tx1"/>
          </a:solidFill>
          <a:ln w="12372" cap="rnd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latin typeface="+mn-lt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26FCCCB-08DD-E040-80E9-4126A234A25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16598" y="5991199"/>
            <a:ext cx="495300" cy="527324"/>
          </a:xfrm>
          <a:prstGeom prst="rect">
            <a:avLst/>
          </a:prstGeom>
        </p:spPr>
      </p:pic>
      <p:pic>
        <p:nvPicPr>
          <p:cNvPr id="3" name="Picture 2" descr="A picture containing text, ax, vector graphics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86B8F4D0-3F53-CF40-AC48-D189F71D0B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-59" r="-59"/>
          <a:stretch/>
        </p:blipFill>
        <p:spPr>
          <a:xfrm>
            <a:off x="11632138" y="1316535"/>
            <a:ext cx="264220" cy="2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7B109D-57AC-0F4D-B396-03BC3EB93A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1268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B537D7-234F-184F-8E0E-D27CBFCCDE23}"/>
              </a:ext>
            </a:extLst>
          </p:cNvPr>
          <p:cNvSpPr/>
          <p:nvPr userDrawn="1"/>
        </p:nvSpPr>
        <p:spPr>
          <a:xfrm>
            <a:off x="9022080" y="0"/>
            <a:ext cx="31591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85232C-3C01-8F43-90B8-B054D9BE864C}"/>
              </a:ext>
            </a:extLst>
          </p:cNvPr>
          <p:cNvSpPr/>
          <p:nvPr userDrawn="1"/>
        </p:nvSpPr>
        <p:spPr>
          <a:xfrm>
            <a:off x="0" y="4998720"/>
            <a:ext cx="4419600" cy="185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FE0FF99-2C1F-2242-8B4E-4AEF42DAC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577" y="2010488"/>
            <a:ext cx="9379903" cy="4343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9E4186-63BC-EC42-9670-40FF5C946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0074" y="6490252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BDE089B-EB48-1042-BE33-9C97815E5BF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18575" y="497046"/>
            <a:ext cx="9379901" cy="5435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434463-D111-084A-A001-03911B1DDEB9}"/>
              </a:ext>
            </a:extLst>
          </p:cNvPr>
          <p:cNvCxnSpPr>
            <a:cxnSpLocks/>
          </p:cNvCxnSpPr>
          <p:nvPr userDrawn="1"/>
        </p:nvCxnSpPr>
        <p:spPr>
          <a:xfrm>
            <a:off x="1424050" y="1051560"/>
            <a:ext cx="1092628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1502490-C700-AE49-8F30-BAE6B142B57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18576" y="960385"/>
            <a:ext cx="9379901" cy="5435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9910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18107371-7866-6E49-822D-84A1246FAE23}"/>
              </a:ext>
            </a:extLst>
          </p:cNvPr>
          <p:cNvGrpSpPr/>
          <p:nvPr userDrawn="1"/>
        </p:nvGrpSpPr>
        <p:grpSpPr>
          <a:xfrm>
            <a:off x="639126" y="1718036"/>
            <a:ext cx="10913747" cy="2521532"/>
            <a:chOff x="679222" y="1939635"/>
            <a:chExt cx="10913747" cy="252153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F449FC7-9FA8-944A-B0D3-DD5B737E8DF6}"/>
                </a:ext>
              </a:extLst>
            </p:cNvPr>
            <p:cNvSpPr/>
            <p:nvPr userDrawn="1"/>
          </p:nvSpPr>
          <p:spPr>
            <a:xfrm>
              <a:off x="9071440" y="1939635"/>
              <a:ext cx="2521529" cy="2521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AAFA03C-0828-6B40-A97F-DE85B34DF54B}"/>
                </a:ext>
              </a:extLst>
            </p:cNvPr>
            <p:cNvSpPr/>
            <p:nvPr userDrawn="1"/>
          </p:nvSpPr>
          <p:spPr>
            <a:xfrm>
              <a:off x="679222" y="1939637"/>
              <a:ext cx="2521529" cy="2521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DD92A4-4C3E-BC42-87F1-87C84F9707AA}"/>
                </a:ext>
              </a:extLst>
            </p:cNvPr>
            <p:cNvSpPr/>
            <p:nvPr userDrawn="1"/>
          </p:nvSpPr>
          <p:spPr>
            <a:xfrm>
              <a:off x="3476628" y="1939638"/>
              <a:ext cx="2521529" cy="2521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A069111-A779-6B4B-AC45-49BF0883C68A}"/>
                </a:ext>
              </a:extLst>
            </p:cNvPr>
            <p:cNvSpPr/>
            <p:nvPr userDrawn="1"/>
          </p:nvSpPr>
          <p:spPr>
            <a:xfrm>
              <a:off x="6274034" y="1939636"/>
              <a:ext cx="2521529" cy="2521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46FF1CAA-E50A-B542-9042-53A5EDAEB67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6911" y="2319465"/>
            <a:ext cx="2523744" cy="25237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1552EB68-8A83-964B-81C0-12ABBF0B9E1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435424" y="2319465"/>
            <a:ext cx="2523744" cy="25237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5" name="Picture Placeholder 5">
            <a:extLst>
              <a:ext uri="{FF2B5EF4-FFF2-40B4-BE49-F238E27FC236}">
                <a16:creationId xmlns:a16="http://schemas.microsoft.com/office/drawing/2014/main" id="{9AF26DAF-E5C2-2F46-9826-A1C192989BC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32831" y="2319465"/>
            <a:ext cx="2523744" cy="25237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6" name="Picture Placeholder 5">
            <a:extLst>
              <a:ext uri="{FF2B5EF4-FFF2-40B4-BE49-F238E27FC236}">
                <a16:creationId xmlns:a16="http://schemas.microsoft.com/office/drawing/2014/main" id="{8DB5E79E-FC1B-174D-A83C-1B7A7FA7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30237" y="2319465"/>
            <a:ext cx="2523744" cy="25237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45DA32E5-4FAF-B444-A809-D27FEA953273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36334" y="5024473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4C6351EE-9385-D741-B9CD-C399BF5E6EF1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933451" y="5313296"/>
            <a:ext cx="1930665" cy="1437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EF3F1C6D-129D-8B48-A2B4-068931EF96B9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3634847" y="5024473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F2FAB309-1FC6-EF47-A42E-6FFA8DC0A4AA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3731964" y="5313296"/>
            <a:ext cx="1930665" cy="1437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DB339435-0F97-D040-B1EC-D13A4491F6BE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432254" y="5024473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6F716D7E-C24B-EC41-9957-EB703AF8C553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6529371" y="5313296"/>
            <a:ext cx="1930665" cy="1437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7911EB2F-F968-1D4A-9A83-997A1C2C7B95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9229660" y="5024473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3E71AB22-AD64-CF4F-B240-F475BA282B0D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9326777" y="5313296"/>
            <a:ext cx="1930665" cy="1437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F0A93843-07DF-D845-B772-64233DBF1F2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802719"/>
            <a:ext cx="9144000" cy="731838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5178D2EE-4151-C040-82A2-3572D25B0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FD29CB0A-FD43-AD44-836A-65ED04B3A7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8409048-7727-7640-8117-149D820A170E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54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F8A207-5F61-304D-BB3D-A457702A63BB}"/>
              </a:ext>
            </a:extLst>
          </p:cNvPr>
          <p:cNvSpPr/>
          <p:nvPr userDrawn="1"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C968BCA-7BE4-6140-9675-8A5C84B490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044712" y="1610606"/>
            <a:ext cx="3262044" cy="32620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0E60C-17BC-CD4B-B100-C821549C37D0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2043811" y="1086019"/>
            <a:ext cx="3263846" cy="3692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AE63A7A-A2E9-CF43-B68A-078130EA2B2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2192982" y="5027945"/>
            <a:ext cx="2965504" cy="22077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B4B52-B284-8649-AB9F-E819CA151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3EB63CA-127E-AE45-B775-6DFF97B45F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8DB377-1041-814C-B52D-F391E9FC1252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BE9CE1D-3629-1643-B30F-B1F7E4705F8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36073" y="1610606"/>
            <a:ext cx="3262044" cy="32620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49A9EAE-3A24-E940-AC77-0A828975C75B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735172" y="1086019"/>
            <a:ext cx="3263846" cy="3692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7DAC8B1-49CF-1948-848F-205E1EF59139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884343" y="5027945"/>
            <a:ext cx="2965504" cy="22077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4E8AE3-DBBF-3343-8003-A5FB2F8B45E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086019"/>
            <a:ext cx="0" cy="18707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66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DC2EE5E-9F86-4940-A9A1-CB795EF4B9DE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20247" r="50309"/>
          <a:stretch/>
        </p:blipFill>
        <p:spPr>
          <a:xfrm>
            <a:off x="-20056" y="-5517"/>
            <a:ext cx="3044952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CBB8609-DF44-464D-BB45-0BF4F8743AB7}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EE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1AB968A3-AB10-A542-9233-D72529B344B5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866649" y="5660427"/>
            <a:ext cx="2124898" cy="2852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159C30F2-E02A-9346-8E04-734F33CB7D48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468511" y="5661056"/>
            <a:ext cx="2124898" cy="2852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D918312-7A49-AE4B-8FDD-A5DA6CE6057C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9240929" y="5660427"/>
            <a:ext cx="2124898" cy="2852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2BD6BBCF-60C6-D04C-96F5-273CE2CE955C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3866649" y="3011887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27DE6222-45E3-3F43-932A-435082349F3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468511" y="3011887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22272941-D959-534D-A048-4A043302FA0A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40929" y="3011887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AC70EC9A-5543-854A-AFFF-AA9B549EEFF8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3963766" y="3241652"/>
            <a:ext cx="1930665" cy="1437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BDAE05D1-5A2C-414C-B20E-A5AABB7FA20F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6565628" y="3241652"/>
            <a:ext cx="1930665" cy="1437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71FEA2DF-8D51-264F-AEB5-C106B9F870F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9338046" y="3241652"/>
            <a:ext cx="1930665" cy="1437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D8746BBC-0C72-D940-B79F-A4A8E9DB62E0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963766" y="5934879"/>
            <a:ext cx="1930665" cy="1437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0" name="Text Placeholder 3">
            <a:extLst>
              <a:ext uri="{FF2B5EF4-FFF2-40B4-BE49-F238E27FC236}">
                <a16:creationId xmlns:a16="http://schemas.microsoft.com/office/drawing/2014/main" id="{A026767E-A49B-FD48-87A1-10522C2E76E1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6565628" y="5935508"/>
            <a:ext cx="1930665" cy="1437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C7E96429-5D24-2C4A-BBC1-F32581A2268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9338046" y="5934879"/>
            <a:ext cx="1930665" cy="1437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1" name="Picture Placeholder 90">
            <a:extLst>
              <a:ext uri="{FF2B5EF4-FFF2-40B4-BE49-F238E27FC236}">
                <a16:creationId xmlns:a16="http://schemas.microsoft.com/office/drawing/2014/main" id="{0E16DE86-0E43-4444-8E3B-7B80031FECE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17200" y="1038177"/>
            <a:ext cx="1823796" cy="182379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2" name="Picture Placeholder 90">
            <a:extLst>
              <a:ext uri="{FF2B5EF4-FFF2-40B4-BE49-F238E27FC236}">
                <a16:creationId xmlns:a16="http://schemas.microsoft.com/office/drawing/2014/main" id="{CC16ED98-D52B-9446-98A5-6667971F4B4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19062" y="1038177"/>
            <a:ext cx="1823796" cy="182379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3" name="Picture Placeholder 90">
            <a:extLst>
              <a:ext uri="{FF2B5EF4-FFF2-40B4-BE49-F238E27FC236}">
                <a16:creationId xmlns:a16="http://schemas.microsoft.com/office/drawing/2014/main" id="{DE88E4EB-D297-7546-9705-75D803D1860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391480" y="1038177"/>
            <a:ext cx="1823796" cy="182379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4" name="Picture Placeholder 90">
            <a:extLst>
              <a:ext uri="{FF2B5EF4-FFF2-40B4-BE49-F238E27FC236}">
                <a16:creationId xmlns:a16="http://schemas.microsoft.com/office/drawing/2014/main" id="{2C01A4F4-299D-9D4B-9962-4A6AF02DE9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017200" y="3675461"/>
            <a:ext cx="1823796" cy="182379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5" name="Picture Placeholder 90">
            <a:extLst>
              <a:ext uri="{FF2B5EF4-FFF2-40B4-BE49-F238E27FC236}">
                <a16:creationId xmlns:a16="http://schemas.microsoft.com/office/drawing/2014/main" id="{A840EB9E-FB3C-6E41-8824-FD25E9A110B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619062" y="3675461"/>
            <a:ext cx="1823796" cy="182379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6" name="Picture Placeholder 90">
            <a:extLst>
              <a:ext uri="{FF2B5EF4-FFF2-40B4-BE49-F238E27FC236}">
                <a16:creationId xmlns:a16="http://schemas.microsoft.com/office/drawing/2014/main" id="{40E57339-67DD-404C-9AD2-86801E292C6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391480" y="3675461"/>
            <a:ext cx="1823796" cy="182379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BE73AEC-28BB-F241-90D2-76C07594B5F6}"/>
              </a:ext>
            </a:extLst>
          </p:cNvPr>
          <p:cNvCxnSpPr>
            <a:cxnSpLocks/>
          </p:cNvCxnSpPr>
          <p:nvPr userDrawn="1"/>
        </p:nvCxnSpPr>
        <p:spPr>
          <a:xfrm>
            <a:off x="3458308" y="6472064"/>
            <a:ext cx="754418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">
            <a:extLst>
              <a:ext uri="{FF2B5EF4-FFF2-40B4-BE49-F238E27FC236}">
                <a16:creationId xmlns:a16="http://schemas.microsoft.com/office/drawing/2014/main" id="{0C5D632F-49D3-DD47-9306-83E62F972F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577911" y="246752"/>
            <a:ext cx="7906098" cy="453067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9DBE6ECB-ECAF-C148-B2A6-233F891582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1908175"/>
            <a:ext cx="2600527" cy="625475"/>
          </a:xfrm>
          <a:prstGeom prst="rect">
            <a:avLst/>
          </a:prstGeom>
        </p:spPr>
        <p:txBody>
          <a:bodyPr lIns="0"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3AFA2770-14BF-5049-8A82-6A42AC7211D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03200" y="3012854"/>
            <a:ext cx="2600527" cy="625475"/>
          </a:xfrm>
          <a:prstGeom prst="rect">
            <a:avLst/>
          </a:prstGeom>
        </p:spPr>
        <p:txBody>
          <a:bodyPr lIns="0"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F46E6AEC-E856-EA41-934F-8D2994D62C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3200" y="4109035"/>
            <a:ext cx="2600527" cy="625475"/>
          </a:xfrm>
          <a:prstGeom prst="rect">
            <a:avLst/>
          </a:prstGeom>
        </p:spPr>
        <p:txBody>
          <a:bodyPr lIns="0"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BE67B351-815A-5E48-B3C3-FBF52065D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8EDF3B36-9177-C449-933B-C8176EDB2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8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BBD4C-6819-D34C-8823-08F6DE056A2B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2456949" y="5660427"/>
            <a:ext cx="2124898" cy="2852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2C9950C-42F6-9E43-8134-6A1992E95F3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058811" y="5661056"/>
            <a:ext cx="2124898" cy="2852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6282832-6551-174D-9DD9-026C940C3FC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7831229" y="5660427"/>
            <a:ext cx="2124898" cy="2852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CC4EE50-AFB4-0147-AC16-71608F740266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2456949" y="3011887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33092E2-C76B-5F4D-9CE9-EE22F61B8CEB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5058811" y="3011887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75FB65B-4DF9-AD46-92E2-0E16AA231576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7831229" y="3011887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380EE41-6638-E04E-B081-CDB864F1549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2554066" y="3241652"/>
            <a:ext cx="1930665" cy="1437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78FDB19-75EB-2B4B-84B0-D7980DE6AE79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155928" y="3241652"/>
            <a:ext cx="1930665" cy="1437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664EB5-06B0-E34D-A8A0-F45BCED2209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7928346" y="3241652"/>
            <a:ext cx="1930665" cy="1437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E667C95-5BA1-594D-AB16-578DAED2876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554066" y="5934879"/>
            <a:ext cx="1930665" cy="1437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BC97897-5E95-2848-B748-7E820BB01BF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155928" y="5935508"/>
            <a:ext cx="1930665" cy="1437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BE7B8BD-FB79-E446-8430-00356189DBA1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7928346" y="5934879"/>
            <a:ext cx="1930665" cy="14373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90">
            <a:extLst>
              <a:ext uri="{FF2B5EF4-FFF2-40B4-BE49-F238E27FC236}">
                <a16:creationId xmlns:a16="http://schemas.microsoft.com/office/drawing/2014/main" id="{EEBE2A98-97E3-0C41-93E3-4A42F8347FF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607500" y="1038177"/>
            <a:ext cx="1823796" cy="182379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90">
            <a:extLst>
              <a:ext uri="{FF2B5EF4-FFF2-40B4-BE49-F238E27FC236}">
                <a16:creationId xmlns:a16="http://schemas.microsoft.com/office/drawing/2014/main" id="{4367172E-5F15-C241-BA12-92115B073D2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09362" y="1038177"/>
            <a:ext cx="1823796" cy="182379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90">
            <a:extLst>
              <a:ext uri="{FF2B5EF4-FFF2-40B4-BE49-F238E27FC236}">
                <a16:creationId xmlns:a16="http://schemas.microsoft.com/office/drawing/2014/main" id="{503695F1-6FD8-8B41-B67F-5D31C88AD1F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81780" y="1038177"/>
            <a:ext cx="1823796" cy="182379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Picture Placeholder 90">
            <a:extLst>
              <a:ext uri="{FF2B5EF4-FFF2-40B4-BE49-F238E27FC236}">
                <a16:creationId xmlns:a16="http://schemas.microsoft.com/office/drawing/2014/main" id="{1A95FA91-DDD3-3D41-93D1-0615045F6C2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607500" y="3675461"/>
            <a:ext cx="1823796" cy="182379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90">
            <a:extLst>
              <a:ext uri="{FF2B5EF4-FFF2-40B4-BE49-F238E27FC236}">
                <a16:creationId xmlns:a16="http://schemas.microsoft.com/office/drawing/2014/main" id="{A0E9710D-3BCC-9947-A0F7-9C531FC7B2B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09362" y="3675461"/>
            <a:ext cx="1823796" cy="182379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Picture Placeholder 90">
            <a:extLst>
              <a:ext uri="{FF2B5EF4-FFF2-40B4-BE49-F238E27FC236}">
                <a16:creationId xmlns:a16="http://schemas.microsoft.com/office/drawing/2014/main" id="{20A555D7-4997-734D-B494-AE17D9F5CC4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81780" y="3675461"/>
            <a:ext cx="1823796" cy="182379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C781014F-A0DD-F84A-8A1E-90232001371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68211" y="246752"/>
            <a:ext cx="7906098" cy="453067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FF4D1C3-4F66-484C-A8BC-74E969760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28C4C943-6A83-C744-9C7B-768A9EFE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E7551F-D43E-D04B-BB7D-6F7D8A8F5A6E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73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F1132AE-1988-384A-8516-C6EC569C3CC9}"/>
              </a:ext>
            </a:extLst>
          </p:cNvPr>
          <p:cNvSpPr/>
          <p:nvPr userDrawn="1"/>
        </p:nvSpPr>
        <p:spPr>
          <a:xfrm>
            <a:off x="0" y="0"/>
            <a:ext cx="12192000" cy="36341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23189ACA-0D14-AA45-9882-3C562DC090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802719"/>
            <a:ext cx="9144000" cy="731838"/>
          </a:xfrm>
          <a:prstGeom prst="rect">
            <a:avLst/>
          </a:prstGeom>
        </p:spPr>
        <p:txBody>
          <a:bodyPr lIns="0"/>
          <a:lstStyle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" name="Picture Placeholder 30">
            <a:extLst>
              <a:ext uri="{FF2B5EF4-FFF2-40B4-BE49-F238E27FC236}">
                <a16:creationId xmlns:a16="http://schemas.microsoft.com/office/drawing/2014/main" id="{8D5E96AF-385F-AE44-8F8C-BA4AEF66A0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7143" y="1703801"/>
            <a:ext cx="5057714" cy="3909429"/>
          </a:xfrm>
          <a:prstGeom prst="rect">
            <a:avLst/>
          </a:prstGeom>
          <a:solidFill>
            <a:srgbClr val="D0D2D9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828D42A-E1DD-384D-9460-7B0C2551AB20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1047350" y="1703801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C753113-0445-3B48-B472-15B16070F149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1047350" y="1992623"/>
            <a:ext cx="2124897" cy="13250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400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B8CF0A2-4EA9-6349-A8DD-6A119A3DF4C2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1047349" y="3999411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2BA79DB-1CD4-EC49-A28E-3C1C772E4AF0}"/>
              </a:ext>
            </a:extLst>
          </p:cNvPr>
          <p:cNvSpPr>
            <a:spLocks noGrp="1"/>
          </p:cNvSpPr>
          <p:nvPr>
            <p:ph type="body" sz="half" idx="29"/>
          </p:nvPr>
        </p:nvSpPr>
        <p:spPr>
          <a:xfrm>
            <a:off x="1047349" y="4288233"/>
            <a:ext cx="2124897" cy="13250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73E495A-2F37-C540-9A46-6C11FD99F789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9019752" y="1703801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83BA10E-77F5-4F44-A412-46F685017DCF}"/>
              </a:ext>
            </a:extLst>
          </p:cNvPr>
          <p:cNvSpPr>
            <a:spLocks noGrp="1"/>
          </p:cNvSpPr>
          <p:nvPr>
            <p:ph type="body" sz="half" idx="31"/>
          </p:nvPr>
        </p:nvSpPr>
        <p:spPr>
          <a:xfrm>
            <a:off x="9019752" y="1992623"/>
            <a:ext cx="2124897" cy="13250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400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5B77804-E7C6-0844-BC23-6E6FC7AF5360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9019751" y="3999411"/>
            <a:ext cx="2124898" cy="2404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E7B5460-37FA-F74A-843F-AB4E9D05EE8B}"/>
              </a:ext>
            </a:extLst>
          </p:cNvPr>
          <p:cNvSpPr>
            <a:spLocks noGrp="1"/>
          </p:cNvSpPr>
          <p:nvPr>
            <p:ph type="body" sz="half" idx="33"/>
          </p:nvPr>
        </p:nvSpPr>
        <p:spPr>
          <a:xfrm>
            <a:off x="9019751" y="4288233"/>
            <a:ext cx="2124897" cy="13250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4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490E397-1CC3-504E-8E21-3CCB7FA8A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81E94C06-7142-C54F-8739-02771CAC7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362" y="6287040"/>
            <a:ext cx="1054711" cy="37004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2CE8C5-6CD4-D24F-90C9-26AA21228F5A}"/>
              </a:ext>
            </a:extLst>
          </p:cNvPr>
          <p:cNvCxnSpPr>
            <a:cxnSpLocks/>
          </p:cNvCxnSpPr>
          <p:nvPr userDrawn="1"/>
        </p:nvCxnSpPr>
        <p:spPr>
          <a:xfrm>
            <a:off x="1488465" y="6472064"/>
            <a:ext cx="951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75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13" r:id="rId2"/>
    <p:sldLayoutId id="2147483729" r:id="rId3"/>
    <p:sldLayoutId id="2147483709" r:id="rId4"/>
    <p:sldLayoutId id="2147483683" r:id="rId5"/>
    <p:sldLayoutId id="2147483731" r:id="rId6"/>
    <p:sldLayoutId id="2147483684" r:id="rId7"/>
    <p:sldLayoutId id="2147483698" r:id="rId8"/>
    <p:sldLayoutId id="2147483697" r:id="rId9"/>
    <p:sldLayoutId id="2147483715" r:id="rId10"/>
    <p:sldLayoutId id="2147483685" r:id="rId11"/>
    <p:sldLayoutId id="2147483692" r:id="rId12"/>
    <p:sldLayoutId id="2147483721" r:id="rId13"/>
    <p:sldLayoutId id="2147483699" r:id="rId14"/>
    <p:sldLayoutId id="2147483702" r:id="rId15"/>
    <p:sldLayoutId id="2147483730" r:id="rId16"/>
    <p:sldLayoutId id="2147483704" r:id="rId17"/>
    <p:sldLayoutId id="2147483703" r:id="rId18"/>
    <p:sldLayoutId id="2147483732" r:id="rId19"/>
    <p:sldLayoutId id="2147483723" r:id="rId20"/>
    <p:sldLayoutId id="2147483727" r:id="rId21"/>
    <p:sldLayoutId id="2147483724" r:id="rId22"/>
    <p:sldLayoutId id="2147483735" r:id="rId23"/>
    <p:sldLayoutId id="2147483726" r:id="rId24"/>
    <p:sldLayoutId id="2147483734" r:id="rId25"/>
    <p:sldLayoutId id="2147483700" r:id="rId26"/>
    <p:sldLayoutId id="2147483705" r:id="rId27"/>
    <p:sldLayoutId id="2147483728" r:id="rId28"/>
    <p:sldLayoutId id="2147483708" r:id="rId29"/>
    <p:sldLayoutId id="2147483711" r:id="rId30"/>
    <p:sldLayoutId id="2147483717" r:id="rId31"/>
    <p:sldLayoutId id="2147483712" r:id="rId32"/>
    <p:sldLayoutId id="2147483707" r:id="rId33"/>
    <p:sldLayoutId id="2147483737" r:id="rId34"/>
    <p:sldLayoutId id="2147483738" r:id="rId35"/>
    <p:sldLayoutId id="2147483736" r:id="rId36"/>
    <p:sldLayoutId id="2147483725" r:id="rId37"/>
    <p:sldLayoutId id="2147483710" r:id="rId38"/>
    <p:sldLayoutId id="2147483722" r:id="rId39"/>
    <p:sldLayoutId id="2147483706" r:id="rId40"/>
    <p:sldLayoutId id="2147483701" r:id="rId41"/>
    <p:sldLayoutId id="2147483714" r:id="rId42"/>
    <p:sldLayoutId id="2147483716" r:id="rId43"/>
    <p:sldLayoutId id="2147483718" r:id="rId44"/>
    <p:sldLayoutId id="2147483733" r:id="rId45"/>
    <p:sldLayoutId id="2147483720" r:id="rId46"/>
    <p:sldLayoutId id="2147483719" r:id="rId4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75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4.png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4_7A5A80F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vidapay.wistia.com/medias/56iqr2635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131545E-571C-0A49-95D9-82C61806F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74" y="5353220"/>
            <a:ext cx="5539072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400" i="1" err="1">
                <a:solidFill>
                  <a:schemeClr val="bg2"/>
                </a:solidFill>
                <a:latin typeface="Arial"/>
                <a:cs typeface="Arial"/>
              </a:rPr>
              <a:t>dotCOMM</a:t>
            </a:r>
            <a:r>
              <a:rPr lang="en-US" altLang="en-US" sz="1400" i="1">
                <a:solidFill>
                  <a:schemeClr val="bg2"/>
                </a:solidFill>
                <a:latin typeface="Arial"/>
                <a:cs typeface="Arial"/>
              </a:rPr>
              <a:t> Awards Submission</a:t>
            </a:r>
          </a:p>
          <a:p>
            <a:pPr>
              <a:lnSpc>
                <a:spcPct val="90000"/>
              </a:lnSpc>
            </a:pPr>
            <a:r>
              <a:rPr lang="en-US" altLang="en-US" sz="1400" i="1">
                <a:solidFill>
                  <a:schemeClr val="bg2"/>
                </a:solidFill>
                <a:latin typeface="Arial"/>
                <a:cs typeface="Arial"/>
              </a:rPr>
              <a:t>June 2022</a:t>
            </a:r>
            <a:endParaRPr lang="en-US" altLang="en-US" sz="1400" i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14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34BF693-1138-6946-BEC3-F99DF0CC8704}"/>
              </a:ext>
            </a:extLst>
          </p:cNvPr>
          <p:cNvSpPr/>
          <p:nvPr/>
        </p:nvSpPr>
        <p:spPr>
          <a:xfrm>
            <a:off x="9436100" y="5270500"/>
            <a:ext cx="2755900" cy="1587500"/>
          </a:xfrm>
          <a:prstGeom prst="triangle">
            <a:avLst>
              <a:gd name="adj" fmla="val 10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3165915-8E74-A24B-868A-AF8E9A6C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9662" y="5494338"/>
            <a:ext cx="2413000" cy="1587500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F6D3CCE7-7DC4-5F48-ABDD-697D586E3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168062" y="5270500"/>
            <a:ext cx="12319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031EE8-897B-41A0-9F8A-DBA51CAEF01E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06587280-CDDF-824C-ADE8-23FF2ADF9E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038" y="4617381"/>
            <a:ext cx="9144000" cy="285750"/>
          </a:xfrm>
        </p:spPr>
        <p:txBody>
          <a:bodyPr lIns="0" tIns="45720" rIns="91440" bIns="45720" anchor="t"/>
          <a:lstStyle/>
          <a:p>
            <a:r>
              <a:rPr lang="en-US">
                <a:latin typeface="Arial"/>
                <a:cs typeface="Arial"/>
              </a:rPr>
              <a:t>Q4 2021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58FD8AC-B392-2244-913A-02F89AC3F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038" y="4114413"/>
            <a:ext cx="9144000" cy="500449"/>
          </a:xfrm>
        </p:spPr>
        <p:txBody>
          <a:bodyPr/>
          <a:lstStyle/>
          <a:p>
            <a:r>
              <a:rPr lang="en-US" sz="2800"/>
              <a:t>VIDAPAY ME! $100K Giveaway Campaign Overview</a:t>
            </a:r>
          </a:p>
        </p:txBody>
      </p:sp>
    </p:spTree>
    <p:extLst>
      <p:ext uri="{BB962C8B-B14F-4D97-AF65-F5344CB8AC3E}">
        <p14:creationId xmlns:p14="http://schemas.microsoft.com/office/powerpoint/2010/main" val="313935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4D7FF6-0D7C-024F-8860-F3778699B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4CD27-2C87-E245-BCF9-71222B63755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SAMPLE MARKETING ASSETS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0E351-7B94-A445-989C-1C56703116B4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SECTION 2// VIDAPAY ME! ASSETS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3E6279-0899-6344-B853-345E5B8B6780}"/>
              </a:ext>
            </a:extLst>
          </p:cNvPr>
          <p:cNvSpPr txBox="1"/>
          <p:nvPr/>
        </p:nvSpPr>
        <p:spPr>
          <a:xfrm>
            <a:off x="1318575" y="5915848"/>
            <a:ext cx="9072800" cy="307777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Game show themed Q4 2021 promotion  </a:t>
            </a:r>
            <a:r>
              <a:rPr kumimoji="0" lang="en-US" sz="1400" b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I</a:t>
            </a:r>
            <a:r>
              <a:rPr kumimoji="0" lang="en-US" sz="1400" b="1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  Incentives for purchase, activation, top up and survey completion</a:t>
            </a:r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BC7E079-1401-224B-A307-D5CB969F9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575" y="1696215"/>
            <a:ext cx="4066473" cy="2614161"/>
          </a:xfrm>
          <a:prstGeom prst="rect">
            <a:avLst/>
          </a:prstGeom>
        </p:spPr>
      </p:pic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DF396395-012B-764F-A444-F5530D337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575" y="4376790"/>
            <a:ext cx="9379901" cy="1472644"/>
          </a:xfrm>
          <a:prstGeom prst="rect">
            <a:avLst/>
          </a:prstGeom>
        </p:spPr>
      </p:pic>
      <p:pic>
        <p:nvPicPr>
          <p:cNvPr id="20" name="Picture 19" descr="Timeline&#10;&#10;Description automatically generated">
            <a:extLst>
              <a:ext uri="{FF2B5EF4-FFF2-40B4-BE49-F238E27FC236}">
                <a16:creationId xmlns:a16="http://schemas.microsoft.com/office/drawing/2014/main" id="{1F7DD4B0-CF04-3543-A7F6-A13A26584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3533" y="1668271"/>
            <a:ext cx="4755789" cy="264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55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AE564-9813-D842-BDA8-227D839A22F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18576" y="991914"/>
            <a:ext cx="6021338" cy="8673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NEW MASTER AGENT MARKETING TOOLS &amp; DEALER ENGAGEMENT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913EB-762E-6341-9A3C-F9E3BA5A23A3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SECTION 2// VIDAPAY ME! ASSETS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2E57C2-415A-224E-8FC7-6E19CE7EB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671C869-8D2D-414A-8B32-A7CFDCE4B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138" y="497046"/>
            <a:ext cx="4282500" cy="523014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EA1C34-047E-ED48-9612-92B904B2378B}"/>
              </a:ext>
            </a:extLst>
          </p:cNvPr>
          <p:cNvSpPr txBox="1"/>
          <p:nvPr/>
        </p:nvSpPr>
        <p:spPr>
          <a:xfrm>
            <a:off x="7759822" y="5815463"/>
            <a:ext cx="404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Arial Narrow" panose="020B0604020202020204" pitchFamily="34" charset="0"/>
                <a:cs typeface="Arial Narrow" panose="020B0604020202020204" pitchFamily="34" charset="0"/>
              </a:rPr>
              <a:t>https://</a:t>
            </a:r>
            <a:r>
              <a:rPr lang="en-US" sz="1400" err="1">
                <a:latin typeface="Arial Narrow" panose="020B0604020202020204" pitchFamily="34" charset="0"/>
                <a:cs typeface="Arial Narrow" panose="020B0604020202020204" pitchFamily="34" charset="0"/>
              </a:rPr>
              <a:t>www.vidapay.co</a:t>
            </a:r>
            <a:r>
              <a:rPr lang="en-US" sz="1400">
                <a:latin typeface="Arial Narrow" panose="020B0604020202020204" pitchFamily="34" charset="0"/>
                <a:cs typeface="Arial Narrow" panose="020B0604020202020204" pitchFamily="34" charset="0"/>
              </a:rPr>
              <a:t>/</a:t>
            </a:r>
            <a:r>
              <a:rPr lang="en-US" sz="1400" err="1">
                <a:latin typeface="Arial Narrow" panose="020B0604020202020204" pitchFamily="34" charset="0"/>
                <a:cs typeface="Arial Narrow" panose="020B0604020202020204" pitchFamily="34" charset="0"/>
              </a:rPr>
              <a:t>tracfonemahub</a:t>
            </a:r>
            <a:endParaRPr lang="en-US" sz="140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330AD9-481C-2E48-9C10-9FD369F08B0C}"/>
              </a:ext>
            </a:extLst>
          </p:cNvPr>
          <p:cNvSpPr txBox="1"/>
          <p:nvPr/>
        </p:nvSpPr>
        <p:spPr>
          <a:xfrm>
            <a:off x="1318575" y="1859203"/>
            <a:ext cx="5169879" cy="1815882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 Narrow"/>
                <a:cs typeface="Arial Narrow" panose="020B0604020202020204" pitchFamily="34" charset="0"/>
              </a:rPr>
              <a:t>Master Agent Hub Page (new) with downloadable campaign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 Narrow"/>
                <a:cs typeface="Arial Narrow" panose="020B0604020202020204" pitchFamily="34" charset="0"/>
              </a:rPr>
              <a:t>Designed to drive engagement with influential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 Narrow"/>
                <a:cs typeface="Arial Narrow" panose="020B0604020202020204" pitchFamily="34" charset="0"/>
              </a:rPr>
              <a:t>Weekly winner updates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 Narrow"/>
                <a:cs typeface="Arial Narrow" panose="020B0604020202020204" pitchFamily="34" charset="0"/>
              </a:rPr>
              <a:t>Customized downloadable sell sheets with individual logos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 Narrow"/>
                <a:cs typeface="Arial Narrow" panose="020B0604020202020204" pitchFamily="34" charset="0"/>
              </a:rPr>
              <a:t>Social media links to Facebook, Twitter and WhatsApp to quickly share news of winning dealers</a:t>
            </a:r>
          </a:p>
          <a:p>
            <a:endParaRPr lang="en-US" sz="160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A11800-88FB-F24C-B410-C2A41AA1A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332" y="3516696"/>
            <a:ext cx="2194358" cy="283975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71CAA2-C8C4-BF4C-8D1C-3D091C14D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458" y="3516695"/>
            <a:ext cx="2194358" cy="283975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51132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EBB0BA-4BE1-804D-C2A3-D41048359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0960"/>
            <a:ext cx="9144000" cy="533706"/>
          </a:xfrm>
        </p:spPr>
        <p:txBody>
          <a:bodyPr lIns="0" tIns="45720" rIns="91440" bIns="45720">
            <a:normAutofit/>
          </a:bodyPr>
          <a:lstStyle/>
          <a:p>
            <a:r>
              <a:rPr lang="en-US"/>
              <a:t>MASTER AGENT ENGAGEMENT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FDE33-6DAA-D1D2-EEF7-252BEA79A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38" y="6356453"/>
            <a:ext cx="2743200" cy="23122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/// </a:t>
            </a:r>
            <a:fld id="{48691840-A0FD-E74F-9E83-940CA52C0F3B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sz="1000"/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22D30626-2C41-6DFE-14A5-7453E0F0A3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632" r="1632"/>
          <a:stretch/>
        </p:blipFill>
        <p:spPr>
          <a:xfrm>
            <a:off x="6245477" y="1401689"/>
            <a:ext cx="4021015" cy="2328870"/>
          </a:xfr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FBC004AD-45DC-40D5-92F7-D920EBD6820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4225" r="4225"/>
          <a:stretch/>
        </p:blipFill>
        <p:spPr>
          <a:xfrm>
            <a:off x="1925508" y="1401689"/>
            <a:ext cx="4021015" cy="2328870"/>
          </a:xfr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2293D5F9-92DF-56FF-487E-D7CFA5E082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7947" r="7947"/>
          <a:stretch/>
        </p:blipFill>
        <p:spPr>
          <a:xfrm>
            <a:off x="1925507" y="3958170"/>
            <a:ext cx="4021015" cy="2328870"/>
          </a:xfrm>
        </p:spPr>
      </p:pic>
      <p:pic>
        <p:nvPicPr>
          <p:cNvPr id="25" name="Picture 25" descr="Graphical user interface&#10;&#10;Description automatically generated">
            <a:extLst>
              <a:ext uri="{FF2B5EF4-FFF2-40B4-BE49-F238E27FC236}">
                <a16:creationId xmlns:a16="http://schemas.microsoft.com/office/drawing/2014/main" id="{42D11440-6F0E-03AA-3101-AA75A601B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008073"/>
            <a:ext cx="4024243" cy="22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82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3E037-DA3B-874F-9390-002C274C0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278A1-3E2E-7A4A-B686-46A67ECD6E26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CAMPAIGN TIMING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F7FFA8-C757-854D-976E-421CF407C102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SECTION 2// VIDAPAY ME! ASSETS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2A9D98-66DF-5941-8623-CD991C6F0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9977"/>
            <a:ext cx="12192000" cy="132687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8788BA-C490-AC45-B272-56860149C8A4}"/>
              </a:ext>
            </a:extLst>
          </p:cNvPr>
          <p:cNvGrpSpPr/>
          <p:nvPr/>
        </p:nvGrpSpPr>
        <p:grpSpPr>
          <a:xfrm>
            <a:off x="2303677" y="4407574"/>
            <a:ext cx="7481136" cy="1741750"/>
            <a:chOff x="2414888" y="4259293"/>
            <a:chExt cx="7481136" cy="17417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7AF549-5833-7D47-ACCF-3E116D9421D0}"/>
                </a:ext>
              </a:extLst>
            </p:cNvPr>
            <p:cNvSpPr txBox="1"/>
            <p:nvPr/>
          </p:nvSpPr>
          <p:spPr>
            <a:xfrm>
              <a:off x="4506618" y="4345338"/>
              <a:ext cx="5389406" cy="1569660"/>
            </a:xfrm>
            <a:prstGeom prst="rect">
              <a:avLst/>
            </a:prstGeom>
            <a:noFill/>
          </p:spPr>
          <p:txBody>
            <a:bodyPr wrap="square" lIns="0" tIns="45720" rIns="91440" bIns="45720" rtlCol="0" anchor="t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u="none" strike="noStrike" kern="1200" cap="none" spc="0" normalizeH="0" baseline="0" noProof="0">
                  <a:ln>
                    <a:noFill/>
                  </a:ln>
                  <a:solidFill>
                    <a:srgbClr val="0D426B"/>
                  </a:solidFill>
                  <a:effectLst/>
                  <a:uLnTx/>
                  <a:uFillTx/>
                  <a:latin typeface="Arial Narrow"/>
                  <a:cs typeface="Arial Narrow" panose="020B0604020202020204" pitchFamily="34" charset="0"/>
                </a:rPr>
                <a:t>October 1 - December 31 </a:t>
              </a: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srgbClr val="0D426B"/>
                  </a:solidFill>
                  <a:effectLst/>
                  <a:uLnTx/>
                  <a:uFillTx/>
                  <a:latin typeface="Arial Narrow"/>
                  <a:cs typeface="Arial Narrow" panose="020B0604020202020204" pitchFamily="34" charset="0"/>
                </a:rPr>
                <a:t>(promotion and eligibility period)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u="none" strike="noStrike" kern="1200" cap="none" spc="0" normalizeH="0" baseline="0" noProof="0">
                  <a:ln>
                    <a:noFill/>
                  </a:ln>
                  <a:solidFill>
                    <a:srgbClr val="0D426B"/>
                  </a:solidFill>
                  <a:effectLst/>
                  <a:uLnTx/>
                  <a:uFillTx/>
                  <a:latin typeface="Arial Narrow"/>
                  <a:cs typeface="Arial Narrow" panose="020B0604020202020204" pitchFamily="34" charset="0"/>
                </a:rPr>
                <a:t>October 25 - December 31</a:t>
              </a: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srgbClr val="0D426B"/>
                  </a:solidFill>
                  <a:effectLst/>
                  <a:uLnTx/>
                  <a:uFillTx/>
                  <a:latin typeface="Arial Narrow"/>
                  <a:cs typeface="Arial Narrow" panose="020B0604020202020204" pitchFamily="34" charset="0"/>
                </a:rPr>
                <a:t>(weekly drawings over 10 weeks)</a:t>
              </a:r>
              <a:endParaRPr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kumimoji="0" lang="en-US" sz="1600" b="1" u="none" strike="noStrike" kern="1200" cap="none" spc="0" normalizeH="0" baseline="0" noProof="0">
                  <a:ln>
                    <a:noFill/>
                  </a:ln>
                  <a:solidFill>
                    <a:srgbClr val="0D426B"/>
                  </a:solidFill>
                  <a:effectLst/>
                  <a:uLnTx/>
                  <a:uFillTx/>
                  <a:latin typeface="Arial Narrow"/>
                  <a:cs typeface="Arial Narrow" panose="020B0604020202020204" pitchFamily="34" charset="0"/>
                </a:rPr>
                <a:t>November 1-December 31 </a:t>
              </a:r>
              <a:r>
                <a:rPr lang="en-US" sz="1600">
                  <a:solidFill>
                    <a:srgbClr val="0D426B"/>
                  </a:solidFill>
                  <a:latin typeface="Arial Narrow"/>
                  <a:cs typeface="Arial Narrow" panose="020B0604020202020204" pitchFamily="34" charset="0"/>
                </a:rPr>
                <a:t>– </a:t>
              </a: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srgbClr val="0D426B"/>
                  </a:solidFill>
                  <a:effectLst/>
                  <a:uLnTx/>
                  <a:uFillTx/>
                  <a:latin typeface="Arial Narrow"/>
                  <a:cs typeface="Arial Narrow" panose="020B0604020202020204" pitchFamily="34" charset="0"/>
                </a:rPr>
                <a:t>Bonus Round/Flash Sale Mondays</a:t>
              </a:r>
              <a:endParaRPr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kumimoji="0" lang="en-US" sz="1600" b="1" u="none" strike="noStrike" kern="1200" cap="none" spc="0" normalizeH="0" baseline="0" noProof="0">
                  <a:ln>
                    <a:noFill/>
                  </a:ln>
                  <a:solidFill>
                    <a:srgbClr val="0D426B"/>
                  </a:solidFill>
                  <a:effectLst/>
                  <a:uLnTx/>
                  <a:uFillTx/>
                  <a:latin typeface="Arial Narrow"/>
                  <a:cs typeface="Arial Narrow" panose="020B0604020202020204" pitchFamily="34" charset="0"/>
                </a:rPr>
                <a:t>November 26-29</a:t>
              </a: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srgbClr val="0D426B"/>
                  </a:solidFill>
                  <a:effectLst/>
                  <a:uLnTx/>
                  <a:uFillTx/>
                  <a:latin typeface="Arial Narrow"/>
                  <a:cs typeface="Arial Narrow" panose="020B0604020202020204" pitchFamily="34" charset="0"/>
                </a:rPr>
                <a:t> </a:t>
              </a:r>
              <a:r>
                <a:rPr lang="en-US" sz="1600">
                  <a:solidFill>
                    <a:srgbClr val="0D426B"/>
                  </a:solidFill>
                  <a:latin typeface="Arial Narrow"/>
                  <a:cs typeface="Arial Narrow" panose="020B0604020202020204" pitchFamily="34" charset="0"/>
                </a:rPr>
                <a:t>– </a:t>
              </a: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srgbClr val="0D426B"/>
                  </a:solidFill>
                  <a:effectLst/>
                  <a:uLnTx/>
                  <a:uFillTx/>
                  <a:latin typeface="Arial Narrow"/>
                  <a:cs typeface="Arial Narrow" panose="020B0604020202020204" pitchFamily="34" charset="0"/>
                </a:rPr>
                <a:t>Black Friday/Cyber Monday Bonus Round</a:t>
              </a:r>
              <a:endParaRPr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u="none" strike="noStrike" kern="1200" cap="none" spc="0" normalizeH="0" baseline="0" noProof="0">
                  <a:ln>
                    <a:noFill/>
                  </a:ln>
                  <a:solidFill>
                    <a:srgbClr val="0D426B"/>
                  </a:solidFill>
                  <a:effectLst/>
                  <a:uLnTx/>
                  <a:uFillTx/>
                  <a:latin typeface="Arial Narrow"/>
                  <a:cs typeface="Arial Narrow" panose="020B0604020202020204" pitchFamily="34" charset="0"/>
                </a:rPr>
                <a:t>w/o December 27 </a:t>
              </a: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srgbClr val="0D426B"/>
                  </a:solidFill>
                  <a:effectLst/>
                  <a:uLnTx/>
                  <a:uFillTx/>
                  <a:latin typeface="Arial Narrow"/>
                  <a:cs typeface="Arial Narrow" panose="020B0604020202020204" pitchFamily="34" charset="0"/>
                </a:rPr>
                <a:t>– </a:t>
              </a:r>
              <a:r>
                <a:rPr lang="en-US" sz="1600">
                  <a:solidFill>
                    <a:srgbClr val="0D426B"/>
                  </a:solidFill>
                  <a:latin typeface="Arial Narrow"/>
                  <a:cs typeface="Arial Narrow" panose="020B0604020202020204" pitchFamily="34" charset="0"/>
                </a:rPr>
                <a:t>Grand Prize </a:t>
              </a: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srgbClr val="0D426B"/>
                  </a:solidFill>
                  <a:effectLst/>
                  <a:uLnTx/>
                  <a:uFillTx/>
                  <a:latin typeface="Arial Narrow"/>
                  <a:cs typeface="Arial Narrow" panose="020B0604020202020204" pitchFamily="34" charset="0"/>
                </a:rPr>
                <a:t>Coming Soon!</a:t>
              </a:r>
              <a:endParaRPr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kumimoji="0" lang="en-US" sz="1600" b="1" u="none" strike="noStrike" kern="1200" cap="none" spc="0" normalizeH="0" baseline="0" noProof="0">
                  <a:ln>
                    <a:noFill/>
                  </a:ln>
                  <a:solidFill>
                    <a:srgbClr val="0D426B"/>
                  </a:solidFill>
                  <a:effectLst/>
                  <a:uLnTx/>
                  <a:uFillTx/>
                  <a:latin typeface="Arial Narrow"/>
                  <a:cs typeface="Arial Narrow" panose="020B0604020202020204" pitchFamily="34" charset="0"/>
                </a:rPr>
                <a:t>January 1</a:t>
              </a:r>
              <a:r>
                <a:rPr lang="en-US" sz="1600" b="1">
                  <a:solidFill>
                    <a:srgbClr val="0D426B"/>
                  </a:solidFill>
                  <a:latin typeface="Arial Narrow"/>
                  <a:cs typeface="Arial Narrow" panose="020B0604020202020204" pitchFamily="34" charset="0"/>
                </a:rPr>
                <a:t> </a:t>
              </a:r>
              <a:r>
                <a:rPr lang="en-US" sz="1600">
                  <a:solidFill>
                    <a:srgbClr val="0D426B"/>
                  </a:solidFill>
                  <a:latin typeface="Arial Narrow"/>
                  <a:cs typeface="Arial Narrow" panose="020B0604020202020204" pitchFamily="34" charset="0"/>
                </a:rPr>
                <a:t>–</a:t>
              </a: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srgbClr val="0D426B"/>
                  </a:solidFill>
                  <a:effectLst/>
                  <a:uLnTx/>
                  <a:uFillTx/>
                  <a:latin typeface="Arial Narrow"/>
                  <a:cs typeface="Arial Narrow" panose="020B0604020202020204" pitchFamily="34" charset="0"/>
                </a:rPr>
                <a:t> Winners Announced (Grand Prize, 1</a:t>
              </a:r>
              <a:r>
                <a:rPr kumimoji="0" lang="en-US" sz="1600" u="none" strike="noStrike" kern="1200" cap="none" spc="0" normalizeH="0" baseline="30000" noProof="0">
                  <a:ln>
                    <a:noFill/>
                  </a:ln>
                  <a:solidFill>
                    <a:srgbClr val="0D426B"/>
                  </a:solidFill>
                  <a:effectLst/>
                  <a:uLnTx/>
                  <a:uFillTx/>
                  <a:latin typeface="Arial Narrow"/>
                  <a:cs typeface="Arial Narrow" panose="020B0604020202020204" pitchFamily="34" charset="0"/>
                </a:rPr>
                <a:t>st</a:t>
              </a: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srgbClr val="0D426B"/>
                  </a:solidFill>
                  <a:effectLst/>
                  <a:uLnTx/>
                  <a:uFillTx/>
                  <a:latin typeface="Arial Narrow"/>
                  <a:cs typeface="Arial Narrow" panose="020B0604020202020204" pitchFamily="34" charset="0"/>
                </a:rPr>
                <a:t> Prize, Most Entries)</a:t>
              </a:r>
              <a:endParaRPr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endParaRPr>
            </a:p>
          </p:txBody>
        </p:sp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CF2B0D53-AD50-6344-88B2-5EA4C8475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4888" y="4259293"/>
              <a:ext cx="1749339" cy="1741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2191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76AE90D-B80A-F94B-AE22-E4ACE0422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9147"/>
            <a:ext cx="9144000" cy="530779"/>
          </a:xfrm>
        </p:spPr>
        <p:txBody>
          <a:bodyPr/>
          <a:lstStyle/>
          <a:p>
            <a:r>
              <a:rPr lang="en-US"/>
              <a:t>VIDAPAY ME! SUCCESSES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662E2-3BF9-6C4C-813D-027645C0A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DFDBB135-DC4C-2044-B582-8481C2956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011" y="2371308"/>
            <a:ext cx="8307977" cy="32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73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1BDBD-AE35-AA4D-A66D-C1B093003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D043E-252F-F44F-883F-6825EB6487F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18575" y="991915"/>
            <a:ext cx="10583069" cy="543528"/>
          </a:xfrm>
        </p:spPr>
        <p:txBody>
          <a:bodyPr lIns="0" tIns="45720" rIns="0" bIns="45720" anchor="b"/>
          <a:lstStyle/>
          <a:p>
            <a:r>
              <a:rPr lang="en-US">
                <a:latin typeface="Arial"/>
                <a:cs typeface="Arial"/>
              </a:rPr>
              <a:t>VIDAPAY ME! CONTRIBUTED TO 9-12% OVERALL INCREASE (Q4, YOY)</a:t>
            </a:r>
          </a:p>
          <a:p>
            <a:r>
              <a:rPr lang="en-US">
                <a:latin typeface="Arial"/>
                <a:cs typeface="Arial"/>
              </a:rPr>
              <a:t>Generated $46 Million in Sales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702A6F-A57E-F748-AD88-385273F5A7B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363693" y="121059"/>
            <a:ext cx="9379901" cy="54352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SECTION 3// VIDAPAY ME! SUCCESSES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D4343E-E7A9-784B-932B-A2F1CAB92398}"/>
              </a:ext>
            </a:extLst>
          </p:cNvPr>
          <p:cNvGrpSpPr/>
          <p:nvPr/>
        </p:nvGrpSpPr>
        <p:grpSpPr>
          <a:xfrm>
            <a:off x="290356" y="2220586"/>
            <a:ext cx="11611288" cy="2336268"/>
            <a:chOff x="270362" y="1803990"/>
            <a:chExt cx="11611288" cy="2336268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0BFB8EAE-DA14-7142-891F-7CF2C0A88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4539" y="1803990"/>
              <a:ext cx="3797111" cy="233172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8F2A86E-7531-5749-AD2E-FB3992843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0362" y="1808538"/>
              <a:ext cx="4070102" cy="233172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32774AE9-CB66-284F-A2AA-EFC349F25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889" t="962" r="889" b="962"/>
            <a:stretch/>
          </p:blipFill>
          <p:spPr>
            <a:xfrm>
              <a:off x="4420963" y="1803990"/>
              <a:ext cx="3583076" cy="233172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E6F7011-CEF3-7745-8169-2E5EE3BA04D1}"/>
              </a:ext>
            </a:extLst>
          </p:cNvPr>
          <p:cNvSpPr txBox="1">
            <a:spLocks/>
          </p:cNvSpPr>
          <p:nvPr/>
        </p:nvSpPr>
        <p:spPr>
          <a:xfrm>
            <a:off x="4580570" y="4799344"/>
            <a:ext cx="2855909" cy="8719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>
                <a:latin typeface="Arial Narrow" panose="020B0604020202020204" pitchFamily="34" charset="0"/>
                <a:cs typeface="Arial Narrow" panose="020B0604020202020204" pitchFamily="34" charset="0"/>
              </a:rPr>
              <a:t>Plus, 137 dealers re-engaged</a:t>
            </a:r>
          </a:p>
          <a:p>
            <a:pPr marL="0" indent="0" algn="ctr">
              <a:buNone/>
            </a:pPr>
            <a:r>
              <a:rPr lang="en-US" sz="3600" b="1">
                <a:latin typeface="Arial Narrow" panose="020B0604020202020204" pitchFamily="34" charset="0"/>
                <a:cs typeface="Arial Narrow" panose="020B0604020202020204" pitchFamily="34" charset="0"/>
              </a:rPr>
              <a:t>CPGA: </a:t>
            </a:r>
            <a:r>
              <a:rPr lang="en-US" sz="3600" b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$4.46</a:t>
            </a:r>
          </a:p>
          <a:p>
            <a:pPr marL="0" indent="0" algn="ctr">
              <a:buNone/>
            </a:pP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17132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C83DA6E4-0AA4-9946-B084-AC6E48190B14}"/>
              </a:ext>
            </a:extLst>
          </p:cNvPr>
          <p:cNvGraphicFramePr/>
          <p:nvPr/>
        </p:nvGraphicFramePr>
        <p:xfrm>
          <a:off x="6643291" y="2093430"/>
          <a:ext cx="4558194" cy="2683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A6390B-37DE-864F-AE83-8DC138D30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2A779B-30EC-5A4D-BB2E-AD111648A43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sz="2400" b="1"/>
              <a:t>VIDAPAY ME! RESULTS WEEK OVER WEEK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DD056C-E991-9040-8E57-DC08F0A1FEF4}"/>
              </a:ext>
            </a:extLst>
          </p:cNvPr>
          <p:cNvSpPr txBox="1"/>
          <p:nvPr/>
        </p:nvSpPr>
        <p:spPr>
          <a:xfrm>
            <a:off x="10408238" y="2396008"/>
            <a:ext cx="793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C000"/>
                </a:solidFill>
              </a:rPr>
              <a:t>    980</a:t>
            </a:r>
            <a:r>
              <a:rPr lang="en-US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4C6CF784-8363-5247-A2F2-4C9563F36E22}"/>
              </a:ext>
            </a:extLst>
          </p:cNvPr>
          <p:cNvSpPr/>
          <p:nvPr/>
        </p:nvSpPr>
        <p:spPr>
          <a:xfrm>
            <a:off x="10804861" y="2757977"/>
            <a:ext cx="214873" cy="11547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2985DF-91B1-2346-9ADE-36026E01E366}"/>
              </a:ext>
            </a:extLst>
          </p:cNvPr>
          <p:cNvSpPr txBox="1"/>
          <p:nvPr/>
        </p:nvSpPr>
        <p:spPr>
          <a:xfrm rot="16200000">
            <a:off x="11277" y="3030263"/>
            <a:ext cx="1575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>
                <a:uFill>
                  <a:solidFill>
                    <a:srgbClr val="FFC000"/>
                  </a:solidFill>
                </a:uFill>
              </a:rPr>
              <a:t>K P I ’ s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1114833C-58CC-C74F-9DCA-4CC67B6F879B}"/>
              </a:ext>
            </a:extLst>
          </p:cNvPr>
          <p:cNvGraphicFramePr/>
          <p:nvPr/>
        </p:nvGraphicFramePr>
        <p:xfrm>
          <a:off x="1756530" y="2093430"/>
          <a:ext cx="4190875" cy="2683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85986B7-A81C-9C48-8323-B2D0BD97C246}"/>
              </a:ext>
            </a:extLst>
          </p:cNvPr>
          <p:cNvSpPr txBox="1"/>
          <p:nvPr/>
        </p:nvSpPr>
        <p:spPr>
          <a:xfrm rot="16200000">
            <a:off x="2926839" y="3590601"/>
            <a:ext cx="12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C000"/>
                </a:solidFill>
              </a:rPr>
              <a:t>Black Friday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2C9567C-88D4-B348-858B-8AA67EB12F3C}"/>
              </a:ext>
            </a:extLst>
          </p:cNvPr>
          <p:cNvSpPr/>
          <p:nvPr/>
        </p:nvSpPr>
        <p:spPr>
          <a:xfrm>
            <a:off x="2971479" y="3275869"/>
            <a:ext cx="172279" cy="138202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10F1A0-3C62-B047-BFDC-F6A032024FB1}"/>
              </a:ext>
            </a:extLst>
          </p:cNvPr>
          <p:cNvSpPr txBox="1"/>
          <p:nvPr/>
        </p:nvSpPr>
        <p:spPr>
          <a:xfrm>
            <a:off x="2719294" y="2906537"/>
            <a:ext cx="768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C000"/>
                </a:solidFill>
              </a:rPr>
              <a:t>+49%</a:t>
            </a:r>
            <a:r>
              <a:rPr lang="en-US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9FBF45-8957-E84D-ACE9-6DA851760135}"/>
              </a:ext>
            </a:extLst>
          </p:cNvPr>
          <p:cNvSpPr txBox="1"/>
          <p:nvPr/>
        </p:nvSpPr>
        <p:spPr>
          <a:xfrm>
            <a:off x="5089546" y="2504115"/>
            <a:ext cx="768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5,060</a:t>
            </a:r>
            <a:r>
              <a:rPr lang="en-US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3B4FF4-9D34-4D4C-A894-4E8266220856}"/>
              </a:ext>
            </a:extLst>
          </p:cNvPr>
          <p:cNvSpPr txBox="1"/>
          <p:nvPr/>
        </p:nvSpPr>
        <p:spPr>
          <a:xfrm>
            <a:off x="2602523" y="5056994"/>
            <a:ext cx="2768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78% participation rate!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16AFD-CF69-4F4D-8BF9-1AE58E18ECA2}"/>
              </a:ext>
            </a:extLst>
          </p:cNvPr>
          <p:cNvSpPr txBox="1"/>
          <p:nvPr/>
        </p:nvSpPr>
        <p:spPr>
          <a:xfrm>
            <a:off x="7883774" y="5049619"/>
            <a:ext cx="271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Top performing survey</a:t>
            </a:r>
          </a:p>
        </p:txBody>
      </p:sp>
    </p:spTree>
    <p:extLst>
      <p:ext uri="{BB962C8B-B14F-4D97-AF65-F5344CB8AC3E}">
        <p14:creationId xmlns:p14="http://schemas.microsoft.com/office/powerpoint/2010/main" val="14430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Graphic spid="25" grpId="0">
        <p:bldAsOne/>
      </p:bldGraphic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A6390B-37DE-864F-AE83-8DC138D30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2A779B-30EC-5A4D-BB2E-AD111648A43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sz="2400" b="1"/>
              <a:t>VIDAPAY ME! ENTRIES WEEK OVER WEEK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2985DF-91B1-2346-9ADE-36026E01E366}"/>
              </a:ext>
            </a:extLst>
          </p:cNvPr>
          <p:cNvSpPr txBox="1"/>
          <p:nvPr/>
        </p:nvSpPr>
        <p:spPr>
          <a:xfrm rot="16200000">
            <a:off x="-188198" y="3229737"/>
            <a:ext cx="1974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>
                <a:uFill>
                  <a:solidFill>
                    <a:srgbClr val="FFC000"/>
                  </a:solidFill>
                </a:uFill>
              </a:rPr>
              <a:t>K P I ’ s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D1F4AD1B-21B1-0D4B-B628-A965D0DBD6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648766"/>
              </p:ext>
            </p:extLst>
          </p:nvPr>
        </p:nvGraphicFramePr>
        <p:xfrm>
          <a:off x="1983067" y="1494461"/>
          <a:ext cx="4195139" cy="227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0D83F06-7FA0-AB4A-9783-36267BDB0E2C}"/>
              </a:ext>
            </a:extLst>
          </p:cNvPr>
          <p:cNvSpPr txBox="1"/>
          <p:nvPr/>
        </p:nvSpPr>
        <p:spPr>
          <a:xfrm>
            <a:off x="5532055" y="2599875"/>
            <a:ext cx="76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C000"/>
                </a:solidFill>
              </a:rPr>
              <a:t>3.62X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37BE638E-70CC-9F43-A0FC-4B700FBD3E04}"/>
              </a:ext>
            </a:extLst>
          </p:cNvPr>
          <p:cNvSpPr/>
          <p:nvPr/>
        </p:nvSpPr>
        <p:spPr>
          <a:xfrm rot="16200000">
            <a:off x="5292532" y="2528959"/>
            <a:ext cx="400110" cy="274577"/>
          </a:xfrm>
          <a:prstGeom prst="rightArrow">
            <a:avLst>
              <a:gd name="adj1" fmla="val 42344"/>
              <a:gd name="adj2" fmla="val 50000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0024DF3F-CA92-5E45-9C6D-12604A7177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5194389"/>
              </p:ext>
            </p:extLst>
          </p:nvPr>
        </p:nvGraphicFramePr>
        <p:xfrm>
          <a:off x="1983067" y="4164897"/>
          <a:ext cx="4195139" cy="2325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F54AB485-9F27-8041-B89C-636C38664826}"/>
              </a:ext>
            </a:extLst>
          </p:cNvPr>
          <p:cNvSpPr/>
          <p:nvPr/>
        </p:nvSpPr>
        <p:spPr>
          <a:xfrm>
            <a:off x="5492233" y="4505426"/>
            <a:ext cx="554260" cy="5077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A1B351-5E72-9441-8D4A-31620E8117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99" r="16957"/>
          <a:stretch/>
        </p:blipFill>
        <p:spPr>
          <a:xfrm>
            <a:off x="7035852" y="1494461"/>
            <a:ext cx="4047882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FD52E9-E844-6049-9F67-F4621BDA9B37}"/>
              </a:ext>
            </a:extLst>
          </p:cNvPr>
          <p:cNvSpPr txBox="1"/>
          <p:nvPr/>
        </p:nvSpPr>
        <p:spPr>
          <a:xfrm>
            <a:off x="7594547" y="5695616"/>
            <a:ext cx="3490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Top Seller: Simple Mobile $50 RTR</a:t>
            </a:r>
          </a:p>
        </p:txBody>
      </p:sp>
    </p:spTree>
    <p:extLst>
      <p:ext uri="{BB962C8B-B14F-4D97-AF65-F5344CB8AC3E}">
        <p14:creationId xmlns:p14="http://schemas.microsoft.com/office/powerpoint/2010/main" val="49380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Graphic spid="24" grpId="0">
        <p:bldAsOne/>
      </p:bldGraphic>
      <p:bldP spid="8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A4EBB1-2097-1C4B-91A2-65494A81D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872A-6971-3141-B13D-C197DEAE55A2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SECRET SALES DROVE MASSIVE LIFT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8F7C5-32CE-B44E-A943-E712AF814D3C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SECTION 3// VIDAPAY ME! SUCCESSES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063C86-3500-4149-9243-BF1B5627C438}"/>
              </a:ext>
            </a:extLst>
          </p:cNvPr>
          <p:cNvSpPr txBox="1">
            <a:spLocks/>
          </p:cNvSpPr>
          <p:nvPr/>
        </p:nvSpPr>
        <p:spPr>
          <a:xfrm>
            <a:off x="1318575" y="2350530"/>
            <a:ext cx="3050415" cy="2061604"/>
          </a:xfrm>
          <a:prstGeom prst="rect">
            <a:avLst/>
          </a:prstGeom>
        </p:spPr>
        <p:txBody>
          <a:bodyPr lIns="0" tIns="0" rIns="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>
                <a:latin typeface="Arial Narrow"/>
                <a:cs typeface="Arial Narrow" panose="020B0604020202020204" pitchFamily="34" charset="0"/>
              </a:rPr>
              <a:t>Specifically designed to drive handset sales</a:t>
            </a:r>
          </a:p>
          <a:p>
            <a:pPr>
              <a:lnSpc>
                <a:spcPct val="100000"/>
              </a:lnSpc>
            </a:pPr>
            <a:r>
              <a:rPr lang="en-US" sz="1800">
                <a:latin typeface="Arial Narrow"/>
                <a:cs typeface="Arial Narrow" panose="020B0604020202020204" pitchFamily="34" charset="0"/>
              </a:rPr>
              <a:t>Mondays at 1pm ET - store close</a:t>
            </a:r>
            <a:endParaRPr lang="en-US">
              <a:latin typeface="Arial Narrow"/>
            </a:endParaRPr>
          </a:p>
          <a:p>
            <a:pPr>
              <a:lnSpc>
                <a:spcPct val="100000"/>
              </a:lnSpc>
            </a:pPr>
            <a:r>
              <a:rPr lang="en-US" sz="1800">
                <a:latin typeface="Arial Narrow"/>
                <a:cs typeface="Arial Narrow" panose="020B0604020202020204" pitchFamily="34" charset="0"/>
              </a:rPr>
              <a:t>9 weeks</a:t>
            </a:r>
          </a:p>
          <a:p>
            <a:pPr>
              <a:lnSpc>
                <a:spcPct val="100000"/>
              </a:lnSpc>
            </a:pPr>
            <a:r>
              <a:rPr lang="en-US" sz="1800">
                <a:latin typeface="Arial Narrow"/>
                <a:cs typeface="Arial Narrow" panose="020B0604020202020204" pitchFamily="34" charset="0"/>
              </a:rPr>
              <a:t>TracFone branded handsets</a:t>
            </a:r>
          </a:p>
          <a:p>
            <a:pPr>
              <a:lnSpc>
                <a:spcPct val="100000"/>
              </a:lnSpc>
            </a:pPr>
            <a:r>
              <a:rPr lang="en-US" sz="1800">
                <a:latin typeface="Arial Narrow"/>
                <a:cs typeface="Arial Narrow" panose="020B0604020202020204" pitchFamily="34" charset="0"/>
              </a:rPr>
              <a:t>Stock up for Holidays!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>
                <a:latin typeface="Arial Narrow"/>
                <a:cs typeface="Arial Narrow" panose="020B0604020202020204" pitchFamily="34" charset="0"/>
              </a:rPr>
              <a:t>Avg Lift: </a:t>
            </a:r>
            <a:r>
              <a:rPr lang="en-US" sz="2400" b="1">
                <a:solidFill>
                  <a:srgbClr val="E3832D"/>
                </a:solidFill>
                <a:latin typeface="Arial Narrow"/>
                <a:cs typeface="Arial Narrow" panose="020B0604020202020204" pitchFamily="34" charset="0"/>
              </a:rPr>
              <a:t>790%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62B4D-5CA0-7944-A3DA-C9CD5490D88A}"/>
              </a:ext>
            </a:extLst>
          </p:cNvPr>
          <p:cNvSpPr txBox="1"/>
          <p:nvPr/>
        </p:nvSpPr>
        <p:spPr>
          <a:xfrm>
            <a:off x="4787659" y="1845646"/>
            <a:ext cx="610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 Narrow" panose="020B0604020202020204" pitchFamily="34" charset="0"/>
                <a:cs typeface="Arial Narrow" panose="020B0604020202020204" pitchFamily="34" charset="0"/>
              </a:rPr>
              <a:t>Comparison: Avg daily Run Rate to Secret Sales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D055541D-0868-B540-AC62-425E059E8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658" y="2340515"/>
            <a:ext cx="6466859" cy="380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7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B2615-DABF-AB44-A379-A0F4CD835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Thank You!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6830FAA-A134-384E-8C29-F1337352E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900" y="2598090"/>
            <a:ext cx="6421584" cy="361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66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76AE90D-B80A-F94B-AE22-E4ACE0422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9147"/>
            <a:ext cx="9144000" cy="530779"/>
          </a:xfrm>
        </p:spPr>
        <p:txBody>
          <a:bodyPr/>
          <a:lstStyle/>
          <a:p>
            <a:r>
              <a:rPr lang="en-US"/>
              <a:t>VIDAPAY ME! OVERVIEW</a:t>
            </a:r>
            <a:br>
              <a:rPr lang="en-US"/>
            </a:b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662E2-3BF9-6C4C-813D-027645C0A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A5CA73E-F1A1-2D4C-BE07-7487BE310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011" y="2371308"/>
            <a:ext cx="8307977" cy="32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63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5145C-DD66-355B-1C27-733D300D4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3472" y="298344"/>
            <a:ext cx="9144000" cy="530779"/>
          </a:xfrm>
        </p:spPr>
        <p:txBody>
          <a:bodyPr lIns="0" tIns="45720" rIns="91440" bIns="45720" anchor="t"/>
          <a:lstStyle/>
          <a:p>
            <a:r>
              <a:rPr lang="en-US">
                <a:latin typeface="Arial"/>
                <a:cs typeface="Arial"/>
              </a:rPr>
              <a:t>ADDENDUM A -- GLOSSARY OF TERMS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B8E000-FC0D-3BF9-446D-8BB3F0B36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3F1C90-1DD6-5EB9-476C-4652243FE7FC}"/>
              </a:ext>
            </a:extLst>
          </p:cNvPr>
          <p:cNvSpPr txBox="1"/>
          <p:nvPr/>
        </p:nvSpPr>
        <p:spPr>
          <a:xfrm>
            <a:off x="464172" y="1003205"/>
            <a:ext cx="11270342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  <a:cs typeface="Calibri"/>
            </a:endParaRPr>
          </a:p>
          <a:p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Activation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- Process of adding a new active SIM linked to an account with a carrier   </a:t>
            </a:r>
            <a:br>
              <a:rPr lang="en-US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Airtime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- Cell phone service. E.g. a “top-up” typically pays for 1 month of “airtime” for a phone. </a:t>
            </a:r>
            <a:br>
              <a:rPr lang="en-US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 </a:t>
            </a:r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BYOD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– “Bring your own Device.”  Customers can switch to a different network carrier but keep their same phone through a BYOP promotion, in which the phone's SIM card is swapped for a new one.  </a:t>
            </a:r>
          </a:p>
          <a:p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Cost Per Gross Add  (CP</a:t>
            </a:r>
            <a:r>
              <a:rPr lang="en-US" b="1">
                <a:solidFill>
                  <a:schemeClr val="bg2"/>
                </a:solidFill>
                <a:ea typeface="+mn-lt"/>
                <a:cs typeface="+mn-lt"/>
              </a:rPr>
              <a:t>GA) -</a:t>
            </a:r>
            <a:r>
              <a:rPr lang="en-US">
                <a:solidFill>
                  <a:schemeClr val="bg2"/>
                </a:solidFill>
                <a:ea typeface="+mn-lt"/>
                <a:cs typeface="+mn-lt"/>
              </a:rPr>
              <a:t>-Ratio used to quantify the incremental costs of acquiring one new customer.</a:t>
            </a:r>
            <a:br>
              <a:rPr lang="en-US">
                <a:solidFill>
                  <a:schemeClr val="bg2"/>
                </a:solidFill>
                <a:ea typeface="+mn-lt"/>
                <a:cs typeface="+mn-lt"/>
              </a:rPr>
            </a:br>
            <a:r>
              <a:rPr lang="en-US">
                <a:solidFill>
                  <a:schemeClr val="bg2"/>
                </a:solidFill>
                <a:ea typeface="+mn-lt"/>
                <a:cs typeface="+mn-lt"/>
              </a:rPr>
              <a:t>  </a:t>
            </a:r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Handset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- A phone or mobile device.   A Branded Handset is tied to and partially subsidized by carriers. </a:t>
            </a:r>
            <a:br>
              <a:rPr lang="en-US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Marketplace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–VIDAPAY’s ecommerce section that sells wholesale handsets and accessories to merchants. </a:t>
            </a:r>
            <a:br>
              <a:rPr lang="en-US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 </a:t>
            </a:r>
            <a:br>
              <a:rPr lang="en-US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Master Agent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- A person or company that presides over multiple merchants. They keep the dealers' stores stocked and ensure sales are running smoothly.  </a:t>
            </a:r>
          </a:p>
          <a:p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Merchant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– (AKA dealer), an owner/worker at a wireless store.    </a:t>
            </a:r>
            <a:br>
              <a:rPr lang="en-US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  </a:t>
            </a:r>
            <a:br>
              <a:rPr lang="en-US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Top-up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- The act of refilling a prepaid balance. Typically, customers will return to a wireless store at the end of the month and pay to "top-up" their prepaid service for the next month. </a:t>
            </a:r>
            <a:br>
              <a:rPr lang="en-US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 </a:t>
            </a:r>
            <a:br>
              <a:rPr lang="en-US">
                <a:solidFill>
                  <a:schemeClr val="bg1"/>
                </a:solidFill>
                <a:ea typeface="+mn-lt"/>
                <a:cs typeface="+mn-lt"/>
              </a:rPr>
            </a:br>
            <a:endParaRPr lang="en-US">
              <a:solidFill>
                <a:schemeClr val="bg1"/>
              </a:solidFill>
              <a:cs typeface="Calibri"/>
            </a:endParaRPr>
          </a:p>
          <a:p>
            <a:endParaRPr lang="en-US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6101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7FDF24-E6AA-D249-AB64-0B7F830EE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BA622FF-5A2B-7E47-A728-ACB0DED9371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VIDAPAY ME! SUMMARY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D84864-0A22-F249-8077-BFEC131A50B8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SECTION 1// VIDAPAY ME! OVERVIEW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8F7384-7282-F448-90F9-A096BD524905}"/>
              </a:ext>
            </a:extLst>
          </p:cNvPr>
          <p:cNvSpPr txBox="1"/>
          <p:nvPr/>
        </p:nvSpPr>
        <p:spPr>
          <a:xfrm>
            <a:off x="570016" y="1535443"/>
            <a:ext cx="6510408" cy="5232202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pPr>
              <a:defRPr/>
            </a:pPr>
            <a:r>
              <a:rPr lang="en-US" sz="2000" b="1" i="1">
                <a:latin typeface="Arial"/>
                <a:cs typeface="Arial"/>
              </a:rPr>
              <a:t>Giveaway Rules And Overview</a:t>
            </a:r>
            <a:endParaRPr lang="en-US" sz="2000" b="1" i="1"/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D426B"/>
                </a:solidFill>
                <a:latin typeface="Arial Narrow"/>
              </a:rPr>
              <a:t>Game-show themed sweepstakes offered VIDAPAY merchants a 1 in 6 chance to win one of 524 total prizes 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D426B"/>
                </a:solidFill>
                <a:latin typeface="Arial Narrow"/>
                <a:cs typeface="Arial Narrow" panose="020B0604020202020204" pitchFamily="34" charset="0"/>
              </a:rPr>
              <a:t>Retailers </a:t>
            </a: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were required to register on the VIDAPAY portal to be </a:t>
            </a:r>
            <a:r>
              <a:rPr lang="en-US" sz="1600">
                <a:solidFill>
                  <a:srgbClr val="0D426B"/>
                </a:solidFill>
                <a:latin typeface="Arial Narrow"/>
              </a:rPr>
              <a:t>eligible (new) so entries could automatically be tracked</a:t>
            </a:r>
          </a:p>
          <a:p>
            <a:pPr marL="285750" indent="-285750">
              <a:buFont typeface="Arial,Sans-Serif" panose="020B0604020202020204" pitchFamily="34" charset="0"/>
              <a:buChar char="•"/>
              <a:defRPr/>
            </a:pPr>
            <a:r>
              <a:rPr lang="en-US" sz="1600">
                <a:solidFill>
                  <a:srgbClr val="0D426B"/>
                </a:solidFill>
                <a:latin typeface="Arial Narrow"/>
                <a:cs typeface="+mn-lt"/>
              </a:rPr>
              <a:t>1 in 6 dealers had the chance to win</a:t>
            </a:r>
            <a:endParaRPr lang="en-US" sz="160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D426B"/>
                </a:solidFill>
                <a:latin typeface="Arial Narrow"/>
                <a:cs typeface="Arial Narrow" panose="020B0604020202020204" pitchFamily="34" charset="0"/>
              </a:rPr>
              <a:t>Retailers earned</a:t>
            </a: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600">
                <a:solidFill>
                  <a:srgbClr val="0D426B"/>
                </a:solidFill>
                <a:latin typeface="Arial Narrow"/>
                <a:cs typeface="Arial Narrow" panose="020B0604020202020204" pitchFamily="34" charset="0"/>
              </a:rPr>
              <a:t>one or more</a:t>
            </a: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 entries for the weekly drawings and </a:t>
            </a:r>
            <a:r>
              <a:rPr lang="en-US" sz="1600">
                <a:solidFill>
                  <a:srgbClr val="0D426B"/>
                </a:solidFill>
                <a:latin typeface="Arial Narrow"/>
                <a:cs typeface="Arial Narrow" panose="020B0604020202020204" pitchFamily="34" charset="0"/>
              </a:rPr>
              <a:t>campaign</a:t>
            </a: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-end prizes based on certain </a:t>
            </a:r>
            <a:r>
              <a:rPr lang="en-US" sz="1600">
                <a:solidFill>
                  <a:srgbClr val="0D426B"/>
                </a:solidFill>
                <a:latin typeface="Arial Narrow"/>
              </a:rPr>
              <a:t>transaction actions, designed to drive incremental sales, purchases and engagement. The actions that were rewarded were strategically highlighted to replicate the campaign's goals.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D426B"/>
                </a:solidFill>
                <a:latin typeface="Arial Narrow"/>
                <a:cs typeface="Arial Narrow" panose="020B0604020202020204" pitchFamily="34" charset="0"/>
              </a:rPr>
              <a:t>Weekly winners could not win more than one weekly prize</a:t>
            </a:r>
            <a:endParaRPr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/>
              <a:cs typeface="Arial Narrow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All entered</a:t>
            </a:r>
            <a:r>
              <a:rPr lang="en-US" sz="1600">
                <a:solidFill>
                  <a:srgbClr val="0D426B"/>
                </a:solidFill>
                <a:latin typeface="Arial Narrow"/>
                <a:cs typeface="Arial Narrow" panose="020B0604020202020204" pitchFamily="34" charset="0"/>
              </a:rPr>
              <a:t> retailers</a:t>
            </a: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600">
                <a:solidFill>
                  <a:srgbClr val="0D426B"/>
                </a:solidFill>
                <a:latin typeface="Arial Narrow"/>
                <a:cs typeface="Arial Narrow" panose="020B0604020202020204" pitchFamily="34" charset="0"/>
              </a:rPr>
              <a:t>were eligible</a:t>
            </a: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 for the Grand Prize, First Prize Trip and Most Entries Prize</a:t>
            </a:r>
            <a:endParaRPr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0D426B"/>
                </a:solidFill>
                <a:latin typeface="Arial Narrow"/>
              </a:rPr>
              <a:t>Bonus Rounds created excitement at key periods during the 12-week campaign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D426B"/>
                </a:solidFill>
                <a:latin typeface="Arial Narrow"/>
              </a:rPr>
              <a:t>Black Friday-Cyber Monday weekend had a separate drawing, incentives, and eligibility to drive increased sales during a key holiday shopping weekend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D426B"/>
                </a:solidFill>
                <a:latin typeface="Arial Narrow"/>
              </a:rPr>
              <a:t>Dec 14-19 tied in dealer loyalty program point redemptions on VIDAPAY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0D426B"/>
                </a:solidFill>
                <a:latin typeface="Arial Narrow"/>
                <a:cs typeface="Arial Narrow" panose="020B0604020202020204" pitchFamily="34" charset="0"/>
              </a:rPr>
              <a:t>All </a:t>
            </a:r>
            <a:r>
              <a:rPr lang="en-US" sz="1600">
                <a:solidFill>
                  <a:srgbClr val="0D426B"/>
                </a:solidFill>
                <a:latin typeface="Arial Narrow"/>
              </a:rPr>
              <a:t>entries doubled during </a:t>
            </a:r>
            <a:r>
              <a:rPr lang="en-US" sz="1600">
                <a:solidFill>
                  <a:srgbClr val="0D426B"/>
                </a:solidFill>
                <a:latin typeface="Arial Narrow"/>
                <a:cs typeface="Arial Narrow" panose="020B0604020202020204" pitchFamily="34" charset="0"/>
              </a:rPr>
              <a:t>Black Friday – Cyber Monday and Weekly Secret Sales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sz="160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4B629B9F-F303-5248-A68A-4BB915E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41082"/>
              </p:ext>
            </p:extLst>
          </p:nvPr>
        </p:nvGraphicFramePr>
        <p:xfrm>
          <a:off x="7080424" y="1715939"/>
          <a:ext cx="4667208" cy="4131094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497153">
                  <a:extLst>
                    <a:ext uri="{9D8B030D-6E8A-4147-A177-3AD203B41FA5}">
                      <a16:colId xmlns:a16="http://schemas.microsoft.com/office/drawing/2014/main" val="2029636184"/>
                    </a:ext>
                  </a:extLst>
                </a:gridCol>
                <a:gridCol w="3170055">
                  <a:extLst>
                    <a:ext uri="{9D8B030D-6E8A-4147-A177-3AD203B41FA5}">
                      <a16:colId xmlns:a16="http://schemas.microsoft.com/office/drawing/2014/main" val="3962889475"/>
                    </a:ext>
                  </a:extLst>
                </a:gridCol>
              </a:tblGrid>
              <a:tr h="508764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Entries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 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7714474"/>
                  </a:ext>
                </a:extLst>
              </a:tr>
              <a:tr h="356873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TracFone Brand Top-up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479548"/>
                  </a:ext>
                </a:extLst>
              </a:tr>
              <a:tr h="624528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1D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TracFone Brand device activation </a:t>
                      </a:r>
                    </a:p>
                    <a:p>
                      <a:pPr algn="l"/>
                      <a:r>
                        <a:rPr lang="en-US" sz="14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(BYOD, non-VP Marketplace)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1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222990"/>
                  </a:ext>
                </a:extLst>
              </a:tr>
              <a:tr h="574379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TracFone plan $50 and 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435228"/>
                  </a:ext>
                </a:extLst>
              </a:tr>
              <a:tr h="624528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1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TracFone Marketplace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handset activation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1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538141"/>
                  </a:ext>
                </a:extLst>
              </a:tr>
              <a:tr h="624528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VIDAPAY </a:t>
                      </a:r>
                    </a:p>
                    <a:p>
                      <a:pPr algn="l"/>
                      <a:r>
                        <a:rPr lang="en-US" sz="14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Marketplace purchase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898832"/>
                  </a:ext>
                </a:extLst>
              </a:tr>
              <a:tr h="808607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1D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short dealer survey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1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090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7068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EAC70F-FBF8-AB48-A922-C40C2F32D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45366-FFF0-3640-AB27-CF62CFB7A8B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$100,000 PAYOUT SCHEDULE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DFCCBC-39DC-5640-8A60-974BB67BEDA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SECTION 1// VIDAPAY ME! OVERVIEW</a:t>
            </a:r>
            <a:endParaRPr lang="en-US"/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056F8069-67DE-1748-AF29-C7961C462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527387"/>
              </p:ext>
            </p:extLst>
          </p:nvPr>
        </p:nvGraphicFramePr>
        <p:xfrm>
          <a:off x="1318575" y="1728544"/>
          <a:ext cx="9379901" cy="3400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8162">
                  <a:extLst>
                    <a:ext uri="{9D8B030D-6E8A-4147-A177-3AD203B41FA5}">
                      <a16:colId xmlns:a16="http://schemas.microsoft.com/office/drawing/2014/main" val="1497682815"/>
                    </a:ext>
                  </a:extLst>
                </a:gridCol>
                <a:gridCol w="1937708">
                  <a:extLst>
                    <a:ext uri="{9D8B030D-6E8A-4147-A177-3AD203B41FA5}">
                      <a16:colId xmlns:a16="http://schemas.microsoft.com/office/drawing/2014/main" val="2993182021"/>
                    </a:ext>
                  </a:extLst>
                </a:gridCol>
                <a:gridCol w="1648526">
                  <a:extLst>
                    <a:ext uri="{9D8B030D-6E8A-4147-A177-3AD203B41FA5}">
                      <a16:colId xmlns:a16="http://schemas.microsoft.com/office/drawing/2014/main" val="882499016"/>
                    </a:ext>
                  </a:extLst>
                </a:gridCol>
                <a:gridCol w="2225505">
                  <a:extLst>
                    <a:ext uri="{9D8B030D-6E8A-4147-A177-3AD203B41FA5}">
                      <a16:colId xmlns:a16="http://schemas.microsoft.com/office/drawing/2014/main" val="1588906244"/>
                    </a:ext>
                  </a:extLst>
                </a:gridCol>
              </a:tblGrid>
              <a:tr h="434192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Award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Winners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Payout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chemeClr val="bg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Timing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9905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$20,000 Grand Prize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$20,000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~ Jan. 1, 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1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933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$10,000 First Prize Trip to LA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$10,000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~ Jan. 1, 2022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864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$3,000 Cyber Monday Prize</a:t>
                      </a:r>
                    </a:p>
                  </a:txBody>
                  <a:tcPr anchor="ctr">
                    <a:solidFill>
                      <a:srgbClr val="C7D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C7D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$3,000</a:t>
                      </a:r>
                    </a:p>
                  </a:txBody>
                  <a:tcPr anchor="ctr">
                    <a:solidFill>
                      <a:srgbClr val="C7D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Nov. 29, 2021</a:t>
                      </a:r>
                    </a:p>
                  </a:txBody>
                  <a:tcPr anchor="ctr">
                    <a:solidFill>
                      <a:srgbClr val="C7D1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20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$2,000 Most Entries Prize</a:t>
                      </a:r>
                    </a:p>
                  </a:txBody>
                  <a:tcPr anchor="ctr"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$2,000</a:t>
                      </a:r>
                    </a:p>
                  </a:txBody>
                  <a:tcPr anchor="ctr"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~ Jan. 1, 2022</a:t>
                      </a:r>
                    </a:p>
                  </a:txBody>
                  <a:tcPr anchor="ctr"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736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$1,000</a:t>
                      </a:r>
                    </a:p>
                  </a:txBody>
                  <a:tcPr anchor="ctr">
                    <a:solidFill>
                      <a:srgbClr val="C7D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10 (1/week)</a:t>
                      </a:r>
                    </a:p>
                  </a:txBody>
                  <a:tcPr anchor="ctr">
                    <a:solidFill>
                      <a:srgbClr val="C7D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$10,000</a:t>
                      </a:r>
                    </a:p>
                  </a:txBody>
                  <a:tcPr anchor="ctr">
                    <a:solidFill>
                      <a:srgbClr val="C7D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Weekly</a:t>
                      </a:r>
                    </a:p>
                  </a:txBody>
                  <a:tcPr anchor="ctr">
                    <a:solidFill>
                      <a:srgbClr val="C7D1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309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$500</a:t>
                      </a:r>
                    </a:p>
                  </a:txBody>
                  <a:tcPr anchor="ctr"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10 (1/week)</a:t>
                      </a:r>
                    </a:p>
                  </a:txBody>
                  <a:tcPr anchor="ctr"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$5,000</a:t>
                      </a:r>
                    </a:p>
                  </a:txBody>
                  <a:tcPr anchor="ctr"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Weekly</a:t>
                      </a:r>
                    </a:p>
                  </a:txBody>
                  <a:tcPr anchor="ctr"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830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$100</a:t>
                      </a:r>
                    </a:p>
                  </a:txBody>
                  <a:tcPr anchor="ctr">
                    <a:solidFill>
                      <a:srgbClr val="C7D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500 (50/week)</a:t>
                      </a:r>
                    </a:p>
                  </a:txBody>
                  <a:tcPr anchor="ctr">
                    <a:solidFill>
                      <a:srgbClr val="C7D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$50,000</a:t>
                      </a:r>
                    </a:p>
                  </a:txBody>
                  <a:tcPr anchor="ctr">
                    <a:solidFill>
                      <a:srgbClr val="C7D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Weekly</a:t>
                      </a:r>
                    </a:p>
                  </a:txBody>
                  <a:tcPr anchor="ctr">
                    <a:solidFill>
                      <a:srgbClr val="C7D1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893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rgbClr val="C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rgbClr val="C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524</a:t>
                      </a:r>
                    </a:p>
                  </a:txBody>
                  <a:tcPr anchor="ctr"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solidFill>
                            <a:srgbClr val="C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$100,000</a:t>
                      </a:r>
                    </a:p>
                  </a:txBody>
                  <a:tcPr anchor="ctr"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i="0">
                        <a:solidFill>
                          <a:schemeClr val="tx1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anchor="ctr"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34481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4D532F5-D7A6-5444-A3EB-B729A1452E70}"/>
              </a:ext>
            </a:extLst>
          </p:cNvPr>
          <p:cNvSpPr txBox="1"/>
          <p:nvPr/>
        </p:nvSpPr>
        <p:spPr>
          <a:xfrm>
            <a:off x="1318574" y="5474525"/>
            <a:ext cx="937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The VIDAPAY field sales team took hype videos &amp; shared prize certificates with Weekly winners; one lucky winner was featured in our Event page video each week, which helped build social media shares and excitement</a:t>
            </a:r>
          </a:p>
        </p:txBody>
      </p:sp>
    </p:spTree>
    <p:extLst>
      <p:ext uri="{BB962C8B-B14F-4D97-AF65-F5344CB8AC3E}">
        <p14:creationId xmlns:p14="http://schemas.microsoft.com/office/powerpoint/2010/main" val="1679835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58ECF-34AD-2647-B791-7672624C4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65068-CD47-B64A-B864-822F5297863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64575" y="1329627"/>
            <a:ext cx="9379901" cy="543528"/>
          </a:xfrm>
        </p:spPr>
        <p:txBody>
          <a:bodyPr lIns="0" tIns="45720" rIns="0" bIns="45720" anchor="b"/>
          <a:lstStyle/>
          <a:p>
            <a:r>
              <a:rPr lang="en-US">
                <a:latin typeface="Arial"/>
                <a:cs typeface="Arial"/>
              </a:rPr>
              <a:t>ENGAGED DEALERS EXPERIENCED HIGHER  Q4 REVENUE THAN THOSE THAT DID NOT ENGAGE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B671A-CE44-244A-AFAA-813D0419000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 lIns="0" tIns="45720" rIns="0" bIns="45720" anchor="b"/>
          <a:lstStyle/>
          <a:p>
            <a:r>
              <a:rPr lang="en-US">
                <a:latin typeface="Arial"/>
                <a:cs typeface="Arial"/>
              </a:rPr>
              <a:t>SECTION 1// VIDAPAY ME! OVERVIEW</a:t>
            </a:r>
            <a:endParaRPr lang="en-US"/>
          </a:p>
        </p:txBody>
      </p:sp>
      <p:pic>
        <p:nvPicPr>
          <p:cNvPr id="5" name="Picture 4" descr="Chart, waterfall chart&#10;&#10;Description automatically generated">
            <a:extLst>
              <a:ext uri="{FF2B5EF4-FFF2-40B4-BE49-F238E27FC236}">
                <a16:creationId xmlns:a16="http://schemas.microsoft.com/office/drawing/2014/main" id="{AA4D9E98-8719-AE44-956A-81CAD5437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0" y="1873799"/>
            <a:ext cx="6794500" cy="448519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E856AB2-017B-B348-88D0-9B1CEFA1214B}"/>
              </a:ext>
            </a:extLst>
          </p:cNvPr>
          <p:cNvSpPr/>
          <p:nvPr/>
        </p:nvSpPr>
        <p:spPr>
          <a:xfrm>
            <a:off x="3173967" y="3651316"/>
            <a:ext cx="2047056" cy="1860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7655D59B-B64A-0645-AC7E-C59CA632E468}"/>
              </a:ext>
            </a:extLst>
          </p:cNvPr>
          <p:cNvSpPr/>
          <p:nvPr/>
        </p:nvSpPr>
        <p:spPr>
          <a:xfrm>
            <a:off x="1463040" y="4807132"/>
            <a:ext cx="1710927" cy="222069"/>
          </a:xfrm>
          <a:prstGeom prst="rightArrow">
            <a:avLst/>
          </a:prstGeom>
          <a:solidFill>
            <a:srgbClr val="0D6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024B8F-2669-FA4C-BD9E-472471FAB22A}"/>
              </a:ext>
            </a:extLst>
          </p:cNvPr>
          <p:cNvSpPr txBox="1">
            <a:spLocks/>
          </p:cNvSpPr>
          <p:nvPr/>
        </p:nvSpPr>
        <p:spPr>
          <a:xfrm>
            <a:off x="368431" y="4471988"/>
            <a:ext cx="2160500" cy="683683"/>
          </a:xfrm>
          <a:prstGeom prst="rect">
            <a:avLst/>
          </a:prstGeom>
          <a:solidFill>
            <a:srgbClr val="C7D1DF"/>
          </a:solidFill>
          <a:ln w="12700">
            <a:solidFill>
              <a:srgbClr val="0D66A1"/>
            </a:solidFill>
          </a:ln>
        </p:spPr>
        <p:txBody>
          <a:bodyPr lIns="182880" rIns="18288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200"/>
              <a:t>SALES PERORMANCE without VIDAPAY ME! promotion</a:t>
            </a:r>
          </a:p>
        </p:txBody>
      </p:sp>
    </p:spTree>
    <p:extLst>
      <p:ext uri="{BB962C8B-B14F-4D97-AF65-F5344CB8AC3E}">
        <p14:creationId xmlns:p14="http://schemas.microsoft.com/office/powerpoint/2010/main" val="10355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76AE90D-B80A-F94B-AE22-E4ACE0422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9147"/>
            <a:ext cx="9144000" cy="530779"/>
          </a:xfrm>
        </p:spPr>
        <p:txBody>
          <a:bodyPr/>
          <a:lstStyle/>
          <a:p>
            <a:r>
              <a:rPr lang="en-US"/>
              <a:t>VIDAPAY ME! ASSETS</a:t>
            </a:r>
            <a:br>
              <a:rPr lang="en-US"/>
            </a:b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662E2-3BF9-6C4C-813D-027645C0A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DD51D17-83ED-3C47-8E9F-F41D66D14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011" y="2371308"/>
            <a:ext cx="8307977" cy="32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516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30E17A-6E73-4044-8742-B4DA8BA9F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BD449-3A89-BD46-A387-4DC3C5176361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VIDAPAY ME! MARKETING ASSETS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FBC7-0C24-8C48-A2EE-2A9EFB9DC46E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SECTION 2// VIDAPAY ME! ASSETS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A7374A-CB82-7441-90F5-10B7F291997B}"/>
              </a:ext>
            </a:extLst>
          </p:cNvPr>
          <p:cNvSpPr txBox="1"/>
          <p:nvPr/>
        </p:nvSpPr>
        <p:spPr>
          <a:xfrm>
            <a:off x="1318575" y="1715415"/>
            <a:ext cx="10099528" cy="4101123"/>
          </a:xfrm>
          <a:prstGeom prst="rect">
            <a:avLst/>
          </a:prstGeom>
          <a:noFill/>
        </p:spPr>
        <p:txBody>
          <a:bodyPr wrap="square" lIns="91440" tIns="45720" rIns="91440" bIns="45720" numCol="2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Animated banners on VIDAPAY (new)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Email campaign (administered through </a:t>
            </a:r>
            <a:r>
              <a:rPr lang="en-US" sz="1600">
                <a:solidFill>
                  <a:srgbClr val="0D426B"/>
                </a:solidFill>
                <a:latin typeface="Arial Narrow"/>
                <a:cs typeface="Arial Narrow" panose="020B0604020202020204" pitchFamily="34" charset="0"/>
              </a:rPr>
              <a:t>Salesforce</a:t>
            </a: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 Marketing Cloud</a:t>
            </a:r>
            <a:r>
              <a:rPr lang="en-US" sz="1600">
                <a:solidFill>
                  <a:srgbClr val="0D426B"/>
                </a:solidFill>
                <a:latin typeface="Arial Narrow"/>
                <a:cs typeface="Arial Narrow" panose="020B0604020202020204" pitchFamily="34" charset="0"/>
              </a:rPr>
              <a:t>)</a:t>
            </a:r>
            <a:endParaRPr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SMS messaging with animation</a:t>
            </a:r>
            <a:endParaRPr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Event Page creation</a:t>
            </a:r>
            <a:endParaRPr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/>
              <a:cs typeface="Arial Narrow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D426B"/>
                </a:solidFill>
                <a:latin typeface="Arial Narrow"/>
                <a:cs typeface="Arial Narrow" panose="020B0604020202020204" pitchFamily="34" charset="0"/>
              </a:rPr>
              <a:t>Weekly </a:t>
            </a:r>
            <a:r>
              <a:rPr lang="en-US" sz="1600" err="1">
                <a:solidFill>
                  <a:srgbClr val="0D426B"/>
                </a:solidFill>
                <a:latin typeface="Arial Narrow"/>
                <a:cs typeface="Arial Narrow" panose="020B0604020202020204" pitchFamily="34" charset="0"/>
              </a:rPr>
              <a:t>Hotsheet</a:t>
            </a: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 tag</a:t>
            </a:r>
            <a:endParaRPr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Announcement Hype Video</a:t>
            </a:r>
            <a:endParaRPr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Weekly Video Winner Reveals</a:t>
            </a:r>
            <a:endParaRPr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>
              <a:solidFill>
                <a:srgbClr val="0D426B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>
              <a:solidFill>
                <a:srgbClr val="0D426B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>
              <a:solidFill>
                <a:srgbClr val="0D426B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Field Sales Marketing Kit/Bonus Incentive (new)</a:t>
            </a:r>
            <a:endParaRPr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Unique Master Agent Kit/Library of materials (new)</a:t>
            </a:r>
            <a:endParaRPr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Customer Service hold message (new)</a:t>
            </a:r>
            <a:endParaRPr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/>
              <a:cs typeface="Arial Narrow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Customer Service weekly scripts (new)</a:t>
            </a:r>
            <a:endParaRPr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Social media posts (YouTube, </a:t>
            </a:r>
            <a:r>
              <a:rPr lang="en-US" sz="1600">
                <a:solidFill>
                  <a:srgbClr val="0D426B"/>
                </a:solidFill>
                <a:latin typeface="Arial Narrow"/>
                <a:cs typeface="Arial Narrow" panose="020B0604020202020204" pitchFamily="34" charset="0"/>
              </a:rPr>
              <a:t>Facebook</a:t>
            </a: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, Twitter)</a:t>
            </a:r>
            <a:endParaRPr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On-Site Grand Prize Check Presentation </a:t>
            </a:r>
            <a:r>
              <a:rPr lang="en-US" sz="1600">
                <a:solidFill>
                  <a:srgbClr val="0D426B"/>
                </a:solidFill>
                <a:latin typeface="Arial Narrow"/>
                <a:cs typeface="Arial Narrow" panose="020B0604020202020204" pitchFamily="34" charset="0"/>
              </a:rPr>
              <a:t>Reveal Video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Terms and Conditions pdf (linked to Event Page)</a:t>
            </a:r>
            <a:endParaRPr lang="en-US" sz="1600" u="none" strike="noStrike" kern="1200" cap="none" spc="0" normalizeH="0" baseline="0" noProof="0">
              <a:ln>
                <a:noFill/>
              </a:ln>
              <a:solidFill>
                <a:srgbClr val="0D426B"/>
              </a:solidFill>
              <a:effectLst/>
              <a:uLnTx/>
              <a:uFillTx/>
              <a:latin typeface="Arial Narrow"/>
              <a:cs typeface="Arial Narrow" panose="020B0604020202020204" pitchFamily="34" charset="0"/>
            </a:endParaRP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B92BDA62-0994-B444-956D-4471DD1CA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2352"/>
            <a:ext cx="12192000" cy="191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77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65919C-856C-414E-A499-A56839C3E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B9117-FC09-3842-AF6F-599B4D9803E1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GAMIFICATION OF MARKETING ASSETS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FC0C2-8873-7044-A4A9-A37BA26F7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SECTION 2// VIDAPAY ME! ASSETS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B8E288-FE50-C04D-8B67-65C7166672C4}"/>
              </a:ext>
            </a:extLst>
          </p:cNvPr>
          <p:cNvSpPr txBox="1"/>
          <p:nvPr/>
        </p:nvSpPr>
        <p:spPr>
          <a:xfrm>
            <a:off x="1318575" y="1835252"/>
            <a:ext cx="1021081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Video Announcement in game show announcer voice explains contest (lives on </a:t>
            </a:r>
            <a:r>
              <a:rPr lang="en-US" sz="1600">
                <a:latin typeface="Arial Narrow"/>
                <a:cs typeface="Arial Narrow" panose="020B0604020202020204" pitchFamily="34" charset="0"/>
              </a:rPr>
              <a:t>VIDAPAY portal Event</a:t>
            </a:r>
            <a:r>
              <a:rPr kumimoji="0" lang="en-US" sz="16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 Page with program details)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Animated banners feature Spin the Wheel, lands on “Secret </a:t>
            </a:r>
            <a:r>
              <a:rPr lang="en-US" sz="1600">
                <a:latin typeface="Arial Narrow"/>
                <a:cs typeface="Arial Narrow" panose="020B0604020202020204" pitchFamily="34" charset="0"/>
              </a:rPr>
              <a:t>Sale</a:t>
            </a:r>
            <a:r>
              <a:rPr kumimoji="0" lang="en-US" sz="16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 for 24 hours only” and links to hidden page on VIDAPAY</a:t>
            </a:r>
            <a:endParaRPr lang="en-US" sz="16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 Narrow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Game board video “reveals” of weekly winners and $ amount they have won in winner announcement</a:t>
            </a:r>
            <a:endParaRPr lang="en-US" sz="16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 Narrow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 Narrow"/>
                <a:cs typeface="Arial Narrow" panose="020B0604020202020204" pitchFamily="34" charset="0"/>
              </a:rPr>
              <a:t>Emails feature hype videos from the Field Sales team on weekly winners with a special effect background game-show reveal</a:t>
            </a:r>
            <a:endParaRPr lang="en-US" sz="16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 Narrow"/>
              <a:cs typeface="Arial Narrow" panose="020B0604020202020204" pitchFamily="34" charset="0"/>
            </a:endParaRPr>
          </a:p>
        </p:txBody>
      </p:sp>
      <p:pic>
        <p:nvPicPr>
          <p:cNvPr id="13" name="Picture 12" descr="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99677964-0E8B-3C43-91BB-0566CFA9D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217" y="3212279"/>
            <a:ext cx="4988615" cy="28077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D6AA0-7414-BE4D-B893-5BB46F707EEA}"/>
              </a:ext>
            </a:extLst>
          </p:cNvPr>
          <p:cNvSpPr txBox="1"/>
          <p:nvPr/>
        </p:nvSpPr>
        <p:spPr>
          <a:xfrm>
            <a:off x="2944759" y="6030613"/>
            <a:ext cx="6127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vidapay.wistia.com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/medias/56iqr26354</a:t>
            </a:r>
          </a:p>
        </p:txBody>
      </p:sp>
    </p:spTree>
    <p:extLst>
      <p:ext uri="{BB962C8B-B14F-4D97-AF65-F5344CB8AC3E}">
        <p14:creationId xmlns:p14="http://schemas.microsoft.com/office/powerpoint/2010/main" val="325547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4D7FF6-0D7C-024F-8860-F3778699B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/// </a:t>
            </a:r>
            <a:fld id="{48691840-A0FD-E74F-9E83-940CA52C0F3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4CD27-2C87-E245-BCF9-71222B63755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18575" y="991915"/>
            <a:ext cx="10996137" cy="543528"/>
          </a:xfrm>
        </p:spPr>
        <p:txBody>
          <a:bodyPr/>
          <a:lstStyle/>
          <a:p>
            <a:r>
              <a:rPr lang="en-US"/>
              <a:t>SAMPLE MARKETING ASSETS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0E351-7B94-A445-989C-1C56703116B4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SECTION 2// VIDAPAY ME! ASSETS</a:t>
            </a:r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DEED0272-CF36-7944-A431-90179EFAA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810" y="4387176"/>
            <a:ext cx="9391134" cy="147440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6973347-8CEF-3242-90CE-B77461A2E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574" y="1698741"/>
            <a:ext cx="2614370" cy="261437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 descr="A picture containing arrow&#10;&#10;Description automatically generated">
            <a:extLst>
              <a:ext uri="{FF2B5EF4-FFF2-40B4-BE49-F238E27FC236}">
                <a16:creationId xmlns:a16="http://schemas.microsoft.com/office/drawing/2014/main" id="{60C358C4-9F8F-A04C-8121-98229C53E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809" y="1719854"/>
            <a:ext cx="6656489" cy="259325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3E6279-0899-6344-B853-345E5B8B6780}"/>
              </a:ext>
            </a:extLst>
          </p:cNvPr>
          <p:cNvSpPr txBox="1"/>
          <p:nvPr/>
        </p:nvSpPr>
        <p:spPr>
          <a:xfrm>
            <a:off x="1318575" y="5915848"/>
            <a:ext cx="9072800" cy="307777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Game show themed Q4 2021 promotion  </a:t>
            </a:r>
            <a:r>
              <a:rPr kumimoji="0" lang="en-US" sz="1400" b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I</a:t>
            </a:r>
            <a:r>
              <a:rPr kumimoji="0" lang="en-US" sz="1400" b="1" u="none" strike="noStrike" kern="1200" cap="none" spc="0" normalizeH="0" baseline="0" noProof="0">
                <a:ln>
                  <a:noFill/>
                </a:ln>
                <a:solidFill>
                  <a:srgbClr val="0D426B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  Incentives for purchase, activation, top up and survey completion</a:t>
            </a:r>
          </a:p>
        </p:txBody>
      </p:sp>
    </p:spTree>
    <p:extLst>
      <p:ext uri="{BB962C8B-B14F-4D97-AF65-F5344CB8AC3E}">
        <p14:creationId xmlns:p14="http://schemas.microsoft.com/office/powerpoint/2010/main" val="160874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cetra">
      <a:dk1>
        <a:srgbClr val="0D426B"/>
      </a:dk1>
      <a:lt1>
        <a:srgbClr val="FFFFFF"/>
      </a:lt1>
      <a:dk2>
        <a:srgbClr val="D5DD23"/>
      </a:dk2>
      <a:lt2>
        <a:srgbClr val="FEFFFE"/>
      </a:lt2>
      <a:accent1>
        <a:srgbClr val="0D426B"/>
      </a:accent1>
      <a:accent2>
        <a:srgbClr val="FEFFFE"/>
      </a:accent2>
      <a:accent3>
        <a:srgbClr val="0D426B"/>
      </a:accent3>
      <a:accent4>
        <a:srgbClr val="D7DD26"/>
      </a:accent4>
      <a:accent5>
        <a:srgbClr val="FEFFFE"/>
      </a:accent5>
      <a:accent6>
        <a:srgbClr val="0E406B"/>
      </a:accent6>
      <a:hlink>
        <a:srgbClr val="D7DD28"/>
      </a:hlink>
      <a:folHlink>
        <a:srgbClr val="FEFFF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cetra_Presentation_Template_2020.pptx" id="{350321ED-CCED-B049-8DCF-D5E288D71016}" vid="{303C5226-13E9-3F4E-9172-37652CAEF9E4}"/>
    </a:ext>
  </a:extLst>
</a:theme>
</file>

<file path=ppt/theme/theme2.xml><?xml version="1.0" encoding="utf-8"?>
<a:theme xmlns:a="http://schemas.openxmlformats.org/drawingml/2006/main" name="Office Theme">
  <a:themeElements>
    <a:clrScheme name="Tcetra">
      <a:dk1>
        <a:srgbClr val="0D426B"/>
      </a:dk1>
      <a:lt1>
        <a:srgbClr val="FFFFFF"/>
      </a:lt1>
      <a:dk2>
        <a:srgbClr val="D5DD23"/>
      </a:dk2>
      <a:lt2>
        <a:srgbClr val="FEFFFE"/>
      </a:lt2>
      <a:accent1>
        <a:srgbClr val="0D426B"/>
      </a:accent1>
      <a:accent2>
        <a:srgbClr val="FEFFFE"/>
      </a:accent2>
      <a:accent3>
        <a:srgbClr val="0D426B"/>
      </a:accent3>
      <a:accent4>
        <a:srgbClr val="D7DD26"/>
      </a:accent4>
      <a:accent5>
        <a:srgbClr val="FEFFFE"/>
      </a:accent5>
      <a:accent6>
        <a:srgbClr val="0E406B"/>
      </a:accent6>
      <a:hlink>
        <a:srgbClr val="D7DD28"/>
      </a:hlink>
      <a:folHlink>
        <a:srgbClr val="FEFFF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artertly Department Head Template.potx" id="{CF1DFE0A-A896-1246-A4CE-A7F25F58B7B5}" vid="{C09EA253-809F-5C45-B079-F8A85C51EAC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2ED9A4C73D134FAE1BDAAC9B67F590" ma:contentTypeVersion="17" ma:contentTypeDescription="Create a new document." ma:contentTypeScope="" ma:versionID="a4212e74840a04c7e81fc425463b7355">
  <xsd:schema xmlns:xsd="http://www.w3.org/2001/XMLSchema" xmlns:xs="http://www.w3.org/2001/XMLSchema" xmlns:p="http://schemas.microsoft.com/office/2006/metadata/properties" xmlns:ns2="ded2af31-d879-4624-b0d2-b37c0fdc4742" xmlns:ns3="8cd9fc65-fa81-4c8a-b9f2-0cd6bb82901f" targetNamespace="http://schemas.microsoft.com/office/2006/metadata/properties" ma:root="true" ma:fieldsID="1fb38445c4fdc1584f5d7260a2b3c468" ns2:_="" ns3:_="">
    <xsd:import namespace="ded2af31-d879-4624-b0d2-b37c0fdc4742"/>
    <xsd:import namespace="8cd9fc65-fa81-4c8a-b9f2-0cd6bb8290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preview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d2af31-d879-4624-b0d2-b37c0fdc47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preview" ma:index="21" nillable="true" ma:displayName="preview" ma:format="Thumbnail" ma:internalName="preview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835f385-1c7f-4730-8d6a-d93b1d668c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d9fc65-fa81-4c8a-b9f2-0cd6bb8290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ee48fe2-1929-4551-91bb-20526007fe41}" ma:internalName="TaxCatchAll" ma:showField="CatchAllData" ma:web="8cd9fc65-fa81-4c8a-b9f2-0cd6bb8290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cd9fc65-fa81-4c8a-b9f2-0cd6bb82901f">
      <UserInfo>
        <DisplayName>Kristine Gross</DisplayName>
        <AccountId>17</AccountId>
        <AccountType/>
      </UserInfo>
    </SharedWithUsers>
    <preview xmlns="ded2af31-d879-4624-b0d2-b37c0fdc4742" xsi:nil="true"/>
    <lcf76f155ced4ddcb4097134ff3c332f xmlns="ded2af31-d879-4624-b0d2-b37c0fdc4742">
      <Terms xmlns="http://schemas.microsoft.com/office/infopath/2007/PartnerControls"/>
    </lcf76f155ced4ddcb4097134ff3c332f>
    <TaxCatchAll xmlns="8cd9fc65-fa81-4c8a-b9f2-0cd6bb82901f" xsi:nil="true"/>
  </documentManagement>
</p:properties>
</file>

<file path=customXml/itemProps1.xml><?xml version="1.0" encoding="utf-8"?>
<ds:datastoreItem xmlns:ds="http://schemas.openxmlformats.org/officeDocument/2006/customXml" ds:itemID="{821ECE6E-6888-4398-B243-6E035BFB4C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9FF717-118D-4D15-A92B-9A548D878D5B}">
  <ds:schemaRefs>
    <ds:schemaRef ds:uri="8cd9fc65-fa81-4c8a-b9f2-0cd6bb82901f"/>
    <ds:schemaRef ds:uri="ded2af31-d879-4624-b0d2-b37c0fdc47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E73CF3D-D5B8-4491-BB80-BF1FA8E8B802}">
  <ds:schemaRefs>
    <ds:schemaRef ds:uri="8cd9fc65-fa81-4c8a-b9f2-0cd6bb82901f"/>
    <ds:schemaRef ds:uri="ded2af31-d879-4624-b0d2-b37c0fdc474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18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Office Theme</vt:lpstr>
      <vt:lpstr>VIDAPAY ME! $100K Giveaway Campaign Overview</vt:lpstr>
      <vt:lpstr>VIDAPAY ME! OVERVIEW </vt:lpstr>
      <vt:lpstr>PowerPoint Presentation</vt:lpstr>
      <vt:lpstr>PowerPoint Presentation</vt:lpstr>
      <vt:lpstr>PowerPoint Presentation</vt:lpstr>
      <vt:lpstr>VIDAPAY ME! ASSETS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MASTER AGENT ENGAGEMENT</vt:lpstr>
      <vt:lpstr>PowerPoint Presentation</vt:lpstr>
      <vt:lpstr>VIDAPAY ME! SUCCESSES</vt:lpstr>
      <vt:lpstr>PowerPoint Presentation</vt:lpstr>
      <vt:lpstr>PowerPoint Presentation</vt:lpstr>
      <vt:lpstr>PowerPoint Presentation</vt:lpstr>
      <vt:lpstr>PowerPoint Presentation</vt:lpstr>
      <vt:lpstr>Thank You!</vt:lpstr>
      <vt:lpstr>ADDENDUM A -- GLOSSARY OF TERMS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Ascher</dc:creator>
  <cp:revision>1</cp:revision>
  <dcterms:created xsi:type="dcterms:W3CDTF">2020-09-01T22:20:48Z</dcterms:created>
  <dcterms:modified xsi:type="dcterms:W3CDTF">2022-06-15T14:59:08Z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0x010100FA2ED9A4C73D134FAE1BDAAC9B67F590</vt:lpwstr>
  </property>
  <property fmtid="{D5CDD505-2E9C-101B-9397-08002B2CF9AE}" pid="3" name="MediaServiceImageTags">
    <vt:lpwstr/>
  </property>
</Properties>
</file>