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6240" r:id="rId5"/>
    <p:sldId id="6142" r:id="rId6"/>
    <p:sldId id="6143" r:id="rId7"/>
    <p:sldId id="6162" r:id="rId8"/>
    <p:sldId id="6129" r:id="rId9"/>
    <p:sldId id="6145" r:id="rId10"/>
    <p:sldId id="6146" r:id="rId11"/>
    <p:sldId id="6147" r:id="rId12"/>
    <p:sldId id="6239" r:id="rId13"/>
    <p:sldId id="6149" r:id="rId14"/>
    <p:sldId id="6150" r:id="rId15"/>
    <p:sldId id="6152" r:id="rId16"/>
    <p:sldId id="6153" r:id="rId17"/>
    <p:sldId id="6154" r:id="rId18"/>
    <p:sldId id="1631" r:id="rId19"/>
    <p:sldId id="6155" r:id="rId20"/>
    <p:sldId id="6156" r:id="rId21"/>
    <p:sldId id="6157" r:id="rId22"/>
    <p:sldId id="6158" r:id="rId23"/>
    <p:sldId id="6159" r:id="rId24"/>
    <p:sldId id="6211" r:id="rId25"/>
    <p:sldId id="6160" r:id="rId26"/>
    <p:sldId id="1655" r:id="rId27"/>
    <p:sldId id="6164" r:id="rId28"/>
    <p:sldId id="6165" r:id="rId29"/>
    <p:sldId id="6167" r:id="rId30"/>
    <p:sldId id="6168" r:id="rId31"/>
    <p:sldId id="6170" r:id="rId32"/>
    <p:sldId id="6171" r:id="rId33"/>
    <p:sldId id="6212" r:id="rId34"/>
    <p:sldId id="6238" r:id="rId35"/>
    <p:sldId id="1712" r:id="rId36"/>
    <p:sldId id="69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B3E61A-802B-E8EB-6D25-26627E9FDFC2}" name="Bonnie Lamb" initials="BL" userId="S::blamb@hoffman.com::dca6d171-df1d-4a1f-8b9b-396d99a40096" providerId="AD"/>
  <p188:author id="{FF902372-6FCC-9EA7-6AA9-3A22D4D2126F}" name="Kymra Knuth" initials="KK" userId="S::kknuth@hoffman.com::005452a6-908a-4e52-bc45-84f4fa23e56a" providerId="AD"/>
  <p188:author id="{1AE7FFB3-42C9-5360-5BCD-5E43218C6528}" name="Isabelle Demaude" initials="ID" userId="S::idemaude@hoffman.com::445e1a58-60c4-40b9-96c9-50de037c80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7F3"/>
    <a:srgbClr val="F26D24"/>
    <a:srgbClr val="0E2244"/>
    <a:srgbClr val="020202"/>
    <a:srgbClr val="D0DD27"/>
    <a:srgbClr val="182C43"/>
    <a:srgbClr val="183617"/>
    <a:srgbClr val="FF8AFF"/>
    <a:srgbClr val="6CB35B"/>
    <a:srgbClr val="145F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8A927C-78AC-CFF6-3AA2-476A12B0D03D}" v="257" dt="2024-01-22T19:36:27.6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70"/>
    <p:restoredTop sz="93220" autoAdjust="0"/>
  </p:normalViewPr>
  <p:slideViewPr>
    <p:cSldViewPr snapToGrid="0">
      <p:cViewPr varScale="1">
        <p:scale>
          <a:sx n="71" d="100"/>
          <a:sy n="71" d="100"/>
        </p:scale>
        <p:origin x="552" y="52"/>
      </p:cViewPr>
      <p:guideLst/>
    </p:cSldViewPr>
  </p:slideViewPr>
  <p:notesTextViewPr>
    <p:cViewPr>
      <p:scale>
        <a:sx n="1" d="1"/>
        <a:sy n="1" d="1"/>
      </p:scale>
      <p:origin x="0" y="0"/>
    </p:cViewPr>
  </p:notesTextViewPr>
  <p:sorterViewPr>
    <p:cViewPr>
      <p:scale>
        <a:sx n="100" d="100"/>
        <a:sy n="100" d="100"/>
      </p:scale>
      <p:origin x="0" y="-12096"/>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sz="1600" b="1" i="0">
                <a:solidFill>
                  <a:schemeClr val="bg2"/>
                </a:solidFill>
                <a:latin typeface="Poppins SemiBold" pitchFamily="2" charset="77"/>
                <a:cs typeface="Poppins SemiBold" pitchFamily="2" charset="77"/>
              </a:rPr>
              <a:t>Number of Articles with AI or Artificial Intelligence in the Headline (source: Factiva)</a:t>
            </a:r>
            <a:br>
              <a:rPr lang="en-US" sz="1600" b="1" i="0">
                <a:solidFill>
                  <a:schemeClr val="bg2"/>
                </a:solidFill>
                <a:latin typeface="Poppins SemiBold" pitchFamily="2" charset="77"/>
                <a:cs typeface="Poppins SemiBold" pitchFamily="2" charset="77"/>
              </a:rPr>
            </a:br>
            <a:endParaRPr lang="en-US" sz="1600" b="1" i="0">
              <a:solidFill>
                <a:schemeClr val="bg2"/>
              </a:solidFill>
              <a:latin typeface="Poppins SemiBold" pitchFamily="2" charset="77"/>
              <a:cs typeface="Poppins SemiBold" pitchFamily="2" charset="77"/>
            </a:endParaRP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2019</c:v>
                </c:pt>
              </c:strCache>
            </c:strRef>
          </c:tx>
          <c:spPr>
            <a:solidFill>
              <a:schemeClr val="accent1">
                <a:lumMod val="50000"/>
              </a:schemeClr>
            </a:solidFill>
            <a:ln>
              <a:noFill/>
            </a:ln>
            <a:effectLst/>
          </c:spPr>
          <c:invertIfNegative val="0"/>
          <c:dLbls>
            <c:dLbl>
              <c:idx val="0"/>
              <c:tx>
                <c:rich>
                  <a:bodyPr/>
                  <a:lstStyle/>
                  <a:p>
                    <a:r>
                      <a:rPr lang="en-US"/>
                      <a:t>15,416</a:t>
                    </a:r>
                  </a:p>
                </c:rich>
              </c:tx>
              <c:dLblPos val="outEnd"/>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4-8FCE-8D4E-9E96-42E95CFCB39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Poppins SemiBold" pitchFamily="2" charset="77"/>
                    <a:ea typeface="+mn-ea"/>
                    <a:cs typeface="Poppins SemiBold" pitchFamily="2" charset="77"/>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General</c:formatCode>
                <c:ptCount val="1"/>
                <c:pt idx="0">
                  <c:v>15416</c:v>
                </c:pt>
              </c:numCache>
            </c:numRef>
          </c:val>
          <c:extLst>
            <c:ext xmlns:c16="http://schemas.microsoft.com/office/drawing/2014/chart" uri="{C3380CC4-5D6E-409C-BE32-E72D297353CC}">
              <c16:uniqueId val="{00000000-A287-244D-8B09-25543085D5D4}"/>
            </c:ext>
          </c:extLst>
        </c:ser>
        <c:ser>
          <c:idx val="1"/>
          <c:order val="1"/>
          <c:tx>
            <c:strRef>
              <c:f>Sheet1!$C$1</c:f>
              <c:strCache>
                <c:ptCount val="1"/>
                <c:pt idx="0">
                  <c:v>2020</c:v>
                </c:pt>
              </c:strCache>
            </c:strRef>
          </c:tx>
          <c:spPr>
            <a:solidFill>
              <a:schemeClr val="accent2">
                <a:lumMod val="75000"/>
              </a:schemeClr>
            </a:solidFill>
            <a:ln>
              <a:noFill/>
            </a:ln>
            <a:effectLst/>
          </c:spPr>
          <c:invertIfNegative val="0"/>
          <c:dLbls>
            <c:dLbl>
              <c:idx val="0"/>
              <c:tx>
                <c:rich>
                  <a:bodyPr/>
                  <a:lstStyle/>
                  <a:p>
                    <a:r>
                      <a:rPr lang="en-US"/>
                      <a:t>14,472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FCE-8D4E-9E96-42E95CFCB39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Poppins SemiBold" pitchFamily="2" charset="77"/>
                    <a:ea typeface="+mn-ea"/>
                    <a:cs typeface="Poppins SemiBold"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14472</c:v>
                </c:pt>
              </c:numCache>
            </c:numRef>
          </c:val>
          <c:extLst>
            <c:ext xmlns:c16="http://schemas.microsoft.com/office/drawing/2014/chart" uri="{C3380CC4-5D6E-409C-BE32-E72D297353CC}">
              <c16:uniqueId val="{00000001-A287-244D-8B09-25543085D5D4}"/>
            </c:ext>
          </c:extLst>
        </c:ser>
        <c:ser>
          <c:idx val="2"/>
          <c:order val="2"/>
          <c:tx>
            <c:strRef>
              <c:f>Sheet1!$D$1</c:f>
              <c:strCache>
                <c:ptCount val="1"/>
                <c:pt idx="0">
                  <c:v>2021</c:v>
                </c:pt>
              </c:strCache>
            </c:strRef>
          </c:tx>
          <c:spPr>
            <a:solidFill>
              <a:schemeClr val="accent3">
                <a:lumMod val="75000"/>
              </a:schemeClr>
            </a:solidFill>
            <a:ln>
              <a:noFill/>
            </a:ln>
            <a:effectLst/>
          </c:spPr>
          <c:invertIfNegative val="0"/>
          <c:dLbls>
            <c:dLbl>
              <c:idx val="0"/>
              <c:tx>
                <c:rich>
                  <a:bodyPr/>
                  <a:lstStyle/>
                  <a:p>
                    <a:r>
                      <a:rPr lang="en-US"/>
                      <a:t>17,580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FCE-8D4E-9E96-42E95CFCB39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Poppins SemiBold" pitchFamily="2" charset="77"/>
                    <a:ea typeface="+mn-ea"/>
                    <a:cs typeface="Poppins SemiBold"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General</c:formatCode>
                <c:ptCount val="1"/>
                <c:pt idx="0">
                  <c:v>17580</c:v>
                </c:pt>
              </c:numCache>
            </c:numRef>
          </c:val>
          <c:extLst>
            <c:ext xmlns:c16="http://schemas.microsoft.com/office/drawing/2014/chart" uri="{C3380CC4-5D6E-409C-BE32-E72D297353CC}">
              <c16:uniqueId val="{00000002-A287-244D-8B09-25543085D5D4}"/>
            </c:ext>
          </c:extLst>
        </c:ser>
        <c:ser>
          <c:idx val="3"/>
          <c:order val="3"/>
          <c:tx>
            <c:strRef>
              <c:f>Sheet1!$E$1</c:f>
              <c:strCache>
                <c:ptCount val="1"/>
                <c:pt idx="0">
                  <c:v>2022</c:v>
                </c:pt>
              </c:strCache>
            </c:strRef>
          </c:tx>
          <c:spPr>
            <a:solidFill>
              <a:schemeClr val="accent4"/>
            </a:solidFill>
            <a:ln>
              <a:noFill/>
            </a:ln>
            <a:effectLst/>
          </c:spPr>
          <c:invertIfNegative val="0"/>
          <c:dLbls>
            <c:dLbl>
              <c:idx val="0"/>
              <c:tx>
                <c:rich>
                  <a:bodyPr/>
                  <a:lstStyle/>
                  <a:p>
                    <a:r>
                      <a:rPr lang="en-US"/>
                      <a:t>18,997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FCE-8D4E-9E96-42E95CFCB39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Poppins SemiBold" pitchFamily="2" charset="77"/>
                    <a:ea typeface="+mn-ea"/>
                    <a:cs typeface="Poppins SemiBold"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General</c:formatCode>
                <c:ptCount val="1"/>
                <c:pt idx="0">
                  <c:v>18997</c:v>
                </c:pt>
              </c:numCache>
            </c:numRef>
          </c:val>
          <c:extLst>
            <c:ext xmlns:c16="http://schemas.microsoft.com/office/drawing/2014/chart" uri="{C3380CC4-5D6E-409C-BE32-E72D297353CC}">
              <c16:uniqueId val="{00000003-A287-244D-8B09-25543085D5D4}"/>
            </c:ext>
          </c:extLst>
        </c:ser>
        <c:ser>
          <c:idx val="4"/>
          <c:order val="4"/>
          <c:tx>
            <c:strRef>
              <c:f>Sheet1!$F$1</c:f>
              <c:strCache>
                <c:ptCount val="1"/>
                <c:pt idx="0">
                  <c:v>2023Q1</c:v>
                </c:pt>
              </c:strCache>
            </c:strRef>
          </c:tx>
          <c:spPr>
            <a:solidFill>
              <a:schemeClr val="accent5"/>
            </a:solidFill>
            <a:ln>
              <a:noFill/>
            </a:ln>
            <a:effectLst/>
          </c:spPr>
          <c:invertIfNegative val="0"/>
          <c:dPt>
            <c:idx val="0"/>
            <c:invertIfNegative val="0"/>
            <c:bubble3D val="0"/>
            <c:spPr>
              <a:solidFill>
                <a:schemeClr val="accent5">
                  <a:lumMod val="50000"/>
                </a:schemeClr>
              </a:solidFill>
              <a:ln>
                <a:noFill/>
              </a:ln>
              <a:effectLst/>
            </c:spPr>
            <c:extLst>
              <c:ext xmlns:c16="http://schemas.microsoft.com/office/drawing/2014/chart" uri="{C3380CC4-5D6E-409C-BE32-E72D297353CC}">
                <c16:uniqueId val="{00000000-8FCE-8D4E-9E96-42E95CFCB394}"/>
              </c:ext>
            </c:extLst>
          </c:dPt>
          <c:dLbls>
            <c:dLbl>
              <c:idx val="0"/>
              <c:layout>
                <c:manualLayout>
                  <c:x val="0"/>
                  <c:y val="-1.4062499134934889E-2"/>
                </c:manualLayout>
              </c:layout>
              <c:tx>
                <c:rich>
                  <a:bodyPr/>
                  <a:lstStyle/>
                  <a:p>
                    <a:r>
                      <a:rPr lang="en-US"/>
                      <a:t>28,609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FCE-8D4E-9E96-42E95CFCB39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Poppins SemiBold" pitchFamily="2" charset="77"/>
                    <a:ea typeface="+mn-ea"/>
                    <a:cs typeface="Poppins SemiBold" pitchFamily="2" charset="77"/>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General</c:formatCode>
                <c:ptCount val="1"/>
                <c:pt idx="0">
                  <c:v>28609</c:v>
                </c:pt>
              </c:numCache>
            </c:numRef>
          </c:val>
          <c:extLst>
            <c:ext xmlns:c16="http://schemas.microsoft.com/office/drawing/2014/chart" uri="{C3380CC4-5D6E-409C-BE32-E72D297353CC}">
              <c16:uniqueId val="{00000004-A287-244D-8B09-25543085D5D4}"/>
            </c:ext>
          </c:extLst>
        </c:ser>
        <c:dLbls>
          <c:dLblPos val="outEnd"/>
          <c:showLegendKey val="0"/>
          <c:showVal val="1"/>
          <c:showCatName val="0"/>
          <c:showSerName val="0"/>
          <c:showPercent val="0"/>
          <c:showBubbleSize val="0"/>
        </c:dLbls>
        <c:gapWidth val="49"/>
        <c:overlap val="-34"/>
        <c:axId val="1458467984"/>
        <c:axId val="1458469712"/>
      </c:barChart>
      <c:catAx>
        <c:axId val="1458467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8469712"/>
        <c:crosses val="autoZero"/>
        <c:auto val="1"/>
        <c:lblAlgn val="ctr"/>
        <c:lblOffset val="100"/>
        <c:noMultiLvlLbl val="0"/>
      </c:catAx>
      <c:valAx>
        <c:axId val="1458469712"/>
        <c:scaling>
          <c:orientation val="minMax"/>
          <c:max val="3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2"/>
                </a:solidFill>
                <a:latin typeface="Poppins" pitchFamily="2" charset="77"/>
                <a:ea typeface="+mn-ea"/>
                <a:cs typeface="Poppins" pitchFamily="2" charset="77"/>
              </a:defRPr>
            </a:pPr>
            <a:endParaRPr lang="en-US"/>
          </a:p>
        </c:txPr>
        <c:crossAx val="1458467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Cisco</c:v>
                </c:pt>
              </c:strCache>
            </c:strRef>
          </c:tx>
          <c:spPr>
            <a:ln w="28575" cap="rnd">
              <a:solidFill>
                <a:schemeClr val="accent2"/>
              </a:solidFill>
              <a:round/>
            </a:ln>
            <a:effectLst/>
          </c:spPr>
          <c:marker>
            <c:symbol val="none"/>
          </c:marker>
          <c:dLbls>
            <c:dLbl>
              <c:idx val="0"/>
              <c:layout>
                <c:manualLayout>
                  <c:x val="-2.0917478804292684E-2"/>
                  <c:y val="2.59536110527501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02A-9642-B32A-5A225401BE0D}"/>
                </c:ext>
              </c:extLst>
            </c:dLbl>
            <c:dLbl>
              <c:idx val="1"/>
              <c:layout>
                <c:manualLayout>
                  <c:x val="-2.0275510145337444E-2"/>
                  <c:y val="2.87033464395374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02A-9642-B32A-5A225401BE0D}"/>
                </c:ext>
              </c:extLst>
            </c:dLbl>
            <c:dLbl>
              <c:idx val="3"/>
              <c:layout>
                <c:manualLayout>
                  <c:x val="-2.3161841674971061E-2"/>
                  <c:y val="3.03629874913076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AD7-D54A-B8C4-9BBAC8E1BE5A}"/>
                </c:ext>
              </c:extLst>
            </c:dLbl>
            <c:dLbl>
              <c:idx val="4"/>
              <c:layout>
                <c:manualLayout>
                  <c:x val="-7.8527899572420814E-3"/>
                  <c:y val="5.1040852006840106E-3"/>
                </c:manualLayout>
              </c:layout>
              <c:tx>
                <c:rich>
                  <a:bodyPr/>
                  <a:lstStyle/>
                  <a:p>
                    <a:fld id="{2FE75D0C-E24A-A94E-9C2A-C333BF3BDDD2}" type="VALUE">
                      <a:rPr lang="en-US" b="1" i="0">
                        <a:latin typeface="Gotham Bold" pitchFamily="2" charset="0"/>
                        <a:cs typeface="Gotham Bold" pitchFamily="2" charset="0"/>
                      </a:rPr>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AD7-D54A-B8C4-9BBAC8E1BE5A}"/>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Poppins SemiBold" pitchFamily="2" charset="77"/>
                    <a:ea typeface="+mn-ea"/>
                    <a:cs typeface="Poppins SemiBold" pitchFamily="2" charset="77"/>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1996</c:v>
                </c:pt>
                <c:pt idx="1">
                  <c:v>1997</c:v>
                </c:pt>
                <c:pt idx="2">
                  <c:v>1998</c:v>
                </c:pt>
                <c:pt idx="3">
                  <c:v>1999</c:v>
                </c:pt>
                <c:pt idx="4">
                  <c:v>2000</c:v>
                </c:pt>
              </c:numCache>
            </c:numRef>
          </c:cat>
          <c:val>
            <c:numRef>
              <c:f>Sheet1!$B$2:$B$6</c:f>
              <c:numCache>
                <c:formatCode>General</c:formatCode>
                <c:ptCount val="5"/>
                <c:pt idx="0">
                  <c:v>0</c:v>
                </c:pt>
                <c:pt idx="1">
                  <c:v>2</c:v>
                </c:pt>
                <c:pt idx="2">
                  <c:v>23</c:v>
                </c:pt>
                <c:pt idx="3">
                  <c:v>214</c:v>
                </c:pt>
                <c:pt idx="4">
                  <c:v>515</c:v>
                </c:pt>
              </c:numCache>
            </c:numRef>
          </c:val>
          <c:smooth val="0"/>
          <c:extLst>
            <c:ext xmlns:c16="http://schemas.microsoft.com/office/drawing/2014/chart" uri="{C3380CC4-5D6E-409C-BE32-E72D297353CC}">
              <c16:uniqueId val="{00000000-0E70-F14E-9DB4-C77B501AAD2D}"/>
            </c:ext>
          </c:extLst>
        </c:ser>
        <c:ser>
          <c:idx val="1"/>
          <c:order val="1"/>
          <c:tx>
            <c:strRef>
              <c:f>Sheet1!$C$1</c:f>
              <c:strCache>
                <c:ptCount val="1"/>
                <c:pt idx="0">
                  <c:v>Lucent</c:v>
                </c:pt>
              </c:strCache>
            </c:strRef>
          </c:tx>
          <c:spPr>
            <a:ln w="28575" cap="rnd">
              <a:solidFill>
                <a:schemeClr val="accent3"/>
              </a:solidFill>
              <a:round/>
            </a:ln>
            <a:effectLst/>
          </c:spPr>
          <c:marker>
            <c:symbol val="none"/>
          </c:marker>
          <c:dLbls>
            <c:dLbl>
              <c:idx val="2"/>
              <c:layout>
                <c:manualLayout>
                  <c:x val="-5.1125670700688075E-2"/>
                  <c:y val="-2.6407078724374467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Poppins SemiBold" pitchFamily="2" charset="77"/>
                      <a:ea typeface="+mn-ea"/>
                      <a:cs typeface="Poppins SemiBold" pitchFamily="2" charset="77"/>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3.9837721780724457E-2"/>
                      <c:h val="2.7555212581955965E-2"/>
                    </c:manualLayout>
                  </c15:layout>
                </c:ext>
                <c:ext xmlns:c16="http://schemas.microsoft.com/office/drawing/2014/chart" uri="{C3380CC4-5D6E-409C-BE32-E72D297353CC}">
                  <c16:uniqueId val="{00000002-102A-9642-B32A-5A225401BE0D}"/>
                </c:ext>
              </c:extLst>
            </c:dLbl>
            <c:dLbl>
              <c:idx val="3"/>
              <c:layout>
                <c:manualLayout>
                  <c:x val="-6.0327221479046927E-2"/>
                  <c:y val="-1.72220078637224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02A-9642-B32A-5A225401BE0D}"/>
                </c:ext>
              </c:extLst>
            </c:dLbl>
            <c:dLbl>
              <c:idx val="4"/>
              <c:tx>
                <c:rich>
                  <a:bodyPr/>
                  <a:lstStyle/>
                  <a:p>
                    <a:fld id="{10049299-00EE-F04E-ACA7-30CBE3C0CEF2}" type="VALUE">
                      <a:rPr lang="en-US" b="1" i="0">
                        <a:latin typeface="Gotham Bold" pitchFamily="2" charset="0"/>
                        <a:cs typeface="Gotham Bold" pitchFamily="2" charset="0"/>
                      </a:rPr>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CFA-AC46-9596-5470D4A0EA6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Poppins SemiBold" pitchFamily="2" charset="77"/>
                    <a:ea typeface="+mn-ea"/>
                    <a:cs typeface="Poppins SemiBold" pitchFamily="2" charset="77"/>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1996</c:v>
                </c:pt>
                <c:pt idx="1">
                  <c:v>1997</c:v>
                </c:pt>
                <c:pt idx="2">
                  <c:v>1998</c:v>
                </c:pt>
                <c:pt idx="3">
                  <c:v>1999</c:v>
                </c:pt>
                <c:pt idx="4">
                  <c:v>2000</c:v>
                </c:pt>
              </c:numCache>
            </c:numRef>
          </c:cat>
          <c:val>
            <c:numRef>
              <c:f>Sheet1!$C$2:$C$6</c:f>
              <c:numCache>
                <c:formatCode>General</c:formatCode>
                <c:ptCount val="5"/>
                <c:pt idx="0">
                  <c:v>3</c:v>
                </c:pt>
                <c:pt idx="1">
                  <c:v>8</c:v>
                </c:pt>
                <c:pt idx="2">
                  <c:v>109</c:v>
                </c:pt>
                <c:pt idx="3">
                  <c:v>814</c:v>
                </c:pt>
                <c:pt idx="4">
                  <c:v>1433</c:v>
                </c:pt>
              </c:numCache>
            </c:numRef>
          </c:val>
          <c:smooth val="0"/>
          <c:extLst>
            <c:ext xmlns:c16="http://schemas.microsoft.com/office/drawing/2014/chart" uri="{C3380CC4-5D6E-409C-BE32-E72D297353CC}">
              <c16:uniqueId val="{00000000-CAD7-D54A-B8C4-9BBAC8E1BE5A}"/>
            </c:ext>
          </c:extLst>
        </c:ser>
        <c:dLbls>
          <c:dLblPos val="b"/>
          <c:showLegendKey val="0"/>
          <c:showVal val="1"/>
          <c:showCatName val="0"/>
          <c:showSerName val="0"/>
          <c:showPercent val="0"/>
          <c:showBubbleSize val="0"/>
        </c:dLbls>
        <c:smooth val="0"/>
        <c:axId val="988562976"/>
        <c:axId val="1016064928"/>
      </c:lineChart>
      <c:catAx>
        <c:axId val="988562976"/>
        <c:scaling>
          <c:orientation val="minMax"/>
        </c:scaling>
        <c:delete val="1"/>
        <c:axPos val="b"/>
        <c:numFmt formatCode="General" sourceLinked="1"/>
        <c:majorTickMark val="none"/>
        <c:minorTickMark val="none"/>
        <c:tickLblPos val="nextTo"/>
        <c:crossAx val="1016064928"/>
        <c:crosses val="autoZero"/>
        <c:auto val="1"/>
        <c:lblAlgn val="ctr"/>
        <c:lblOffset val="100"/>
        <c:noMultiLvlLbl val="0"/>
      </c:catAx>
      <c:valAx>
        <c:axId val="1016064928"/>
        <c:scaling>
          <c:orientation val="minMax"/>
          <c:max val="1500"/>
          <c:min val="-100"/>
        </c:scaling>
        <c:delete val="0"/>
        <c:axPos val="l"/>
        <c:majorGridlines>
          <c:spPr>
            <a:ln w="9525" cap="flat" cmpd="sng" algn="ctr">
              <a:solidFill>
                <a:schemeClr val="bg1">
                  <a:lumMod val="9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Poppins" pitchFamily="2" charset="77"/>
                <a:ea typeface="+mn-ea"/>
                <a:cs typeface="Poppins" pitchFamily="2" charset="77"/>
              </a:defRPr>
            </a:pPr>
            <a:endParaRPr lang="en-US"/>
          </a:p>
        </c:txPr>
        <c:crossAx val="988562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b="1" i="0">
                <a:latin typeface="Poppins" pitchFamily="2" charset="77"/>
              </a:defRPr>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b="1" i="0">
                <a:latin typeface="Poppins" pitchFamily="2" charset="77"/>
              </a:defRPr>
            </a:lvl1pPr>
          </a:lstStyle>
          <a:p>
            <a:fld id="{BC57BD59-48A9-41FC-BE29-2E8D3FEF39DC}" type="datetimeFigureOut">
              <a:rPr lang="en-US" smtClean="0"/>
              <a:pPr/>
              <a:t>2/2/2024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1" i="0">
                <a:latin typeface="Poppins"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1" i="0">
                <a:latin typeface="Poppins" pitchFamily="2" charset="77"/>
              </a:defRPr>
            </a:lvl1pPr>
          </a:lstStyle>
          <a:p>
            <a:fld id="{6073153E-3AEC-4CFE-AE57-C2C0231DFF8D}" type="slidenum">
              <a:rPr lang="en-US" smtClean="0"/>
              <a:pPr/>
              <a:t>‹#›</a:t>
            </a:fld>
            <a:endParaRPr lang="en-US" dirty="0"/>
          </a:p>
        </p:txBody>
      </p:sp>
    </p:spTree>
    <p:extLst>
      <p:ext uri="{BB962C8B-B14F-4D97-AF65-F5344CB8AC3E}">
        <p14:creationId xmlns:p14="http://schemas.microsoft.com/office/powerpoint/2010/main" val="2794955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i="0" kern="1200">
        <a:solidFill>
          <a:schemeClr val="tx1"/>
        </a:solidFill>
        <a:latin typeface="Poppins" pitchFamily="2" charset="77"/>
        <a:ea typeface="+mn-ea"/>
        <a:cs typeface="+mn-cs"/>
      </a:defRPr>
    </a:lvl1pPr>
    <a:lvl2pPr marL="457200" algn="l" defTabSz="914400" rtl="0" eaLnBrk="1" latinLnBrk="0" hangingPunct="1">
      <a:defRPr sz="1200" b="1" i="0" kern="1200">
        <a:solidFill>
          <a:schemeClr val="tx1"/>
        </a:solidFill>
        <a:latin typeface="Poppins" pitchFamily="2" charset="77"/>
        <a:ea typeface="+mn-ea"/>
        <a:cs typeface="+mn-cs"/>
      </a:defRPr>
    </a:lvl2pPr>
    <a:lvl3pPr marL="914400" algn="l" defTabSz="914400" rtl="0" eaLnBrk="1" latinLnBrk="0" hangingPunct="1">
      <a:defRPr sz="1200" b="1" i="0" kern="1200">
        <a:solidFill>
          <a:schemeClr val="tx1"/>
        </a:solidFill>
        <a:latin typeface="Poppins" pitchFamily="2" charset="77"/>
        <a:ea typeface="+mn-ea"/>
        <a:cs typeface="+mn-cs"/>
      </a:defRPr>
    </a:lvl3pPr>
    <a:lvl4pPr marL="1371600" algn="l" defTabSz="914400" rtl="0" eaLnBrk="1" latinLnBrk="0" hangingPunct="1">
      <a:defRPr sz="1200" b="1" i="0" kern="1200">
        <a:solidFill>
          <a:schemeClr val="tx1"/>
        </a:solidFill>
        <a:latin typeface="Poppins" pitchFamily="2" charset="77"/>
        <a:ea typeface="+mn-ea"/>
        <a:cs typeface="+mn-cs"/>
      </a:defRPr>
    </a:lvl4pPr>
    <a:lvl5pPr marL="1828800" algn="l" defTabSz="914400" rtl="0" eaLnBrk="1" latinLnBrk="0" hangingPunct="1">
      <a:defRPr sz="1200" b="1" i="0" kern="1200">
        <a:solidFill>
          <a:schemeClr val="tx1"/>
        </a:solidFill>
        <a:latin typeface="Poppi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EA7F9-7C54-7448-8188-E577A7282E22}" type="slidenum">
              <a:rPr lang="en-US" smtClean="0"/>
              <a:t>2</a:t>
            </a:fld>
            <a:endParaRPr lang="en-US" dirty="0"/>
          </a:p>
        </p:txBody>
      </p:sp>
    </p:spTree>
    <p:extLst>
      <p:ext uri="{BB962C8B-B14F-4D97-AF65-F5344CB8AC3E}">
        <p14:creationId xmlns:p14="http://schemas.microsoft.com/office/powerpoint/2010/main" val="3386429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EA7F9-7C54-7448-8188-E577A7282E22}" type="slidenum">
              <a:rPr lang="en-US" smtClean="0"/>
              <a:t>13</a:t>
            </a:fld>
            <a:endParaRPr lang="en-US" dirty="0"/>
          </a:p>
        </p:txBody>
      </p:sp>
    </p:spTree>
    <p:extLst>
      <p:ext uri="{BB962C8B-B14F-4D97-AF65-F5344CB8AC3E}">
        <p14:creationId xmlns:p14="http://schemas.microsoft.com/office/powerpoint/2010/main" val="3952817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EA7F9-7C54-7448-8188-E577A7282E22}" type="slidenum">
              <a:rPr lang="en-US" smtClean="0"/>
              <a:t>14</a:t>
            </a:fld>
            <a:endParaRPr lang="en-US" dirty="0"/>
          </a:p>
        </p:txBody>
      </p:sp>
    </p:spTree>
    <p:extLst>
      <p:ext uri="{BB962C8B-B14F-4D97-AF65-F5344CB8AC3E}">
        <p14:creationId xmlns:p14="http://schemas.microsoft.com/office/powerpoint/2010/main" val="2164271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EA7F9-7C54-7448-8188-E577A7282E22}" type="slidenum">
              <a:rPr lang="en-US" smtClean="0"/>
              <a:t>16</a:t>
            </a:fld>
            <a:endParaRPr lang="en-US" dirty="0"/>
          </a:p>
        </p:txBody>
      </p:sp>
    </p:spTree>
    <p:extLst>
      <p:ext uri="{BB962C8B-B14F-4D97-AF65-F5344CB8AC3E}">
        <p14:creationId xmlns:p14="http://schemas.microsoft.com/office/powerpoint/2010/main" val="3758403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EA7F9-7C54-7448-8188-E577A7282E22}" type="slidenum">
              <a:rPr lang="en-US" smtClean="0"/>
              <a:t>17</a:t>
            </a:fld>
            <a:endParaRPr lang="en-US" dirty="0"/>
          </a:p>
        </p:txBody>
      </p:sp>
    </p:spTree>
    <p:extLst>
      <p:ext uri="{BB962C8B-B14F-4D97-AF65-F5344CB8AC3E}">
        <p14:creationId xmlns:p14="http://schemas.microsoft.com/office/powerpoint/2010/main" val="1138769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EA7F9-7C54-7448-8188-E577A7282E22}" type="slidenum">
              <a:rPr lang="en-US" smtClean="0"/>
              <a:t>18</a:t>
            </a:fld>
            <a:endParaRPr lang="en-US" dirty="0"/>
          </a:p>
        </p:txBody>
      </p:sp>
    </p:spTree>
    <p:extLst>
      <p:ext uri="{BB962C8B-B14F-4D97-AF65-F5344CB8AC3E}">
        <p14:creationId xmlns:p14="http://schemas.microsoft.com/office/powerpoint/2010/main" val="1213850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EA7F9-7C54-7448-8188-E577A7282E22}" type="slidenum">
              <a:rPr lang="en-US" smtClean="0"/>
              <a:t>19</a:t>
            </a:fld>
            <a:endParaRPr lang="en-US" dirty="0"/>
          </a:p>
        </p:txBody>
      </p:sp>
    </p:spTree>
    <p:extLst>
      <p:ext uri="{BB962C8B-B14F-4D97-AF65-F5344CB8AC3E}">
        <p14:creationId xmlns:p14="http://schemas.microsoft.com/office/powerpoint/2010/main" val="1976329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EA7F9-7C54-7448-8188-E577A7282E22}" type="slidenum">
              <a:rPr lang="en-US" smtClean="0"/>
              <a:t>20</a:t>
            </a:fld>
            <a:endParaRPr lang="en-US" dirty="0"/>
          </a:p>
        </p:txBody>
      </p:sp>
    </p:spTree>
    <p:extLst>
      <p:ext uri="{BB962C8B-B14F-4D97-AF65-F5344CB8AC3E}">
        <p14:creationId xmlns:p14="http://schemas.microsoft.com/office/powerpoint/2010/main" val="3450504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EA7F9-7C54-7448-8188-E577A7282E22}" type="slidenum">
              <a:rPr lang="en-US" smtClean="0"/>
              <a:t>21</a:t>
            </a:fld>
            <a:endParaRPr lang="en-US"/>
          </a:p>
        </p:txBody>
      </p:sp>
    </p:spTree>
    <p:extLst>
      <p:ext uri="{BB962C8B-B14F-4D97-AF65-F5344CB8AC3E}">
        <p14:creationId xmlns:p14="http://schemas.microsoft.com/office/powerpoint/2010/main" val="41090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73153E-3AEC-4CFE-AE57-C2C0231DFF8D}" type="slidenum">
              <a:rPr lang="en-US" smtClean="0"/>
              <a:pPr/>
              <a:t>26</a:t>
            </a:fld>
            <a:endParaRPr lang="en-US" dirty="0"/>
          </a:p>
        </p:txBody>
      </p:sp>
    </p:spTree>
    <p:extLst>
      <p:ext uri="{BB962C8B-B14F-4D97-AF65-F5344CB8AC3E}">
        <p14:creationId xmlns:p14="http://schemas.microsoft.com/office/powerpoint/2010/main" val="1571051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EA7F9-7C54-7448-8188-E577A7282E22}" type="slidenum">
              <a:rPr lang="en-US" smtClean="0"/>
              <a:t>31</a:t>
            </a:fld>
            <a:endParaRPr lang="en-US"/>
          </a:p>
        </p:txBody>
      </p:sp>
    </p:spTree>
    <p:extLst>
      <p:ext uri="{BB962C8B-B14F-4D97-AF65-F5344CB8AC3E}">
        <p14:creationId xmlns:p14="http://schemas.microsoft.com/office/powerpoint/2010/main" val="3930244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b484873c09_1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b484873c09_1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3560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EA7F9-7C54-7448-8188-E577A7282E22}" type="slidenum">
              <a:rPr lang="en-US" smtClean="0"/>
              <a:t>32</a:t>
            </a:fld>
            <a:endParaRPr lang="en-US" dirty="0"/>
          </a:p>
        </p:txBody>
      </p:sp>
    </p:spTree>
    <p:extLst>
      <p:ext uri="{BB962C8B-B14F-4D97-AF65-F5344CB8AC3E}">
        <p14:creationId xmlns:p14="http://schemas.microsoft.com/office/powerpoint/2010/main" val="891748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b484873c09_1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b484873c09_1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82982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EA7F9-7C54-7448-8188-E577A7282E22}" type="slidenum">
              <a:rPr lang="en-US" smtClean="0"/>
              <a:t>7</a:t>
            </a:fld>
            <a:endParaRPr lang="en-US" dirty="0"/>
          </a:p>
        </p:txBody>
      </p:sp>
    </p:spTree>
    <p:extLst>
      <p:ext uri="{BB962C8B-B14F-4D97-AF65-F5344CB8AC3E}">
        <p14:creationId xmlns:p14="http://schemas.microsoft.com/office/powerpoint/2010/main" val="2795773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EA7F9-7C54-7448-8188-E577A7282E22}" type="slidenum">
              <a:rPr lang="en-US" smtClean="0"/>
              <a:t>8</a:t>
            </a:fld>
            <a:endParaRPr lang="en-US" dirty="0"/>
          </a:p>
        </p:txBody>
      </p:sp>
    </p:spTree>
    <p:extLst>
      <p:ext uri="{BB962C8B-B14F-4D97-AF65-F5344CB8AC3E}">
        <p14:creationId xmlns:p14="http://schemas.microsoft.com/office/powerpoint/2010/main" val="1141430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6EA7F9-7C54-7448-8188-E577A7282E22}" type="slidenum">
              <a:rPr lang="en-US" smtClean="0"/>
              <a:t>9</a:t>
            </a:fld>
            <a:endParaRPr lang="en-US"/>
          </a:p>
        </p:txBody>
      </p:sp>
    </p:spTree>
    <p:extLst>
      <p:ext uri="{BB962C8B-B14F-4D97-AF65-F5344CB8AC3E}">
        <p14:creationId xmlns:p14="http://schemas.microsoft.com/office/powerpoint/2010/main" val="2923661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EA7F9-7C54-7448-8188-E577A7282E22}" type="slidenum">
              <a:rPr lang="en-US" smtClean="0"/>
              <a:t>10</a:t>
            </a:fld>
            <a:endParaRPr lang="en-US" dirty="0"/>
          </a:p>
        </p:txBody>
      </p:sp>
    </p:spTree>
    <p:extLst>
      <p:ext uri="{BB962C8B-B14F-4D97-AF65-F5344CB8AC3E}">
        <p14:creationId xmlns:p14="http://schemas.microsoft.com/office/powerpoint/2010/main" val="3263376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EA7F9-7C54-7448-8188-E577A7282E22}" type="slidenum">
              <a:rPr lang="en-US" smtClean="0"/>
              <a:t>11</a:t>
            </a:fld>
            <a:endParaRPr lang="en-US" dirty="0"/>
          </a:p>
        </p:txBody>
      </p:sp>
    </p:spTree>
    <p:extLst>
      <p:ext uri="{BB962C8B-B14F-4D97-AF65-F5344CB8AC3E}">
        <p14:creationId xmlns:p14="http://schemas.microsoft.com/office/powerpoint/2010/main" val="2933325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EA7F9-7C54-7448-8188-E577A7282E22}" type="slidenum">
              <a:rPr lang="en-US" smtClean="0"/>
              <a:t>12</a:t>
            </a:fld>
            <a:endParaRPr lang="en-US" dirty="0"/>
          </a:p>
        </p:txBody>
      </p:sp>
    </p:spTree>
    <p:extLst>
      <p:ext uri="{BB962C8B-B14F-4D97-AF65-F5344CB8AC3E}">
        <p14:creationId xmlns:p14="http://schemas.microsoft.com/office/powerpoint/2010/main" val="1172034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Ref idx="1001">
        <a:schemeClr val="bg1"/>
      </p:bgRef>
    </p:bg>
    <p:spTree>
      <p:nvGrpSpPr>
        <p:cNvPr id="1" name="Shape 8"/>
        <p:cNvGrpSpPr/>
        <p:nvPr/>
      </p:nvGrpSpPr>
      <p:grpSpPr>
        <a:xfrm>
          <a:off x="0" y="0"/>
          <a:ext cx="0" cy="0"/>
          <a:chOff x="0" y="0"/>
          <a:chExt cx="0" cy="0"/>
        </a:xfrm>
      </p:grpSpPr>
      <p:sp>
        <p:nvSpPr>
          <p:cNvPr id="3" name="Rectangle 2">
            <a:extLst>
              <a:ext uri="{FF2B5EF4-FFF2-40B4-BE49-F238E27FC236}">
                <a16:creationId xmlns:a16="http://schemas.microsoft.com/office/drawing/2014/main" id="{3322EC7E-78A6-F6C8-12C6-2965372C0AB8}"/>
              </a:ext>
            </a:extLst>
          </p:cNvPr>
          <p:cNvSpPr/>
          <p:nvPr userDrawn="1"/>
        </p:nvSpPr>
        <p:spPr>
          <a:xfrm>
            <a:off x="300038" y="296863"/>
            <a:ext cx="11591925" cy="6264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9" name="Google Shape;9;p2"/>
          <p:cNvSpPr txBox="1">
            <a:spLocks noGrp="1"/>
          </p:cNvSpPr>
          <p:nvPr>
            <p:ph type="ctrTitle"/>
          </p:nvPr>
        </p:nvSpPr>
        <p:spPr>
          <a:xfrm>
            <a:off x="1929800" y="1239368"/>
            <a:ext cx="8332400" cy="3730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5200"/>
              <a:buNone/>
              <a:defRPr sz="6600" b="1" i="0">
                <a:solidFill>
                  <a:schemeClr val="lt2"/>
                </a:solidFill>
                <a:latin typeface="Poppins" pitchFamily="2" charset="77"/>
              </a:defRPr>
            </a:lvl1pPr>
            <a:lvl2pPr lvl="1" algn="ctr">
              <a:spcBef>
                <a:spcPts val="0"/>
              </a:spcBef>
              <a:spcAft>
                <a:spcPts val="0"/>
              </a:spcAft>
              <a:buClr>
                <a:schemeClr val="lt2"/>
              </a:buClr>
              <a:buSzPts val="5200"/>
              <a:buNone/>
              <a:defRPr sz="6933">
                <a:solidFill>
                  <a:schemeClr val="lt2"/>
                </a:solidFill>
              </a:defRPr>
            </a:lvl2pPr>
            <a:lvl3pPr lvl="2" algn="ctr">
              <a:spcBef>
                <a:spcPts val="0"/>
              </a:spcBef>
              <a:spcAft>
                <a:spcPts val="0"/>
              </a:spcAft>
              <a:buClr>
                <a:schemeClr val="lt2"/>
              </a:buClr>
              <a:buSzPts val="5200"/>
              <a:buNone/>
              <a:defRPr sz="6933">
                <a:solidFill>
                  <a:schemeClr val="lt2"/>
                </a:solidFill>
              </a:defRPr>
            </a:lvl3pPr>
            <a:lvl4pPr lvl="3" algn="ctr">
              <a:spcBef>
                <a:spcPts val="0"/>
              </a:spcBef>
              <a:spcAft>
                <a:spcPts val="0"/>
              </a:spcAft>
              <a:buClr>
                <a:schemeClr val="lt2"/>
              </a:buClr>
              <a:buSzPts val="5200"/>
              <a:buNone/>
              <a:defRPr sz="6933">
                <a:solidFill>
                  <a:schemeClr val="lt2"/>
                </a:solidFill>
              </a:defRPr>
            </a:lvl4pPr>
            <a:lvl5pPr lvl="4" algn="ctr">
              <a:spcBef>
                <a:spcPts val="0"/>
              </a:spcBef>
              <a:spcAft>
                <a:spcPts val="0"/>
              </a:spcAft>
              <a:buClr>
                <a:schemeClr val="lt2"/>
              </a:buClr>
              <a:buSzPts val="5200"/>
              <a:buNone/>
              <a:defRPr sz="6933">
                <a:solidFill>
                  <a:schemeClr val="lt2"/>
                </a:solidFill>
              </a:defRPr>
            </a:lvl5pPr>
            <a:lvl6pPr lvl="5" algn="ctr">
              <a:spcBef>
                <a:spcPts val="0"/>
              </a:spcBef>
              <a:spcAft>
                <a:spcPts val="0"/>
              </a:spcAft>
              <a:buClr>
                <a:schemeClr val="lt2"/>
              </a:buClr>
              <a:buSzPts val="5200"/>
              <a:buNone/>
              <a:defRPr sz="6933">
                <a:solidFill>
                  <a:schemeClr val="lt2"/>
                </a:solidFill>
              </a:defRPr>
            </a:lvl6pPr>
            <a:lvl7pPr lvl="6" algn="ctr">
              <a:spcBef>
                <a:spcPts val="0"/>
              </a:spcBef>
              <a:spcAft>
                <a:spcPts val="0"/>
              </a:spcAft>
              <a:buClr>
                <a:schemeClr val="lt2"/>
              </a:buClr>
              <a:buSzPts val="5200"/>
              <a:buNone/>
              <a:defRPr sz="6933">
                <a:solidFill>
                  <a:schemeClr val="lt2"/>
                </a:solidFill>
              </a:defRPr>
            </a:lvl7pPr>
            <a:lvl8pPr lvl="7" algn="ctr">
              <a:spcBef>
                <a:spcPts val="0"/>
              </a:spcBef>
              <a:spcAft>
                <a:spcPts val="0"/>
              </a:spcAft>
              <a:buClr>
                <a:schemeClr val="lt2"/>
              </a:buClr>
              <a:buSzPts val="5200"/>
              <a:buNone/>
              <a:defRPr sz="6933">
                <a:solidFill>
                  <a:schemeClr val="lt2"/>
                </a:solidFill>
              </a:defRPr>
            </a:lvl8pPr>
            <a:lvl9pPr lvl="8" algn="ctr">
              <a:spcBef>
                <a:spcPts val="0"/>
              </a:spcBef>
              <a:spcAft>
                <a:spcPts val="0"/>
              </a:spcAft>
              <a:buClr>
                <a:schemeClr val="lt2"/>
              </a:buClr>
              <a:buSzPts val="5200"/>
              <a:buNone/>
              <a:defRPr sz="6933">
                <a:solidFill>
                  <a:schemeClr val="lt2"/>
                </a:solidFill>
              </a:defRPr>
            </a:lvl9pPr>
          </a:lstStyle>
          <a:p>
            <a:endParaRPr/>
          </a:p>
        </p:txBody>
      </p:sp>
      <p:sp>
        <p:nvSpPr>
          <p:cNvPr id="10" name="Google Shape;10;p2"/>
          <p:cNvSpPr txBox="1">
            <a:spLocks noGrp="1"/>
          </p:cNvSpPr>
          <p:nvPr>
            <p:ph type="subTitle" idx="1"/>
          </p:nvPr>
        </p:nvSpPr>
        <p:spPr>
          <a:xfrm>
            <a:off x="2426600" y="5018784"/>
            <a:ext cx="7338800" cy="59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b="0" i="0">
                <a:solidFill>
                  <a:schemeClr val="lt2"/>
                </a:solidFill>
                <a:latin typeface="Poppins" pitchFamily="2" charset="77"/>
                <a:ea typeface="Roboto"/>
                <a:cs typeface="Poppins" pitchFamily="2" charset="77"/>
                <a:sym typeface="Roboto"/>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3274863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reserve="1" userDrawn="1">
  <p:cSld name="Caption - no highlighting">
    <p:spTree>
      <p:nvGrpSpPr>
        <p:cNvPr id="1" name="Shape 122"/>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80528B9-3234-7B5C-76DD-DAECF1E9D09C}"/>
              </a:ext>
            </a:extLst>
          </p:cNvPr>
          <p:cNvSpPr>
            <a:spLocks noGrp="1"/>
          </p:cNvSpPr>
          <p:nvPr>
            <p:ph type="pic" sz="quarter" idx="10"/>
          </p:nvPr>
        </p:nvSpPr>
        <p:spPr>
          <a:xfrm>
            <a:off x="300038" y="296863"/>
            <a:ext cx="11591925" cy="6264275"/>
          </a:xfrm>
        </p:spPr>
        <p:txBody>
          <a:bodyPr/>
          <a:lstStyle/>
          <a:p>
            <a:endParaRPr lang="en-US" dirty="0"/>
          </a:p>
        </p:txBody>
      </p:sp>
      <p:sp>
        <p:nvSpPr>
          <p:cNvPr id="123" name="Google Shape;123;p10"/>
          <p:cNvSpPr txBox="1">
            <a:spLocks noGrp="1"/>
          </p:cNvSpPr>
          <p:nvPr>
            <p:ph type="title"/>
          </p:nvPr>
        </p:nvSpPr>
        <p:spPr>
          <a:xfrm>
            <a:off x="658367" y="722376"/>
            <a:ext cx="5048749" cy="2604000"/>
          </a:xfrm>
          <a:prstGeom prst="rect">
            <a:avLst/>
          </a:prstGeom>
        </p:spPr>
        <p:txBody>
          <a:bodyPr spcFirstLastPara="1" wrap="square" lIns="91440" tIns="91425" rIns="91425" bIns="91425" anchor="t" anchorCtr="0">
            <a:noAutofit/>
          </a:bodyPr>
          <a:lstStyle>
            <a:lvl1pPr lvl="0" algn="l" rtl="0">
              <a:spcBef>
                <a:spcPts val="0"/>
              </a:spcBef>
              <a:spcAft>
                <a:spcPts val="0"/>
              </a:spcAft>
              <a:buSzPts val="2800"/>
              <a:buNone/>
              <a:defRPr b="1" i="0">
                <a:solidFill>
                  <a:schemeClr val="dk2"/>
                </a:solidFill>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91979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reserve="1" userDrawn="1">
  <p:cSld name="Big number">
    <p:spTree>
      <p:nvGrpSpPr>
        <p:cNvPr id="1" name="Shape 133"/>
        <p:cNvGrpSpPr/>
        <p:nvPr/>
      </p:nvGrpSpPr>
      <p:grpSpPr>
        <a:xfrm>
          <a:off x="0" y="0"/>
          <a:ext cx="0" cy="0"/>
          <a:chOff x="0" y="0"/>
          <a:chExt cx="0" cy="0"/>
        </a:xfrm>
      </p:grpSpPr>
      <p:sp>
        <p:nvSpPr>
          <p:cNvPr id="135" name="Google Shape;135;p11"/>
          <p:cNvSpPr txBox="1">
            <a:spLocks noGrp="1"/>
          </p:cNvSpPr>
          <p:nvPr>
            <p:ph type="title" hasCustomPrompt="1"/>
          </p:nvPr>
        </p:nvSpPr>
        <p:spPr>
          <a:xfrm>
            <a:off x="1265432" y="1679067"/>
            <a:ext cx="9661136"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3333">
                <a:solidFill>
                  <a:schemeClr val="tx2"/>
                </a:solidFill>
                <a:highlight>
                  <a:srgbClr val="D2EB00"/>
                </a:highlight>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 name="Text Placeholder 2">
            <a:extLst>
              <a:ext uri="{FF2B5EF4-FFF2-40B4-BE49-F238E27FC236}">
                <a16:creationId xmlns:a16="http://schemas.microsoft.com/office/drawing/2014/main" id="{678CAEBF-2C14-3F90-72AB-97E54741040B}"/>
              </a:ext>
            </a:extLst>
          </p:cNvPr>
          <p:cNvSpPr>
            <a:spLocks noGrp="1"/>
          </p:cNvSpPr>
          <p:nvPr>
            <p:ph type="body" sz="quarter" idx="10"/>
          </p:nvPr>
        </p:nvSpPr>
        <p:spPr>
          <a:xfrm>
            <a:off x="1265432" y="4297067"/>
            <a:ext cx="9661331" cy="492421"/>
          </a:xfrm>
        </p:spPr>
        <p:txBody>
          <a:bodyPr>
            <a:normAutofit/>
          </a:bodyPr>
          <a:lstStyle>
            <a:lvl1pPr marL="0" indent="0" algn="ctr">
              <a:buNone/>
              <a:defRPr sz="2000">
                <a:solidFill>
                  <a:schemeClr val="bg2"/>
                </a:solidFill>
                <a:highlight>
                  <a:srgbClr val="192C43"/>
                </a:highlight>
              </a:defRPr>
            </a:lvl1pPr>
            <a:lvl2pPr marL="457189" indent="0" algn="ctr">
              <a:buNone/>
              <a:defRPr/>
            </a:lvl2pPr>
            <a:lvl3pPr marL="914377" indent="0" algn="ctr">
              <a:buNone/>
              <a:defRPr/>
            </a:lvl3pPr>
            <a:lvl4pPr marL="1371566" indent="0" algn="ctr">
              <a:buNone/>
              <a:defRPr/>
            </a:lvl4pPr>
            <a:lvl5pPr marL="1828755" indent="0" algn="ctr">
              <a:buNone/>
              <a:defRPr/>
            </a:lvl5pPr>
          </a:lstStyle>
          <a:p>
            <a:pPr lvl="0"/>
            <a:r>
              <a:rPr lang="en-GB"/>
              <a:t>Click to edit Master text styles</a:t>
            </a:r>
            <a:endParaRPr lang="en-US"/>
          </a:p>
        </p:txBody>
      </p:sp>
    </p:spTree>
    <p:extLst>
      <p:ext uri="{BB962C8B-B14F-4D97-AF65-F5344CB8AC3E}">
        <p14:creationId xmlns:p14="http://schemas.microsoft.com/office/powerpoint/2010/main" val="3278368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48"/>
        <p:cNvGrpSpPr/>
        <p:nvPr/>
      </p:nvGrpSpPr>
      <p:grpSpPr>
        <a:xfrm>
          <a:off x="0" y="0"/>
          <a:ext cx="0" cy="0"/>
          <a:chOff x="0" y="0"/>
          <a:chExt cx="0" cy="0"/>
        </a:xfrm>
      </p:grpSpPr>
      <p:sp>
        <p:nvSpPr>
          <p:cNvPr id="150" name="Google Shape;150;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tx2"/>
                </a:solidFill>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1" name="Google Shape;151;p13"/>
          <p:cNvSpPr txBox="1">
            <a:spLocks noGrp="1"/>
          </p:cNvSpPr>
          <p:nvPr>
            <p:ph type="title" idx="2" hasCustomPrompt="1"/>
          </p:nvPr>
        </p:nvSpPr>
        <p:spPr>
          <a:xfrm>
            <a:off x="2720700" y="1508033"/>
            <a:ext cx="1495200" cy="9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b="1" i="0">
                <a:solidFill>
                  <a:schemeClr val="tx2"/>
                </a:solidFill>
                <a:highlight>
                  <a:srgbClr val="D2EB00"/>
                </a:highlight>
                <a:latin typeface="Poppins" pitchFamily="2" charset="77"/>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52" name="Google Shape;152;p13"/>
          <p:cNvSpPr txBox="1">
            <a:spLocks noGrp="1"/>
          </p:cNvSpPr>
          <p:nvPr>
            <p:ph type="title" idx="3"/>
          </p:nvPr>
        </p:nvSpPr>
        <p:spPr>
          <a:xfrm>
            <a:off x="1731900" y="2251224"/>
            <a:ext cx="3472800" cy="5960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b="1" i="0">
                <a:solidFill>
                  <a:schemeClr val="bg2"/>
                </a:solidFill>
                <a:highlight>
                  <a:srgbClr val="192C43"/>
                </a:highlight>
                <a:latin typeface="Poppins" pitchFamily="2" charset="77"/>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53" name="Google Shape;153;p13"/>
          <p:cNvSpPr txBox="1">
            <a:spLocks noGrp="1"/>
          </p:cNvSpPr>
          <p:nvPr>
            <p:ph type="subTitle" idx="1"/>
          </p:nvPr>
        </p:nvSpPr>
        <p:spPr>
          <a:xfrm>
            <a:off x="1731833" y="2898429"/>
            <a:ext cx="3472800" cy="9212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1800" b="0" i="0">
                <a:latin typeface="Poppins" pitchFamily="2" charset="77"/>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54" name="Google Shape;154;p13"/>
          <p:cNvSpPr txBox="1">
            <a:spLocks noGrp="1"/>
          </p:cNvSpPr>
          <p:nvPr>
            <p:ph type="title" idx="4" hasCustomPrompt="1"/>
          </p:nvPr>
        </p:nvSpPr>
        <p:spPr>
          <a:xfrm>
            <a:off x="7713700" y="1508033"/>
            <a:ext cx="1495200" cy="9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b="1" i="0">
                <a:solidFill>
                  <a:schemeClr val="tx2"/>
                </a:solidFill>
                <a:highlight>
                  <a:srgbClr val="D2EB00"/>
                </a:highlight>
                <a:latin typeface="Poppins" pitchFamily="2" charset="77"/>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55" name="Google Shape;155;p13"/>
          <p:cNvSpPr txBox="1">
            <a:spLocks noGrp="1"/>
          </p:cNvSpPr>
          <p:nvPr>
            <p:ph type="title" idx="5"/>
          </p:nvPr>
        </p:nvSpPr>
        <p:spPr>
          <a:xfrm>
            <a:off x="6724967" y="2251224"/>
            <a:ext cx="3472800" cy="5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b="1" i="0">
                <a:solidFill>
                  <a:schemeClr val="bg2"/>
                </a:solidFill>
                <a:highlight>
                  <a:srgbClr val="192C43"/>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56" name="Google Shape;156;p13"/>
          <p:cNvSpPr txBox="1">
            <a:spLocks noGrp="1"/>
          </p:cNvSpPr>
          <p:nvPr>
            <p:ph type="subTitle" idx="6"/>
          </p:nvPr>
        </p:nvSpPr>
        <p:spPr>
          <a:xfrm>
            <a:off x="6724900" y="2898429"/>
            <a:ext cx="3472800" cy="92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b="0" i="0">
                <a:latin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57" name="Google Shape;157;p13"/>
          <p:cNvSpPr txBox="1">
            <a:spLocks noGrp="1"/>
          </p:cNvSpPr>
          <p:nvPr>
            <p:ph type="title" idx="7" hasCustomPrompt="1"/>
          </p:nvPr>
        </p:nvSpPr>
        <p:spPr>
          <a:xfrm>
            <a:off x="2720633" y="3863867"/>
            <a:ext cx="1495200" cy="9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b="1" i="0">
                <a:solidFill>
                  <a:schemeClr val="tx2"/>
                </a:solidFill>
                <a:highlight>
                  <a:srgbClr val="D2EB00"/>
                </a:highlight>
                <a:latin typeface="Poppins" pitchFamily="2" charset="77"/>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58" name="Google Shape;158;p13"/>
          <p:cNvSpPr txBox="1">
            <a:spLocks noGrp="1"/>
          </p:cNvSpPr>
          <p:nvPr>
            <p:ph type="title" idx="8"/>
          </p:nvPr>
        </p:nvSpPr>
        <p:spPr>
          <a:xfrm>
            <a:off x="1731900" y="4607057"/>
            <a:ext cx="3472800" cy="5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b="1" i="0">
                <a:solidFill>
                  <a:schemeClr val="bg2"/>
                </a:solidFill>
                <a:highlight>
                  <a:srgbClr val="192C43"/>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59" name="Google Shape;159;p13"/>
          <p:cNvSpPr txBox="1">
            <a:spLocks noGrp="1"/>
          </p:cNvSpPr>
          <p:nvPr>
            <p:ph type="subTitle" idx="9"/>
          </p:nvPr>
        </p:nvSpPr>
        <p:spPr>
          <a:xfrm>
            <a:off x="1731833" y="5254263"/>
            <a:ext cx="3472800" cy="92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b="0" i="0">
                <a:latin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60" name="Google Shape;160;p13"/>
          <p:cNvSpPr txBox="1">
            <a:spLocks noGrp="1"/>
          </p:cNvSpPr>
          <p:nvPr>
            <p:ph type="title" idx="13" hasCustomPrompt="1"/>
          </p:nvPr>
        </p:nvSpPr>
        <p:spPr>
          <a:xfrm>
            <a:off x="7713700" y="3863867"/>
            <a:ext cx="1495200" cy="9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b="1" i="0">
                <a:solidFill>
                  <a:schemeClr val="tx2"/>
                </a:solidFill>
                <a:highlight>
                  <a:srgbClr val="D2EB00"/>
                </a:highlight>
                <a:latin typeface="Poppins" pitchFamily="2" charset="77"/>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61" name="Google Shape;161;p13"/>
          <p:cNvSpPr txBox="1">
            <a:spLocks noGrp="1"/>
          </p:cNvSpPr>
          <p:nvPr>
            <p:ph type="title" idx="14"/>
          </p:nvPr>
        </p:nvSpPr>
        <p:spPr>
          <a:xfrm>
            <a:off x="6724967" y="4607057"/>
            <a:ext cx="3472800" cy="5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b="1" i="0">
                <a:solidFill>
                  <a:schemeClr val="bg2"/>
                </a:solidFill>
                <a:highlight>
                  <a:srgbClr val="192C43"/>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62" name="Google Shape;162;p13"/>
          <p:cNvSpPr txBox="1">
            <a:spLocks noGrp="1"/>
          </p:cNvSpPr>
          <p:nvPr>
            <p:ph type="subTitle" idx="15"/>
          </p:nvPr>
        </p:nvSpPr>
        <p:spPr>
          <a:xfrm>
            <a:off x="6724900" y="5254263"/>
            <a:ext cx="3472800" cy="92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b="0" i="0">
                <a:latin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818707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spTree>
      <p:nvGrpSpPr>
        <p:cNvPr id="1" name="Shape 176"/>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DBEB3A7-ADDD-D3DF-9E48-72BC5A528103}"/>
              </a:ext>
            </a:extLst>
          </p:cNvPr>
          <p:cNvSpPr>
            <a:spLocks noGrp="1"/>
          </p:cNvSpPr>
          <p:nvPr>
            <p:ph type="pic" sz="quarter" idx="10" hasCustomPrompt="1"/>
          </p:nvPr>
        </p:nvSpPr>
        <p:spPr>
          <a:xfrm>
            <a:off x="950913" y="1958009"/>
            <a:ext cx="3187700" cy="2504454"/>
          </a:xfrm>
        </p:spPr>
        <p:txBody>
          <a:bodyPr/>
          <a:lstStyle>
            <a:lvl1pPr>
              <a:defRPr>
                <a:solidFill>
                  <a:schemeClr val="accent3"/>
                </a:solidFill>
              </a:defRPr>
            </a:lvl1pPr>
          </a:lstStyle>
          <a:p>
            <a:r>
              <a:rPr lang="en-US" dirty="0"/>
              <a:t>Picture A</a:t>
            </a:r>
          </a:p>
        </p:txBody>
      </p:sp>
      <p:sp>
        <p:nvSpPr>
          <p:cNvPr id="7" name="Picture Placeholder 5">
            <a:extLst>
              <a:ext uri="{FF2B5EF4-FFF2-40B4-BE49-F238E27FC236}">
                <a16:creationId xmlns:a16="http://schemas.microsoft.com/office/drawing/2014/main" id="{C4BB9E1E-8096-3B0C-A629-BBE5A6BCFFD6}"/>
              </a:ext>
            </a:extLst>
          </p:cNvPr>
          <p:cNvSpPr>
            <a:spLocks noGrp="1"/>
          </p:cNvSpPr>
          <p:nvPr>
            <p:ph type="pic" sz="quarter" idx="11" hasCustomPrompt="1"/>
          </p:nvPr>
        </p:nvSpPr>
        <p:spPr>
          <a:xfrm>
            <a:off x="4502350" y="1958009"/>
            <a:ext cx="3187700" cy="2504454"/>
          </a:xfrm>
        </p:spPr>
        <p:txBody>
          <a:bodyPr/>
          <a:lstStyle>
            <a:lvl1pPr>
              <a:defRPr>
                <a:solidFill>
                  <a:schemeClr val="accent1"/>
                </a:solidFill>
              </a:defRPr>
            </a:lvl1pPr>
          </a:lstStyle>
          <a:p>
            <a:r>
              <a:rPr lang="en-US" dirty="0"/>
              <a:t>Picture B</a:t>
            </a:r>
          </a:p>
        </p:txBody>
      </p:sp>
      <p:sp>
        <p:nvSpPr>
          <p:cNvPr id="8" name="Picture Placeholder 5">
            <a:extLst>
              <a:ext uri="{FF2B5EF4-FFF2-40B4-BE49-F238E27FC236}">
                <a16:creationId xmlns:a16="http://schemas.microsoft.com/office/drawing/2014/main" id="{AA671A91-7DD0-9EA0-EC8B-4DB324BD3CFB}"/>
              </a:ext>
            </a:extLst>
          </p:cNvPr>
          <p:cNvSpPr>
            <a:spLocks noGrp="1"/>
          </p:cNvSpPr>
          <p:nvPr>
            <p:ph type="pic" sz="quarter" idx="12" hasCustomPrompt="1"/>
          </p:nvPr>
        </p:nvSpPr>
        <p:spPr>
          <a:xfrm>
            <a:off x="8053204" y="1967948"/>
            <a:ext cx="3187700" cy="2504454"/>
          </a:xfrm>
        </p:spPr>
        <p:txBody>
          <a:bodyPr/>
          <a:lstStyle>
            <a:lvl1pPr>
              <a:defRPr>
                <a:solidFill>
                  <a:schemeClr val="accent4"/>
                </a:solidFill>
              </a:defRPr>
            </a:lvl1pPr>
          </a:lstStyle>
          <a:p>
            <a:r>
              <a:rPr lang="en-US" dirty="0"/>
              <a:t>Picture C</a:t>
            </a:r>
          </a:p>
        </p:txBody>
      </p:sp>
      <p:sp>
        <p:nvSpPr>
          <p:cNvPr id="178" name="Google Shape;178;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tx2"/>
                </a:solidFill>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9" name="Google Shape;179;p14"/>
          <p:cNvSpPr txBox="1">
            <a:spLocks noGrp="1"/>
          </p:cNvSpPr>
          <p:nvPr>
            <p:ph type="title" idx="2"/>
          </p:nvPr>
        </p:nvSpPr>
        <p:spPr>
          <a:xfrm>
            <a:off x="951096" y="4221067"/>
            <a:ext cx="3187200" cy="596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dk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81" name="Google Shape;181;p14"/>
          <p:cNvSpPr txBox="1">
            <a:spLocks noGrp="1"/>
          </p:cNvSpPr>
          <p:nvPr>
            <p:ph type="title" idx="3"/>
          </p:nvPr>
        </p:nvSpPr>
        <p:spPr>
          <a:xfrm>
            <a:off x="4502441" y="4221067"/>
            <a:ext cx="3187200" cy="596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dk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83" name="Google Shape;183;p14"/>
          <p:cNvSpPr txBox="1">
            <a:spLocks noGrp="1"/>
          </p:cNvSpPr>
          <p:nvPr>
            <p:ph type="title" idx="5"/>
          </p:nvPr>
        </p:nvSpPr>
        <p:spPr>
          <a:xfrm>
            <a:off x="8053787" y="4221067"/>
            <a:ext cx="3187200" cy="596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dk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 name="Text Placeholder 2">
            <a:extLst>
              <a:ext uri="{FF2B5EF4-FFF2-40B4-BE49-F238E27FC236}">
                <a16:creationId xmlns:a16="http://schemas.microsoft.com/office/drawing/2014/main" id="{7E2B0BA3-68EB-5321-EC21-7F0A4C2CEC90}"/>
              </a:ext>
            </a:extLst>
          </p:cNvPr>
          <p:cNvSpPr>
            <a:spLocks noGrp="1"/>
          </p:cNvSpPr>
          <p:nvPr>
            <p:ph type="body" sz="quarter" idx="13"/>
          </p:nvPr>
        </p:nvSpPr>
        <p:spPr>
          <a:xfrm>
            <a:off x="950913" y="4817067"/>
            <a:ext cx="3187200" cy="1219997"/>
          </a:xfrm>
        </p:spPr>
        <p:txBody>
          <a:bodyPr>
            <a:noAutofit/>
          </a:bodyPr>
          <a:lstStyle>
            <a:lvl1pPr marL="0" indent="0">
              <a:buNone/>
              <a:defRPr sz="1800"/>
            </a:lvl1pPr>
            <a:lvl2pPr marL="457189" indent="0">
              <a:buNone/>
              <a:defRPr sz="1800"/>
            </a:lvl2pPr>
            <a:lvl3pPr marL="914377" indent="0">
              <a:buNone/>
              <a:defRPr sz="1800"/>
            </a:lvl3pPr>
            <a:lvl4pPr marL="1371566" indent="0">
              <a:buNone/>
              <a:defRPr sz="1800"/>
            </a:lvl4pPr>
            <a:lvl5pPr marL="1828755" indent="0">
              <a:buNone/>
              <a:defRPr sz="1800"/>
            </a:lvl5pPr>
          </a:lstStyle>
          <a:p>
            <a:pPr lvl="0"/>
            <a:r>
              <a:rPr lang="en-GB"/>
              <a:t>Click to edit Master text styles</a:t>
            </a:r>
          </a:p>
        </p:txBody>
      </p:sp>
      <p:sp>
        <p:nvSpPr>
          <p:cNvPr id="4" name="Text Placeholder 2">
            <a:extLst>
              <a:ext uri="{FF2B5EF4-FFF2-40B4-BE49-F238E27FC236}">
                <a16:creationId xmlns:a16="http://schemas.microsoft.com/office/drawing/2014/main" id="{E1B0DEA1-60B1-6485-7452-918D48F2397B}"/>
              </a:ext>
            </a:extLst>
          </p:cNvPr>
          <p:cNvSpPr>
            <a:spLocks noGrp="1"/>
          </p:cNvSpPr>
          <p:nvPr>
            <p:ph type="body" sz="quarter" idx="14"/>
          </p:nvPr>
        </p:nvSpPr>
        <p:spPr>
          <a:xfrm>
            <a:off x="4502350" y="4817067"/>
            <a:ext cx="3187200" cy="1219997"/>
          </a:xfrm>
        </p:spPr>
        <p:txBody>
          <a:bodyPr>
            <a:noAutofit/>
          </a:bodyPr>
          <a:lstStyle>
            <a:lvl1pPr marL="0" indent="0">
              <a:buNone/>
              <a:defRPr sz="1800"/>
            </a:lvl1pPr>
            <a:lvl2pPr marL="457189" indent="0">
              <a:buNone/>
              <a:defRPr sz="1800"/>
            </a:lvl2pPr>
            <a:lvl3pPr marL="914377" indent="0">
              <a:buNone/>
              <a:defRPr sz="1800"/>
            </a:lvl3pPr>
            <a:lvl4pPr marL="1371566" indent="0">
              <a:buNone/>
              <a:defRPr sz="1800"/>
            </a:lvl4pPr>
            <a:lvl5pPr marL="1828755" indent="0">
              <a:buNone/>
              <a:defRPr sz="1800"/>
            </a:lvl5pPr>
          </a:lstStyle>
          <a:p>
            <a:pPr lvl="0"/>
            <a:r>
              <a:rPr lang="en-GB"/>
              <a:t>Click to edit Master text styles</a:t>
            </a:r>
          </a:p>
        </p:txBody>
      </p:sp>
      <p:sp>
        <p:nvSpPr>
          <p:cNvPr id="5" name="Text Placeholder 2">
            <a:extLst>
              <a:ext uri="{FF2B5EF4-FFF2-40B4-BE49-F238E27FC236}">
                <a16:creationId xmlns:a16="http://schemas.microsoft.com/office/drawing/2014/main" id="{6D00A598-FA0E-7DFA-C55F-A777176EBF25}"/>
              </a:ext>
            </a:extLst>
          </p:cNvPr>
          <p:cNvSpPr>
            <a:spLocks noGrp="1"/>
          </p:cNvSpPr>
          <p:nvPr>
            <p:ph type="body" sz="quarter" idx="15"/>
          </p:nvPr>
        </p:nvSpPr>
        <p:spPr>
          <a:xfrm>
            <a:off x="8053204" y="4817067"/>
            <a:ext cx="3187200" cy="1219997"/>
          </a:xfrm>
        </p:spPr>
        <p:txBody>
          <a:bodyPr>
            <a:noAutofit/>
          </a:bodyPr>
          <a:lstStyle>
            <a:lvl1pPr marL="0" indent="0">
              <a:buNone/>
              <a:defRPr sz="1800"/>
            </a:lvl1pPr>
            <a:lvl2pPr marL="457189" indent="0">
              <a:buNone/>
              <a:defRPr sz="1800"/>
            </a:lvl2pPr>
            <a:lvl3pPr marL="914377" indent="0">
              <a:buNone/>
              <a:defRPr sz="1800"/>
            </a:lvl3pPr>
            <a:lvl4pPr marL="1371566" indent="0">
              <a:buNone/>
              <a:defRPr sz="1800"/>
            </a:lvl4pPr>
            <a:lvl5pPr marL="1828755" indent="0">
              <a:buNone/>
              <a:defRPr sz="1800"/>
            </a:lvl5pPr>
          </a:lstStyle>
          <a:p>
            <a:pPr lvl="0"/>
            <a:r>
              <a:rPr lang="en-GB"/>
              <a:t>Click to edit Master text styles</a:t>
            </a:r>
          </a:p>
        </p:txBody>
      </p:sp>
    </p:spTree>
    <p:extLst>
      <p:ext uri="{BB962C8B-B14F-4D97-AF65-F5344CB8AC3E}">
        <p14:creationId xmlns:p14="http://schemas.microsoft.com/office/powerpoint/2010/main" val="3436494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reserve="1" userDrawn="1">
  <p:cSld name="Title and two columns 2">
    <p:spTree>
      <p:nvGrpSpPr>
        <p:cNvPr id="1" name="Shape 196"/>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EDD1E73-28D0-BC82-1C8F-85FC41E82B60}"/>
              </a:ext>
            </a:extLst>
          </p:cNvPr>
          <p:cNvSpPr>
            <a:spLocks noGrp="1"/>
          </p:cNvSpPr>
          <p:nvPr>
            <p:ph type="pic" sz="quarter" idx="10"/>
          </p:nvPr>
        </p:nvSpPr>
        <p:spPr>
          <a:xfrm>
            <a:off x="300038" y="296863"/>
            <a:ext cx="4802962" cy="6264275"/>
          </a:xfrm>
        </p:spPr>
        <p:txBody>
          <a:bodyPr/>
          <a:lstStyle>
            <a:lvl1pPr>
              <a:defRPr>
                <a:solidFill>
                  <a:schemeClr val="accent3"/>
                </a:solidFill>
              </a:defRPr>
            </a:lvl1pPr>
          </a:lstStyle>
          <a:p>
            <a:endParaRPr lang="en-US" dirty="0"/>
          </a:p>
        </p:txBody>
      </p:sp>
      <p:sp>
        <p:nvSpPr>
          <p:cNvPr id="198" name="Google Shape;198;p15"/>
          <p:cNvSpPr txBox="1">
            <a:spLocks noGrp="1"/>
          </p:cNvSpPr>
          <p:nvPr>
            <p:ph type="title" hasCustomPrompt="1"/>
          </p:nvPr>
        </p:nvSpPr>
        <p:spPr>
          <a:xfrm>
            <a:off x="4798325" y="2387533"/>
            <a:ext cx="6137600" cy="596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dk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Lou Hoffman, 23</a:t>
            </a:r>
            <a:endParaRPr/>
          </a:p>
        </p:txBody>
      </p:sp>
      <p:sp>
        <p:nvSpPr>
          <p:cNvPr id="200" name="Google Shape;200;p15"/>
          <p:cNvSpPr txBox="1">
            <a:spLocks noGrp="1"/>
          </p:cNvSpPr>
          <p:nvPr>
            <p:ph type="title" idx="2" hasCustomPrompt="1"/>
          </p:nvPr>
        </p:nvSpPr>
        <p:spPr>
          <a:xfrm>
            <a:off x="4798400" y="4233000"/>
            <a:ext cx="6137600" cy="596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dk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Heather Hoffman, 19</a:t>
            </a:r>
            <a:endParaRPr/>
          </a:p>
        </p:txBody>
      </p:sp>
      <p:sp>
        <p:nvSpPr>
          <p:cNvPr id="208" name="Google Shape;208;p15"/>
          <p:cNvSpPr txBox="1">
            <a:spLocks noGrp="1"/>
          </p:cNvSpPr>
          <p:nvPr>
            <p:ph type="title" idx="4" hasCustomPrompt="1"/>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tx2"/>
                </a:solidFill>
                <a:highlight>
                  <a:srgbClr val="D2EB00"/>
                </a:highlight>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What Do They Say About Us?</a:t>
            </a:r>
            <a:endParaRPr/>
          </a:p>
        </p:txBody>
      </p:sp>
      <p:sp>
        <p:nvSpPr>
          <p:cNvPr id="4" name="Text Placeholder 3">
            <a:extLst>
              <a:ext uri="{FF2B5EF4-FFF2-40B4-BE49-F238E27FC236}">
                <a16:creationId xmlns:a16="http://schemas.microsoft.com/office/drawing/2014/main" id="{C3AEF7E0-9A3B-BCF7-D46E-2F0C9FB22CD7}"/>
              </a:ext>
            </a:extLst>
          </p:cNvPr>
          <p:cNvSpPr>
            <a:spLocks noGrp="1"/>
          </p:cNvSpPr>
          <p:nvPr>
            <p:ph type="body" sz="quarter" idx="11" hasCustomPrompt="1"/>
          </p:nvPr>
        </p:nvSpPr>
        <p:spPr>
          <a:xfrm>
            <a:off x="5102999" y="2958332"/>
            <a:ext cx="6137600" cy="810399"/>
          </a:xfrm>
        </p:spPr>
        <p:txBody>
          <a:bodyPr>
            <a:normAutofit/>
          </a:bodyPr>
          <a:lstStyle>
            <a:lvl1pPr marL="0" indent="0">
              <a:buNone/>
              <a:defRPr sz="2000" b="0" i="0">
                <a:latin typeface="GOTHAM-LIGHT" panose="02000504020000020004" pitchFamily="2" charset="0"/>
              </a:defRPr>
            </a:lvl1pPr>
          </a:lstStyle>
          <a:p>
            <a:pPr lvl="0"/>
            <a:r>
              <a:rPr lang="en-US"/>
              <a:t>“This is a quote that can be inserted and it looks nice so why not?”</a:t>
            </a:r>
          </a:p>
        </p:txBody>
      </p:sp>
      <p:sp>
        <p:nvSpPr>
          <p:cNvPr id="5" name="Text Placeholder 3">
            <a:extLst>
              <a:ext uri="{FF2B5EF4-FFF2-40B4-BE49-F238E27FC236}">
                <a16:creationId xmlns:a16="http://schemas.microsoft.com/office/drawing/2014/main" id="{FB279B99-45B8-15CF-99DC-B15EF9651954}"/>
              </a:ext>
            </a:extLst>
          </p:cNvPr>
          <p:cNvSpPr>
            <a:spLocks noGrp="1"/>
          </p:cNvSpPr>
          <p:nvPr>
            <p:ph type="body" sz="quarter" idx="12" hasCustomPrompt="1"/>
          </p:nvPr>
        </p:nvSpPr>
        <p:spPr>
          <a:xfrm>
            <a:off x="5106847" y="4793955"/>
            <a:ext cx="6133752" cy="810399"/>
          </a:xfrm>
        </p:spPr>
        <p:txBody>
          <a:bodyPr>
            <a:normAutofit/>
          </a:bodyPr>
          <a:lstStyle>
            <a:lvl1pPr marL="0" indent="0">
              <a:buNone/>
              <a:defRPr sz="2000" b="0" i="0">
                <a:latin typeface="GOTHAM-LIGHT" panose="02000504020000020004" pitchFamily="2" charset="0"/>
              </a:defRPr>
            </a:lvl1pPr>
          </a:lstStyle>
          <a:p>
            <a:pPr lvl="0"/>
            <a:r>
              <a:rPr lang="en-US"/>
              <a:t>“This is a quote that can be inserted and it looks nice so why not?”</a:t>
            </a:r>
          </a:p>
        </p:txBody>
      </p:sp>
    </p:spTree>
    <p:extLst>
      <p:ext uri="{BB962C8B-B14F-4D97-AF65-F5344CB8AC3E}">
        <p14:creationId xmlns:p14="http://schemas.microsoft.com/office/powerpoint/2010/main" val="2058651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reserve="1" userDrawn="1">
  <p:cSld name="Title and four columns">
    <p:spTree>
      <p:nvGrpSpPr>
        <p:cNvPr id="1" name="Shape 209"/>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8CDE-664D-9708-FD53-663326F4760B}"/>
              </a:ext>
            </a:extLst>
          </p:cNvPr>
          <p:cNvSpPr>
            <a:spLocks noGrp="1"/>
          </p:cNvSpPr>
          <p:nvPr>
            <p:ph type="body" sz="quarter" idx="10" hasCustomPrompt="1"/>
          </p:nvPr>
        </p:nvSpPr>
        <p:spPr>
          <a:xfrm>
            <a:off x="2081167" y="2747160"/>
            <a:ext cx="3692571" cy="1219905"/>
          </a:xfrm>
        </p:spPr>
        <p:txBody>
          <a:bodyPr>
            <a:noAutofit/>
          </a:bodyPr>
          <a:lstStyle>
            <a:lvl1pPr marL="0" indent="0">
              <a:buNone/>
              <a:defRPr sz="2000">
                <a:solidFill>
                  <a:schemeClr val="tx2"/>
                </a:solidFill>
              </a:defRPr>
            </a:lvl1pPr>
            <a:lvl2pPr marL="457189" indent="0">
              <a:buNone/>
              <a:defRPr>
                <a:solidFill>
                  <a:schemeClr val="accent6"/>
                </a:solidFill>
              </a:defRPr>
            </a:lvl2pPr>
            <a:lvl3pPr marL="914377" indent="0">
              <a:buNone/>
              <a:defRPr>
                <a:solidFill>
                  <a:schemeClr val="accent6"/>
                </a:solidFill>
              </a:defRPr>
            </a:lvl3pPr>
            <a:lvl4pPr marL="1371566" indent="0">
              <a:buNone/>
              <a:defRPr>
                <a:solidFill>
                  <a:schemeClr val="accent6"/>
                </a:solidFill>
              </a:defRPr>
            </a:lvl4pPr>
            <a:lvl5pPr marL="1828755" indent="0">
              <a:buNone/>
              <a:defRPr>
                <a:solidFill>
                  <a:schemeClr val="accent6"/>
                </a:solidFill>
              </a:defRPr>
            </a:lvl5pPr>
          </a:lstStyle>
          <a:p>
            <a:pPr lvl="0"/>
            <a:r>
              <a:rPr lang="en-GB"/>
              <a:t>Mercury is the closest planet to the Sun and it’s a bit larger than the moon</a:t>
            </a:r>
            <a:endParaRPr lang="en-US"/>
          </a:p>
        </p:txBody>
      </p:sp>
      <p:sp>
        <p:nvSpPr>
          <p:cNvPr id="211" name="Google Shape;211;p16"/>
          <p:cNvSpPr txBox="1">
            <a:spLocks noGrp="1"/>
          </p:cNvSpPr>
          <p:nvPr>
            <p:ph type="title" hasCustomPrompt="1"/>
          </p:nvPr>
        </p:nvSpPr>
        <p:spPr>
          <a:xfrm>
            <a:off x="2081237" y="2141733"/>
            <a:ext cx="3692400" cy="596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bg2"/>
                </a:solidFill>
                <a:highlight>
                  <a:srgbClr val="192C43"/>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Dynamic</a:t>
            </a:r>
            <a:endParaRPr/>
          </a:p>
        </p:txBody>
      </p:sp>
      <p:sp>
        <p:nvSpPr>
          <p:cNvPr id="213" name="Google Shape;213;p16"/>
          <p:cNvSpPr txBox="1">
            <a:spLocks noGrp="1"/>
          </p:cNvSpPr>
          <p:nvPr>
            <p:ph type="title" idx="2" hasCustomPrompt="1"/>
          </p:nvPr>
        </p:nvSpPr>
        <p:spPr>
          <a:xfrm>
            <a:off x="7360219" y="2141733"/>
            <a:ext cx="3692400" cy="596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bg2"/>
                </a:solidFill>
                <a:highlight>
                  <a:srgbClr val="192C43"/>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Interactive</a:t>
            </a:r>
            <a:endParaRPr/>
          </a:p>
        </p:txBody>
      </p:sp>
      <p:sp>
        <p:nvSpPr>
          <p:cNvPr id="215" name="Google Shape;215;p16"/>
          <p:cNvSpPr txBox="1">
            <a:spLocks noGrp="1"/>
          </p:cNvSpPr>
          <p:nvPr>
            <p:ph type="title" idx="4" hasCustomPrompt="1"/>
          </p:nvPr>
        </p:nvSpPr>
        <p:spPr>
          <a:xfrm>
            <a:off x="2081237" y="4258163"/>
            <a:ext cx="3692400" cy="596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bg2"/>
                </a:solidFill>
                <a:highlight>
                  <a:srgbClr val="192C43"/>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Static</a:t>
            </a:r>
            <a:endParaRPr/>
          </a:p>
        </p:txBody>
      </p:sp>
      <p:sp>
        <p:nvSpPr>
          <p:cNvPr id="217" name="Google Shape;217;p16"/>
          <p:cNvSpPr txBox="1">
            <a:spLocks noGrp="1"/>
          </p:cNvSpPr>
          <p:nvPr>
            <p:ph type="title" idx="6" hasCustomPrompt="1"/>
          </p:nvPr>
        </p:nvSpPr>
        <p:spPr>
          <a:xfrm>
            <a:off x="7360219" y="4258163"/>
            <a:ext cx="3692400" cy="596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bg2"/>
                </a:solidFill>
                <a:highlight>
                  <a:srgbClr val="192C43"/>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Dynamic</a:t>
            </a:r>
            <a:endParaRPr/>
          </a:p>
        </p:txBody>
      </p:sp>
      <p:sp>
        <p:nvSpPr>
          <p:cNvPr id="228" name="Google Shape;228;p16"/>
          <p:cNvSpPr txBox="1">
            <a:spLocks noGrp="1"/>
          </p:cNvSpPr>
          <p:nvPr>
            <p:ph type="title" idx="8"/>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tx2"/>
                </a:solidFill>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 name="Text Placeholder 2">
            <a:extLst>
              <a:ext uri="{FF2B5EF4-FFF2-40B4-BE49-F238E27FC236}">
                <a16:creationId xmlns:a16="http://schemas.microsoft.com/office/drawing/2014/main" id="{CC481B0F-7ABA-2E90-A958-A4D2266EF9AC}"/>
              </a:ext>
            </a:extLst>
          </p:cNvPr>
          <p:cNvSpPr>
            <a:spLocks noGrp="1"/>
          </p:cNvSpPr>
          <p:nvPr>
            <p:ph type="body" sz="quarter" idx="11" hasCustomPrompt="1"/>
          </p:nvPr>
        </p:nvSpPr>
        <p:spPr>
          <a:xfrm>
            <a:off x="7360048" y="2747160"/>
            <a:ext cx="3692571" cy="1219905"/>
          </a:xfrm>
        </p:spPr>
        <p:txBody>
          <a:bodyPr>
            <a:noAutofit/>
          </a:bodyPr>
          <a:lstStyle>
            <a:lvl1pPr marL="0" indent="0">
              <a:buNone/>
              <a:defRPr sz="2000">
                <a:solidFill>
                  <a:schemeClr val="tx2"/>
                </a:solidFill>
              </a:defRPr>
            </a:lvl1pPr>
            <a:lvl2pPr marL="457189" indent="0">
              <a:buNone/>
              <a:defRPr>
                <a:solidFill>
                  <a:schemeClr val="accent6"/>
                </a:solidFill>
              </a:defRPr>
            </a:lvl2pPr>
            <a:lvl3pPr marL="914377" indent="0">
              <a:buNone/>
              <a:defRPr>
                <a:solidFill>
                  <a:schemeClr val="accent6"/>
                </a:solidFill>
              </a:defRPr>
            </a:lvl3pPr>
            <a:lvl4pPr marL="1371566" indent="0">
              <a:buNone/>
              <a:defRPr>
                <a:solidFill>
                  <a:schemeClr val="accent6"/>
                </a:solidFill>
              </a:defRPr>
            </a:lvl4pPr>
            <a:lvl5pPr marL="1828755" indent="0">
              <a:buNone/>
              <a:defRPr>
                <a:solidFill>
                  <a:schemeClr val="accent6"/>
                </a:solidFill>
              </a:defRPr>
            </a:lvl5pPr>
          </a:lstStyle>
          <a:p>
            <a:pPr lvl="0"/>
            <a:r>
              <a:rPr lang="en-GB"/>
              <a:t>Mercury is the closest planet to the Sun and it’s a bit larger than the moon</a:t>
            </a:r>
            <a:endParaRPr lang="en-US"/>
          </a:p>
        </p:txBody>
      </p:sp>
      <p:sp>
        <p:nvSpPr>
          <p:cNvPr id="5" name="Text Placeholder 2">
            <a:extLst>
              <a:ext uri="{FF2B5EF4-FFF2-40B4-BE49-F238E27FC236}">
                <a16:creationId xmlns:a16="http://schemas.microsoft.com/office/drawing/2014/main" id="{3DE4F8D2-8750-E94B-0BB1-90D4FCE0D547}"/>
              </a:ext>
            </a:extLst>
          </p:cNvPr>
          <p:cNvSpPr>
            <a:spLocks noGrp="1"/>
          </p:cNvSpPr>
          <p:nvPr>
            <p:ph type="body" sz="quarter" idx="12" hasCustomPrompt="1"/>
          </p:nvPr>
        </p:nvSpPr>
        <p:spPr>
          <a:xfrm>
            <a:off x="2081152" y="4863590"/>
            <a:ext cx="3692571" cy="1219905"/>
          </a:xfrm>
        </p:spPr>
        <p:txBody>
          <a:bodyPr>
            <a:noAutofit/>
          </a:bodyPr>
          <a:lstStyle>
            <a:lvl1pPr marL="0" indent="0">
              <a:buNone/>
              <a:defRPr sz="2000">
                <a:solidFill>
                  <a:schemeClr val="tx2"/>
                </a:solidFill>
              </a:defRPr>
            </a:lvl1pPr>
            <a:lvl2pPr marL="457189" indent="0">
              <a:buNone/>
              <a:defRPr>
                <a:solidFill>
                  <a:schemeClr val="accent6"/>
                </a:solidFill>
              </a:defRPr>
            </a:lvl2pPr>
            <a:lvl3pPr marL="914377" indent="0">
              <a:buNone/>
              <a:defRPr>
                <a:solidFill>
                  <a:schemeClr val="accent6"/>
                </a:solidFill>
              </a:defRPr>
            </a:lvl3pPr>
            <a:lvl4pPr marL="1371566" indent="0">
              <a:buNone/>
              <a:defRPr>
                <a:solidFill>
                  <a:schemeClr val="accent6"/>
                </a:solidFill>
              </a:defRPr>
            </a:lvl4pPr>
            <a:lvl5pPr marL="1828755" indent="0">
              <a:buNone/>
              <a:defRPr>
                <a:solidFill>
                  <a:schemeClr val="accent6"/>
                </a:solidFill>
              </a:defRPr>
            </a:lvl5pPr>
          </a:lstStyle>
          <a:p>
            <a:pPr lvl="0"/>
            <a:r>
              <a:rPr lang="en-GB"/>
              <a:t>Mercury is the closest planet to the Sun and it’s a bit larger than the moon</a:t>
            </a:r>
            <a:endParaRPr lang="en-US"/>
          </a:p>
        </p:txBody>
      </p:sp>
      <p:sp>
        <p:nvSpPr>
          <p:cNvPr id="6" name="Text Placeholder 2">
            <a:extLst>
              <a:ext uri="{FF2B5EF4-FFF2-40B4-BE49-F238E27FC236}">
                <a16:creationId xmlns:a16="http://schemas.microsoft.com/office/drawing/2014/main" id="{20E61CBA-C9BC-EAA0-4C6B-8169437D8A4F}"/>
              </a:ext>
            </a:extLst>
          </p:cNvPr>
          <p:cNvSpPr>
            <a:spLocks noGrp="1"/>
          </p:cNvSpPr>
          <p:nvPr>
            <p:ph type="body" sz="quarter" idx="13" hasCustomPrompt="1"/>
          </p:nvPr>
        </p:nvSpPr>
        <p:spPr>
          <a:xfrm>
            <a:off x="7360048" y="4863590"/>
            <a:ext cx="3692571" cy="1219905"/>
          </a:xfrm>
        </p:spPr>
        <p:txBody>
          <a:bodyPr>
            <a:noAutofit/>
          </a:bodyPr>
          <a:lstStyle>
            <a:lvl1pPr marL="0" indent="0">
              <a:buNone/>
              <a:defRPr sz="2000">
                <a:solidFill>
                  <a:schemeClr val="tx2"/>
                </a:solidFill>
              </a:defRPr>
            </a:lvl1pPr>
            <a:lvl2pPr marL="457189" indent="0">
              <a:buNone/>
              <a:defRPr>
                <a:solidFill>
                  <a:schemeClr val="accent6"/>
                </a:solidFill>
              </a:defRPr>
            </a:lvl2pPr>
            <a:lvl3pPr marL="914377" indent="0">
              <a:buNone/>
              <a:defRPr>
                <a:solidFill>
                  <a:schemeClr val="accent6"/>
                </a:solidFill>
              </a:defRPr>
            </a:lvl3pPr>
            <a:lvl4pPr marL="1371566" indent="0">
              <a:buNone/>
              <a:defRPr>
                <a:solidFill>
                  <a:schemeClr val="accent6"/>
                </a:solidFill>
              </a:defRPr>
            </a:lvl4pPr>
            <a:lvl5pPr marL="1828755" indent="0">
              <a:buNone/>
              <a:defRPr>
                <a:solidFill>
                  <a:schemeClr val="accent6"/>
                </a:solidFill>
              </a:defRPr>
            </a:lvl5pPr>
          </a:lstStyle>
          <a:p>
            <a:pPr lvl="0"/>
            <a:r>
              <a:rPr lang="en-GB"/>
              <a:t>Mercury is the closest planet to the Sun and it’s a bit larger than the moon</a:t>
            </a:r>
            <a:endParaRPr lang="en-US"/>
          </a:p>
        </p:txBody>
      </p:sp>
    </p:spTree>
    <p:extLst>
      <p:ext uri="{BB962C8B-B14F-4D97-AF65-F5344CB8AC3E}">
        <p14:creationId xmlns:p14="http://schemas.microsoft.com/office/powerpoint/2010/main" val="2917555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2" preserve="1">
  <p:cSld name="Title and four columns 2">
    <p:spTree>
      <p:nvGrpSpPr>
        <p:cNvPr id="1" name="Shape 229"/>
        <p:cNvGrpSpPr/>
        <p:nvPr/>
      </p:nvGrpSpPr>
      <p:grpSpPr>
        <a:xfrm>
          <a:off x="0" y="0"/>
          <a:ext cx="0" cy="0"/>
          <a:chOff x="0" y="0"/>
          <a:chExt cx="0" cy="0"/>
        </a:xfrm>
      </p:grpSpPr>
      <p:sp>
        <p:nvSpPr>
          <p:cNvPr id="231" name="Google Shape;231;p17"/>
          <p:cNvSpPr txBox="1">
            <a:spLocks noGrp="1"/>
          </p:cNvSpPr>
          <p:nvPr>
            <p:ph type="title"/>
          </p:nvPr>
        </p:nvSpPr>
        <p:spPr>
          <a:xfrm>
            <a:off x="1610337" y="2364000"/>
            <a:ext cx="36924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2" name="Google Shape;232;p17"/>
          <p:cNvSpPr txBox="1">
            <a:spLocks noGrp="1"/>
          </p:cNvSpPr>
          <p:nvPr>
            <p:ph type="subTitle" idx="1"/>
          </p:nvPr>
        </p:nvSpPr>
        <p:spPr>
          <a:xfrm>
            <a:off x="1410467" y="2934800"/>
            <a:ext cx="4092000" cy="8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000">
                <a:solidFill>
                  <a:schemeClr val="tx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3" name="Google Shape;233;p17"/>
          <p:cNvSpPr txBox="1">
            <a:spLocks noGrp="1"/>
          </p:cNvSpPr>
          <p:nvPr>
            <p:ph type="title" idx="2"/>
          </p:nvPr>
        </p:nvSpPr>
        <p:spPr>
          <a:xfrm>
            <a:off x="6889319" y="2364000"/>
            <a:ext cx="36924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4" name="Google Shape;234;p17"/>
          <p:cNvSpPr txBox="1">
            <a:spLocks noGrp="1"/>
          </p:cNvSpPr>
          <p:nvPr>
            <p:ph type="subTitle" idx="3"/>
          </p:nvPr>
        </p:nvSpPr>
        <p:spPr>
          <a:xfrm>
            <a:off x="6689400" y="2934800"/>
            <a:ext cx="4092000" cy="8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000">
                <a:solidFill>
                  <a:schemeClr val="tx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5" name="Google Shape;235;p17"/>
          <p:cNvSpPr txBox="1">
            <a:spLocks noGrp="1"/>
          </p:cNvSpPr>
          <p:nvPr>
            <p:ph type="title" idx="4"/>
          </p:nvPr>
        </p:nvSpPr>
        <p:spPr>
          <a:xfrm>
            <a:off x="1610337" y="4679063"/>
            <a:ext cx="36924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6" name="Google Shape;236;p17"/>
          <p:cNvSpPr txBox="1">
            <a:spLocks noGrp="1"/>
          </p:cNvSpPr>
          <p:nvPr>
            <p:ph type="subTitle" idx="5"/>
          </p:nvPr>
        </p:nvSpPr>
        <p:spPr>
          <a:xfrm>
            <a:off x="1410467" y="5249867"/>
            <a:ext cx="4092000" cy="8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000">
                <a:solidFill>
                  <a:schemeClr val="tx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7" name="Google Shape;237;p17"/>
          <p:cNvSpPr txBox="1">
            <a:spLocks noGrp="1"/>
          </p:cNvSpPr>
          <p:nvPr>
            <p:ph type="title" idx="6"/>
          </p:nvPr>
        </p:nvSpPr>
        <p:spPr>
          <a:xfrm>
            <a:off x="6889319" y="4679063"/>
            <a:ext cx="36924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8" name="Google Shape;238;p17"/>
          <p:cNvSpPr txBox="1">
            <a:spLocks noGrp="1"/>
          </p:cNvSpPr>
          <p:nvPr>
            <p:ph type="subTitle" idx="7"/>
          </p:nvPr>
        </p:nvSpPr>
        <p:spPr>
          <a:xfrm>
            <a:off x="6689400" y="5249867"/>
            <a:ext cx="4092000" cy="8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000">
                <a:solidFill>
                  <a:schemeClr val="tx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7"/>
          <p:cNvSpPr txBox="1">
            <a:spLocks noGrp="1"/>
          </p:cNvSpPr>
          <p:nvPr>
            <p:ph type="title" idx="8"/>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tx2"/>
                </a:solidFill>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51994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3" preserve="1" userDrawn="1">
  <p:cSld name="Title and four columns 3">
    <p:spTree>
      <p:nvGrpSpPr>
        <p:cNvPr id="1" name="Shape 251"/>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3ECB584-3C8A-9FEE-D3CC-2CD348F12EAF}"/>
              </a:ext>
            </a:extLst>
          </p:cNvPr>
          <p:cNvSpPr>
            <a:spLocks noGrp="1"/>
          </p:cNvSpPr>
          <p:nvPr>
            <p:ph type="pic" sz="quarter" idx="14" hasCustomPrompt="1"/>
          </p:nvPr>
        </p:nvSpPr>
        <p:spPr>
          <a:xfrm>
            <a:off x="1155645" y="2038833"/>
            <a:ext cx="2176518" cy="2250275"/>
          </a:xfrm>
        </p:spPr>
        <p:txBody>
          <a:bodyPr/>
          <a:lstStyle>
            <a:lvl1pPr>
              <a:defRPr>
                <a:solidFill>
                  <a:schemeClr val="accent3"/>
                </a:solidFill>
              </a:defRPr>
            </a:lvl1pPr>
          </a:lstStyle>
          <a:p>
            <a:r>
              <a:rPr lang="en-US" dirty="0"/>
              <a:t>Picture A</a:t>
            </a:r>
          </a:p>
        </p:txBody>
      </p:sp>
      <p:sp>
        <p:nvSpPr>
          <p:cNvPr id="253" name="Google Shape;253;p18"/>
          <p:cNvSpPr txBox="1">
            <a:spLocks noGrp="1"/>
          </p:cNvSpPr>
          <p:nvPr>
            <p:ph type="title"/>
          </p:nvPr>
        </p:nvSpPr>
        <p:spPr>
          <a:xfrm>
            <a:off x="951060" y="3894367"/>
            <a:ext cx="2380800" cy="92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5" name="Google Shape;255;p18"/>
          <p:cNvSpPr txBox="1">
            <a:spLocks noGrp="1"/>
          </p:cNvSpPr>
          <p:nvPr>
            <p:ph type="title" idx="2"/>
          </p:nvPr>
        </p:nvSpPr>
        <p:spPr>
          <a:xfrm>
            <a:off x="3587369" y="3894367"/>
            <a:ext cx="2380800" cy="92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7" name="Google Shape;257;p18"/>
          <p:cNvSpPr txBox="1">
            <a:spLocks noGrp="1"/>
          </p:cNvSpPr>
          <p:nvPr>
            <p:ph type="title" idx="4"/>
          </p:nvPr>
        </p:nvSpPr>
        <p:spPr>
          <a:xfrm>
            <a:off x="6223680" y="3894367"/>
            <a:ext cx="2380800" cy="92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9" name="Google Shape;259;p18"/>
          <p:cNvSpPr txBox="1">
            <a:spLocks noGrp="1"/>
          </p:cNvSpPr>
          <p:nvPr>
            <p:ph type="title" idx="6"/>
          </p:nvPr>
        </p:nvSpPr>
        <p:spPr>
          <a:xfrm>
            <a:off x="8860023" y="3894367"/>
            <a:ext cx="2380800" cy="92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7" name="Google Shape;267;p18"/>
          <p:cNvSpPr txBox="1">
            <a:spLocks noGrp="1"/>
          </p:cNvSpPr>
          <p:nvPr>
            <p:ph type="title" idx="8"/>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tx2"/>
                </a:solidFill>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 name="Text Placeholder 2">
            <a:extLst>
              <a:ext uri="{FF2B5EF4-FFF2-40B4-BE49-F238E27FC236}">
                <a16:creationId xmlns:a16="http://schemas.microsoft.com/office/drawing/2014/main" id="{BF989D07-1DEF-056E-DA10-F6779BE08543}"/>
              </a:ext>
            </a:extLst>
          </p:cNvPr>
          <p:cNvSpPr>
            <a:spLocks noGrp="1"/>
          </p:cNvSpPr>
          <p:nvPr>
            <p:ph type="body" sz="quarter" idx="10" hasCustomPrompt="1"/>
          </p:nvPr>
        </p:nvSpPr>
        <p:spPr>
          <a:xfrm>
            <a:off x="950968" y="4819167"/>
            <a:ext cx="2381196" cy="943458"/>
          </a:xfrm>
        </p:spPr>
        <p:txBody>
          <a:bodyPr/>
          <a:lstStyle>
            <a:lvl1pPr marL="0" indent="0">
              <a:buNone/>
              <a:defRPr>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en-GB"/>
              <a:t>Click to add subtitle</a:t>
            </a:r>
            <a:endParaRPr lang="en-US"/>
          </a:p>
        </p:txBody>
      </p:sp>
      <p:sp>
        <p:nvSpPr>
          <p:cNvPr id="4" name="Text Placeholder 2">
            <a:extLst>
              <a:ext uri="{FF2B5EF4-FFF2-40B4-BE49-F238E27FC236}">
                <a16:creationId xmlns:a16="http://schemas.microsoft.com/office/drawing/2014/main" id="{C6C2B303-CE63-C3FF-3AF5-355D3087D956}"/>
              </a:ext>
            </a:extLst>
          </p:cNvPr>
          <p:cNvSpPr>
            <a:spLocks noGrp="1"/>
          </p:cNvSpPr>
          <p:nvPr>
            <p:ph type="body" sz="quarter" idx="11" hasCustomPrompt="1"/>
          </p:nvPr>
        </p:nvSpPr>
        <p:spPr>
          <a:xfrm>
            <a:off x="3586941" y="4818134"/>
            <a:ext cx="2381196" cy="943458"/>
          </a:xfrm>
        </p:spPr>
        <p:txBody>
          <a:bodyPr/>
          <a:lstStyle>
            <a:lvl1pPr marL="0" indent="0">
              <a:buNone/>
              <a:defRPr>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en-GB"/>
              <a:t>Click to add subtitle</a:t>
            </a:r>
            <a:endParaRPr lang="en-US"/>
          </a:p>
        </p:txBody>
      </p:sp>
      <p:sp>
        <p:nvSpPr>
          <p:cNvPr id="5" name="Text Placeholder 2">
            <a:extLst>
              <a:ext uri="{FF2B5EF4-FFF2-40B4-BE49-F238E27FC236}">
                <a16:creationId xmlns:a16="http://schemas.microsoft.com/office/drawing/2014/main" id="{96809E62-8043-A31C-702C-04259EEAF9D5}"/>
              </a:ext>
            </a:extLst>
          </p:cNvPr>
          <p:cNvSpPr>
            <a:spLocks noGrp="1"/>
          </p:cNvSpPr>
          <p:nvPr>
            <p:ph type="body" sz="quarter" idx="12" hasCustomPrompt="1"/>
          </p:nvPr>
        </p:nvSpPr>
        <p:spPr>
          <a:xfrm>
            <a:off x="6223482" y="4818134"/>
            <a:ext cx="2381196" cy="943458"/>
          </a:xfrm>
        </p:spPr>
        <p:txBody>
          <a:bodyPr/>
          <a:lstStyle>
            <a:lvl1pPr marL="0" indent="0">
              <a:buNone/>
              <a:defRPr>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en-GB"/>
              <a:t>Click to add subtitle</a:t>
            </a:r>
            <a:endParaRPr lang="en-US"/>
          </a:p>
        </p:txBody>
      </p:sp>
      <p:sp>
        <p:nvSpPr>
          <p:cNvPr id="6" name="Text Placeholder 2">
            <a:extLst>
              <a:ext uri="{FF2B5EF4-FFF2-40B4-BE49-F238E27FC236}">
                <a16:creationId xmlns:a16="http://schemas.microsoft.com/office/drawing/2014/main" id="{43DC6A02-190F-5B87-F5ED-5D3CFB4B82D1}"/>
              </a:ext>
            </a:extLst>
          </p:cNvPr>
          <p:cNvSpPr>
            <a:spLocks noGrp="1"/>
          </p:cNvSpPr>
          <p:nvPr>
            <p:ph type="body" sz="quarter" idx="13" hasCustomPrompt="1"/>
          </p:nvPr>
        </p:nvSpPr>
        <p:spPr>
          <a:xfrm>
            <a:off x="8859991" y="4818134"/>
            <a:ext cx="2381196" cy="943458"/>
          </a:xfrm>
        </p:spPr>
        <p:txBody>
          <a:bodyPr/>
          <a:lstStyle>
            <a:lvl1pPr marL="0" indent="0">
              <a:buNone/>
              <a:defRPr>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en-GB"/>
              <a:t>Click to add subtitle</a:t>
            </a:r>
            <a:endParaRPr lang="en-US"/>
          </a:p>
        </p:txBody>
      </p:sp>
      <p:sp>
        <p:nvSpPr>
          <p:cNvPr id="11" name="Picture Placeholder 9">
            <a:extLst>
              <a:ext uri="{FF2B5EF4-FFF2-40B4-BE49-F238E27FC236}">
                <a16:creationId xmlns:a16="http://schemas.microsoft.com/office/drawing/2014/main" id="{49409474-36D9-8F74-8642-2E3C2576991F}"/>
              </a:ext>
            </a:extLst>
          </p:cNvPr>
          <p:cNvSpPr>
            <a:spLocks noGrp="1"/>
          </p:cNvSpPr>
          <p:nvPr>
            <p:ph type="pic" sz="quarter" idx="15" hasCustomPrompt="1"/>
          </p:nvPr>
        </p:nvSpPr>
        <p:spPr>
          <a:xfrm>
            <a:off x="3791750" y="2038833"/>
            <a:ext cx="2176518" cy="2250275"/>
          </a:xfrm>
        </p:spPr>
        <p:txBody>
          <a:bodyPr/>
          <a:lstStyle>
            <a:lvl1pPr>
              <a:defRPr>
                <a:solidFill>
                  <a:schemeClr val="accent3"/>
                </a:solidFill>
              </a:defRPr>
            </a:lvl1pPr>
          </a:lstStyle>
          <a:p>
            <a:r>
              <a:rPr lang="en-US" dirty="0"/>
              <a:t>Picture B</a:t>
            </a:r>
          </a:p>
        </p:txBody>
      </p:sp>
      <p:sp>
        <p:nvSpPr>
          <p:cNvPr id="12" name="Picture Placeholder 9">
            <a:extLst>
              <a:ext uri="{FF2B5EF4-FFF2-40B4-BE49-F238E27FC236}">
                <a16:creationId xmlns:a16="http://schemas.microsoft.com/office/drawing/2014/main" id="{E6CD2EA9-0834-EB27-F4F3-4F2B85541B2F}"/>
              </a:ext>
            </a:extLst>
          </p:cNvPr>
          <p:cNvSpPr>
            <a:spLocks noGrp="1"/>
          </p:cNvSpPr>
          <p:nvPr>
            <p:ph type="pic" sz="quarter" idx="16" hasCustomPrompt="1"/>
          </p:nvPr>
        </p:nvSpPr>
        <p:spPr>
          <a:xfrm>
            <a:off x="6428093" y="2038833"/>
            <a:ext cx="2176518" cy="2250275"/>
          </a:xfrm>
        </p:spPr>
        <p:txBody>
          <a:bodyPr/>
          <a:lstStyle>
            <a:lvl1pPr>
              <a:defRPr>
                <a:solidFill>
                  <a:schemeClr val="accent3"/>
                </a:solidFill>
              </a:defRPr>
            </a:lvl1pPr>
          </a:lstStyle>
          <a:p>
            <a:r>
              <a:rPr lang="en-US" dirty="0"/>
              <a:t>Picture C</a:t>
            </a:r>
          </a:p>
        </p:txBody>
      </p:sp>
      <p:sp>
        <p:nvSpPr>
          <p:cNvPr id="13" name="Picture Placeholder 9">
            <a:extLst>
              <a:ext uri="{FF2B5EF4-FFF2-40B4-BE49-F238E27FC236}">
                <a16:creationId xmlns:a16="http://schemas.microsoft.com/office/drawing/2014/main" id="{F7D451AF-7BEA-0EA3-46CC-41029BF28CD7}"/>
              </a:ext>
            </a:extLst>
          </p:cNvPr>
          <p:cNvSpPr>
            <a:spLocks noGrp="1"/>
          </p:cNvSpPr>
          <p:nvPr>
            <p:ph type="pic" sz="quarter" idx="17" hasCustomPrompt="1"/>
          </p:nvPr>
        </p:nvSpPr>
        <p:spPr>
          <a:xfrm>
            <a:off x="9064305" y="2038833"/>
            <a:ext cx="2176518" cy="2250275"/>
          </a:xfrm>
        </p:spPr>
        <p:txBody>
          <a:bodyPr/>
          <a:lstStyle>
            <a:lvl1pPr>
              <a:defRPr>
                <a:solidFill>
                  <a:schemeClr val="accent3"/>
                </a:solidFill>
              </a:defRPr>
            </a:lvl1pPr>
          </a:lstStyle>
          <a:p>
            <a:r>
              <a:rPr lang="en-US" dirty="0"/>
              <a:t>Picture D</a:t>
            </a:r>
          </a:p>
        </p:txBody>
      </p:sp>
    </p:spTree>
    <p:extLst>
      <p:ext uri="{BB962C8B-B14F-4D97-AF65-F5344CB8AC3E}">
        <p14:creationId xmlns:p14="http://schemas.microsoft.com/office/powerpoint/2010/main" val="2335616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ive columns" preserve="1">
  <p:cSld name="Title and five columns">
    <p:spTree>
      <p:nvGrpSpPr>
        <p:cNvPr id="1" name="Shape 268"/>
        <p:cNvGrpSpPr/>
        <p:nvPr/>
      </p:nvGrpSpPr>
      <p:grpSpPr>
        <a:xfrm>
          <a:off x="0" y="0"/>
          <a:ext cx="0" cy="0"/>
          <a:chOff x="0" y="0"/>
          <a:chExt cx="0" cy="0"/>
        </a:xfrm>
      </p:grpSpPr>
      <p:sp>
        <p:nvSpPr>
          <p:cNvPr id="270" name="Google Shape;270;p19"/>
          <p:cNvSpPr txBox="1">
            <a:spLocks noGrp="1"/>
          </p:cNvSpPr>
          <p:nvPr>
            <p:ph type="title" hasCustomPrompt="1"/>
          </p:nvPr>
        </p:nvSpPr>
        <p:spPr>
          <a:xfrm>
            <a:off x="1259688" y="2450404"/>
            <a:ext cx="28492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Title Text</a:t>
            </a:r>
            <a:endParaRPr/>
          </a:p>
        </p:txBody>
      </p:sp>
      <p:sp>
        <p:nvSpPr>
          <p:cNvPr id="271" name="Google Shape;271;p19"/>
          <p:cNvSpPr txBox="1">
            <a:spLocks noGrp="1"/>
          </p:cNvSpPr>
          <p:nvPr>
            <p:ph type="subTitle" idx="1" hasCustomPrompt="1"/>
          </p:nvPr>
        </p:nvSpPr>
        <p:spPr>
          <a:xfrm>
            <a:off x="1259633" y="2995936"/>
            <a:ext cx="284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r>
              <a:rPr lang="en-US"/>
              <a:t>Big descriptor that may be text</a:t>
            </a:r>
            <a:endParaRPr/>
          </a:p>
        </p:txBody>
      </p:sp>
      <p:sp>
        <p:nvSpPr>
          <p:cNvPr id="272" name="Google Shape;272;p19"/>
          <p:cNvSpPr txBox="1">
            <a:spLocks noGrp="1"/>
          </p:cNvSpPr>
          <p:nvPr>
            <p:ph type="title" idx="2"/>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tx2"/>
                </a:solidFill>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3" name="Google Shape;273;p19"/>
          <p:cNvSpPr txBox="1">
            <a:spLocks noGrp="1"/>
          </p:cNvSpPr>
          <p:nvPr>
            <p:ph type="title" idx="3" hasCustomPrompt="1"/>
          </p:nvPr>
        </p:nvSpPr>
        <p:spPr>
          <a:xfrm>
            <a:off x="4671429" y="2450404"/>
            <a:ext cx="28492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Title Text</a:t>
            </a:r>
            <a:endParaRPr/>
          </a:p>
        </p:txBody>
      </p:sp>
      <p:sp>
        <p:nvSpPr>
          <p:cNvPr id="274" name="Google Shape;274;p19"/>
          <p:cNvSpPr txBox="1">
            <a:spLocks noGrp="1"/>
          </p:cNvSpPr>
          <p:nvPr>
            <p:ph type="subTitle" idx="4" hasCustomPrompt="1"/>
          </p:nvPr>
        </p:nvSpPr>
        <p:spPr>
          <a:xfrm>
            <a:off x="4671367" y="2995936"/>
            <a:ext cx="2849200" cy="763600"/>
          </a:xfrm>
          <a:prstGeom prst="rect">
            <a:avLst/>
          </a:prstGeom>
        </p:spPr>
        <p:txBody>
          <a:bodyPr spcFirstLastPara="1" wrap="square" lIns="91425" tIns="91425" rIns="91425" bIns="91425" anchor="t" anchorCtr="0">
            <a:noAutofit/>
          </a:bodyPr>
          <a:lstStyle>
            <a:lvl1pPr marL="228594" marR="0" lvl="0" indent="-228594" algn="ctr" defTabSz="914377" rtl="0" eaLnBrk="1" fontAlgn="auto" latinLnBrk="0" hangingPunct="1">
              <a:lnSpc>
                <a:spcPct val="90000"/>
              </a:lnSpc>
              <a:spcBef>
                <a:spcPts val="0"/>
              </a:spcBef>
              <a:spcAft>
                <a:spcPts val="0"/>
              </a:spcAft>
              <a:buClrTx/>
              <a:buSzPts val="1600"/>
              <a:buFont typeface="Arial" panose="020B0604020202020204" pitchFamily="34" charset="0"/>
              <a:buNone/>
              <a:tabLst/>
              <a:defRPr sz="18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pPr marL="228594" marR="0" lvl="0" indent="-228594" algn="ctr" defTabSz="914377" rtl="0" eaLnBrk="1" fontAlgn="auto" latinLnBrk="0" hangingPunct="1">
              <a:lnSpc>
                <a:spcPct val="90000"/>
              </a:lnSpc>
              <a:spcBef>
                <a:spcPts val="0"/>
              </a:spcBef>
              <a:spcAft>
                <a:spcPts val="0"/>
              </a:spcAft>
              <a:buClrTx/>
              <a:buSzPts val="1600"/>
              <a:buFont typeface="Arial" panose="020B0604020202020204" pitchFamily="34" charset="0"/>
              <a:buNone/>
              <a:tabLst/>
              <a:defRPr/>
            </a:pPr>
            <a:r>
              <a:rPr lang="en-US"/>
              <a:t>Big descriptor that may be text</a:t>
            </a:r>
          </a:p>
          <a:p>
            <a:endParaRPr/>
          </a:p>
        </p:txBody>
      </p:sp>
      <p:sp>
        <p:nvSpPr>
          <p:cNvPr id="275" name="Google Shape;275;p19"/>
          <p:cNvSpPr txBox="1">
            <a:spLocks noGrp="1"/>
          </p:cNvSpPr>
          <p:nvPr>
            <p:ph type="title" idx="5" hasCustomPrompt="1"/>
          </p:nvPr>
        </p:nvSpPr>
        <p:spPr>
          <a:xfrm>
            <a:off x="8083172" y="2450404"/>
            <a:ext cx="28492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Title Text</a:t>
            </a:r>
            <a:endParaRPr/>
          </a:p>
        </p:txBody>
      </p:sp>
      <p:sp>
        <p:nvSpPr>
          <p:cNvPr id="276" name="Google Shape;276;p19"/>
          <p:cNvSpPr txBox="1">
            <a:spLocks noGrp="1"/>
          </p:cNvSpPr>
          <p:nvPr>
            <p:ph type="subTitle" idx="6" hasCustomPrompt="1"/>
          </p:nvPr>
        </p:nvSpPr>
        <p:spPr>
          <a:xfrm>
            <a:off x="8083100" y="2995936"/>
            <a:ext cx="2849200" cy="763600"/>
          </a:xfrm>
          <a:prstGeom prst="rect">
            <a:avLst/>
          </a:prstGeom>
        </p:spPr>
        <p:txBody>
          <a:bodyPr spcFirstLastPara="1" wrap="square" lIns="91425" tIns="91425" rIns="91425" bIns="91425" anchor="t" anchorCtr="0">
            <a:noAutofit/>
          </a:bodyPr>
          <a:lstStyle>
            <a:lvl1pPr marL="228594" marR="0" lvl="0" indent="-228594" algn="ctr" defTabSz="914377" rtl="0" eaLnBrk="1" fontAlgn="auto" latinLnBrk="0" hangingPunct="1">
              <a:lnSpc>
                <a:spcPct val="90000"/>
              </a:lnSpc>
              <a:spcBef>
                <a:spcPts val="0"/>
              </a:spcBef>
              <a:spcAft>
                <a:spcPts val="0"/>
              </a:spcAft>
              <a:buClrTx/>
              <a:buSzPts val="1600"/>
              <a:buFont typeface="Arial" panose="020B0604020202020204" pitchFamily="34" charset="0"/>
              <a:buNone/>
              <a:tabLst/>
              <a:defRPr sz="18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pPr marL="228594" marR="0" lvl="0" indent="-228594" algn="ctr" defTabSz="914377" rtl="0" eaLnBrk="1" fontAlgn="auto" latinLnBrk="0" hangingPunct="1">
              <a:lnSpc>
                <a:spcPct val="90000"/>
              </a:lnSpc>
              <a:spcBef>
                <a:spcPts val="0"/>
              </a:spcBef>
              <a:spcAft>
                <a:spcPts val="0"/>
              </a:spcAft>
              <a:buClrTx/>
              <a:buSzPts val="1600"/>
              <a:buFont typeface="Arial" panose="020B0604020202020204" pitchFamily="34" charset="0"/>
              <a:buNone/>
              <a:tabLst/>
              <a:defRPr/>
            </a:pPr>
            <a:r>
              <a:rPr lang="en-US"/>
              <a:t>Big descriptor that may be text</a:t>
            </a:r>
          </a:p>
          <a:p>
            <a:endParaRPr/>
          </a:p>
        </p:txBody>
      </p:sp>
      <p:sp>
        <p:nvSpPr>
          <p:cNvPr id="277" name="Google Shape;277;p19"/>
          <p:cNvSpPr txBox="1">
            <a:spLocks noGrp="1"/>
          </p:cNvSpPr>
          <p:nvPr>
            <p:ph type="title" idx="7" hasCustomPrompt="1"/>
          </p:nvPr>
        </p:nvSpPr>
        <p:spPr>
          <a:xfrm>
            <a:off x="2953169" y="4824735"/>
            <a:ext cx="28492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Title Text</a:t>
            </a:r>
            <a:endParaRPr/>
          </a:p>
        </p:txBody>
      </p:sp>
      <p:sp>
        <p:nvSpPr>
          <p:cNvPr id="278" name="Google Shape;278;p19"/>
          <p:cNvSpPr txBox="1">
            <a:spLocks noGrp="1"/>
          </p:cNvSpPr>
          <p:nvPr>
            <p:ph type="subTitle" idx="8" hasCustomPrompt="1"/>
          </p:nvPr>
        </p:nvSpPr>
        <p:spPr>
          <a:xfrm>
            <a:off x="2953100" y="5370268"/>
            <a:ext cx="2849200" cy="763600"/>
          </a:xfrm>
          <a:prstGeom prst="rect">
            <a:avLst/>
          </a:prstGeom>
        </p:spPr>
        <p:txBody>
          <a:bodyPr spcFirstLastPara="1" wrap="square" lIns="91425" tIns="91425" rIns="91425" bIns="91425" anchor="t" anchorCtr="0">
            <a:noAutofit/>
          </a:bodyPr>
          <a:lstStyle>
            <a:lvl1pPr marL="228594" marR="0" lvl="0" indent="-228594" algn="ctr" defTabSz="914377" rtl="0" eaLnBrk="1" fontAlgn="auto" latinLnBrk="0" hangingPunct="1">
              <a:lnSpc>
                <a:spcPct val="90000"/>
              </a:lnSpc>
              <a:spcBef>
                <a:spcPts val="0"/>
              </a:spcBef>
              <a:spcAft>
                <a:spcPts val="0"/>
              </a:spcAft>
              <a:buClrTx/>
              <a:buSzPts val="1600"/>
              <a:buFont typeface="Arial" panose="020B0604020202020204" pitchFamily="34" charset="0"/>
              <a:buNone/>
              <a:tabLst/>
              <a:defRPr sz="18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pPr marL="228594" marR="0" lvl="0" indent="-228594" algn="ctr" defTabSz="914377" rtl="0" eaLnBrk="1" fontAlgn="auto" latinLnBrk="0" hangingPunct="1">
              <a:lnSpc>
                <a:spcPct val="90000"/>
              </a:lnSpc>
              <a:spcBef>
                <a:spcPts val="0"/>
              </a:spcBef>
              <a:spcAft>
                <a:spcPts val="0"/>
              </a:spcAft>
              <a:buClrTx/>
              <a:buSzPts val="1600"/>
              <a:buFont typeface="Arial" panose="020B0604020202020204" pitchFamily="34" charset="0"/>
              <a:buNone/>
              <a:tabLst/>
              <a:defRPr/>
            </a:pPr>
            <a:r>
              <a:rPr lang="en-US"/>
              <a:t>Big descriptor that may be text</a:t>
            </a:r>
          </a:p>
          <a:p>
            <a:endParaRPr/>
          </a:p>
        </p:txBody>
      </p:sp>
      <p:sp>
        <p:nvSpPr>
          <p:cNvPr id="279" name="Google Shape;279;p19"/>
          <p:cNvSpPr txBox="1">
            <a:spLocks noGrp="1"/>
          </p:cNvSpPr>
          <p:nvPr>
            <p:ph type="title" idx="9" hasCustomPrompt="1"/>
          </p:nvPr>
        </p:nvSpPr>
        <p:spPr>
          <a:xfrm>
            <a:off x="6389640" y="4824735"/>
            <a:ext cx="28492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Title Text</a:t>
            </a:r>
            <a:endParaRPr/>
          </a:p>
        </p:txBody>
      </p:sp>
      <p:sp>
        <p:nvSpPr>
          <p:cNvPr id="280" name="Google Shape;280;p19"/>
          <p:cNvSpPr txBox="1">
            <a:spLocks noGrp="1"/>
          </p:cNvSpPr>
          <p:nvPr>
            <p:ph type="subTitle" idx="13" hasCustomPrompt="1"/>
          </p:nvPr>
        </p:nvSpPr>
        <p:spPr>
          <a:xfrm>
            <a:off x="6389567" y="5370268"/>
            <a:ext cx="2849200" cy="763600"/>
          </a:xfrm>
          <a:prstGeom prst="rect">
            <a:avLst/>
          </a:prstGeom>
        </p:spPr>
        <p:txBody>
          <a:bodyPr spcFirstLastPara="1" wrap="square" lIns="91425" tIns="91425" rIns="91425" bIns="91425" anchor="t" anchorCtr="0">
            <a:noAutofit/>
          </a:bodyPr>
          <a:lstStyle>
            <a:lvl1pPr marL="228594" marR="0" lvl="0" indent="-228594" algn="ctr" defTabSz="914377" rtl="0" eaLnBrk="1" fontAlgn="auto" latinLnBrk="0" hangingPunct="1">
              <a:lnSpc>
                <a:spcPct val="90000"/>
              </a:lnSpc>
              <a:spcBef>
                <a:spcPts val="0"/>
              </a:spcBef>
              <a:spcAft>
                <a:spcPts val="0"/>
              </a:spcAft>
              <a:buClrTx/>
              <a:buSzPts val="1600"/>
              <a:buFont typeface="Arial" panose="020B0604020202020204" pitchFamily="34" charset="0"/>
              <a:buNone/>
              <a:tabLst/>
              <a:defRPr sz="18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pPr marL="228594" marR="0" lvl="0" indent="-228594" algn="ctr" defTabSz="914377" rtl="0" eaLnBrk="1" fontAlgn="auto" latinLnBrk="0" hangingPunct="1">
              <a:lnSpc>
                <a:spcPct val="90000"/>
              </a:lnSpc>
              <a:spcBef>
                <a:spcPts val="0"/>
              </a:spcBef>
              <a:spcAft>
                <a:spcPts val="0"/>
              </a:spcAft>
              <a:buClrTx/>
              <a:buSzPts val="1600"/>
              <a:buFont typeface="Arial" panose="020B0604020202020204" pitchFamily="34" charset="0"/>
              <a:buNone/>
              <a:tabLst/>
              <a:defRPr/>
            </a:pPr>
            <a:r>
              <a:rPr lang="en-US"/>
              <a:t>Big descriptor that may be text</a:t>
            </a:r>
          </a:p>
          <a:p>
            <a:endParaRPr/>
          </a:p>
        </p:txBody>
      </p:sp>
    </p:spTree>
    <p:extLst>
      <p:ext uri="{BB962C8B-B14F-4D97-AF65-F5344CB8AC3E}">
        <p14:creationId xmlns:p14="http://schemas.microsoft.com/office/powerpoint/2010/main" val="2053227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94"/>
        <p:cNvGrpSpPr/>
        <p:nvPr/>
      </p:nvGrpSpPr>
      <p:grpSpPr>
        <a:xfrm>
          <a:off x="0" y="0"/>
          <a:ext cx="0" cy="0"/>
          <a:chOff x="0" y="0"/>
          <a:chExt cx="0" cy="0"/>
        </a:xfrm>
      </p:grpSpPr>
      <p:sp>
        <p:nvSpPr>
          <p:cNvPr id="309" name="Google Shape;309;p20"/>
          <p:cNvSpPr txBox="1">
            <a:spLocks noGrp="1"/>
          </p:cNvSpPr>
          <p:nvPr>
            <p:ph type="title" hasCustomPrompt="1"/>
          </p:nvPr>
        </p:nvSpPr>
        <p:spPr>
          <a:xfrm>
            <a:off x="951029" y="2407367"/>
            <a:ext cx="32900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dk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Title Text</a:t>
            </a:r>
            <a:endParaRPr/>
          </a:p>
        </p:txBody>
      </p:sp>
      <p:sp>
        <p:nvSpPr>
          <p:cNvPr id="310" name="Google Shape;310;p20"/>
          <p:cNvSpPr txBox="1">
            <a:spLocks noGrp="1"/>
          </p:cNvSpPr>
          <p:nvPr>
            <p:ph type="subTitle" idx="1"/>
          </p:nvPr>
        </p:nvSpPr>
        <p:spPr>
          <a:xfrm>
            <a:off x="950967" y="2952885"/>
            <a:ext cx="3290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solidFill>
                  <a:schemeClr val="tx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1" name="Google Shape;311;p20"/>
          <p:cNvSpPr txBox="1">
            <a:spLocks noGrp="1"/>
          </p:cNvSpPr>
          <p:nvPr>
            <p:ph type="title" idx="2" hasCustomPrompt="1"/>
          </p:nvPr>
        </p:nvSpPr>
        <p:spPr>
          <a:xfrm>
            <a:off x="4451037" y="2407367"/>
            <a:ext cx="32900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dk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Title Text</a:t>
            </a:r>
            <a:endParaRPr/>
          </a:p>
        </p:txBody>
      </p:sp>
      <p:sp>
        <p:nvSpPr>
          <p:cNvPr id="312" name="Google Shape;312;p20"/>
          <p:cNvSpPr txBox="1">
            <a:spLocks noGrp="1"/>
          </p:cNvSpPr>
          <p:nvPr>
            <p:ph type="subTitle" idx="3"/>
          </p:nvPr>
        </p:nvSpPr>
        <p:spPr>
          <a:xfrm>
            <a:off x="4450963" y="2952885"/>
            <a:ext cx="3290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solidFill>
                  <a:schemeClr val="tx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3" name="Google Shape;313;p20"/>
          <p:cNvSpPr txBox="1">
            <a:spLocks noGrp="1"/>
          </p:cNvSpPr>
          <p:nvPr>
            <p:ph type="title" idx="4" hasCustomPrompt="1"/>
          </p:nvPr>
        </p:nvSpPr>
        <p:spPr>
          <a:xfrm>
            <a:off x="951029" y="4557001"/>
            <a:ext cx="32900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dk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Title Text</a:t>
            </a:r>
            <a:endParaRPr/>
          </a:p>
        </p:txBody>
      </p:sp>
      <p:sp>
        <p:nvSpPr>
          <p:cNvPr id="314" name="Google Shape;314;p20"/>
          <p:cNvSpPr txBox="1">
            <a:spLocks noGrp="1"/>
          </p:cNvSpPr>
          <p:nvPr>
            <p:ph type="subTitle" idx="5"/>
          </p:nvPr>
        </p:nvSpPr>
        <p:spPr>
          <a:xfrm>
            <a:off x="950967" y="5102520"/>
            <a:ext cx="3290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solidFill>
                  <a:schemeClr val="tx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5" name="Google Shape;315;p20"/>
          <p:cNvSpPr txBox="1">
            <a:spLocks noGrp="1"/>
          </p:cNvSpPr>
          <p:nvPr>
            <p:ph type="title" idx="6"/>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tx2"/>
                </a:solidFill>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6" name="Google Shape;316;p20"/>
          <p:cNvSpPr txBox="1">
            <a:spLocks noGrp="1"/>
          </p:cNvSpPr>
          <p:nvPr>
            <p:ph type="title" idx="7" hasCustomPrompt="1"/>
          </p:nvPr>
        </p:nvSpPr>
        <p:spPr>
          <a:xfrm>
            <a:off x="4451037" y="4557001"/>
            <a:ext cx="32900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dk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Title Text</a:t>
            </a:r>
            <a:endParaRPr/>
          </a:p>
        </p:txBody>
      </p:sp>
      <p:sp>
        <p:nvSpPr>
          <p:cNvPr id="317" name="Google Shape;317;p20"/>
          <p:cNvSpPr txBox="1">
            <a:spLocks noGrp="1"/>
          </p:cNvSpPr>
          <p:nvPr>
            <p:ph type="subTitle" idx="8"/>
          </p:nvPr>
        </p:nvSpPr>
        <p:spPr>
          <a:xfrm>
            <a:off x="4450963" y="5102520"/>
            <a:ext cx="3290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solidFill>
                  <a:schemeClr val="tx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8" name="Google Shape;318;p20"/>
          <p:cNvSpPr txBox="1">
            <a:spLocks noGrp="1"/>
          </p:cNvSpPr>
          <p:nvPr>
            <p:ph type="title" idx="9" hasCustomPrompt="1"/>
          </p:nvPr>
        </p:nvSpPr>
        <p:spPr>
          <a:xfrm>
            <a:off x="7951152" y="2407367"/>
            <a:ext cx="32900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dk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Title Text</a:t>
            </a:r>
            <a:endParaRPr/>
          </a:p>
        </p:txBody>
      </p:sp>
      <p:sp>
        <p:nvSpPr>
          <p:cNvPr id="319" name="Google Shape;319;p20"/>
          <p:cNvSpPr txBox="1">
            <a:spLocks noGrp="1"/>
          </p:cNvSpPr>
          <p:nvPr>
            <p:ph type="subTitle" idx="13"/>
          </p:nvPr>
        </p:nvSpPr>
        <p:spPr>
          <a:xfrm>
            <a:off x="7951071" y="2952885"/>
            <a:ext cx="3290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solidFill>
                  <a:schemeClr val="tx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0" name="Google Shape;320;p20"/>
          <p:cNvSpPr txBox="1">
            <a:spLocks noGrp="1"/>
          </p:cNvSpPr>
          <p:nvPr>
            <p:ph type="title" idx="14" hasCustomPrompt="1"/>
          </p:nvPr>
        </p:nvSpPr>
        <p:spPr>
          <a:xfrm>
            <a:off x="7951152" y="4557001"/>
            <a:ext cx="32900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dk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Title Text</a:t>
            </a:r>
            <a:endParaRPr/>
          </a:p>
        </p:txBody>
      </p:sp>
      <p:sp>
        <p:nvSpPr>
          <p:cNvPr id="321" name="Google Shape;321;p20"/>
          <p:cNvSpPr txBox="1">
            <a:spLocks noGrp="1"/>
          </p:cNvSpPr>
          <p:nvPr>
            <p:ph type="subTitle" idx="15"/>
          </p:nvPr>
        </p:nvSpPr>
        <p:spPr>
          <a:xfrm>
            <a:off x="7951071" y="5102520"/>
            <a:ext cx="3290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solidFill>
                  <a:schemeClr val="tx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760183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Ref idx="1001">
        <a:schemeClr val="bg1"/>
      </p:bgRef>
    </p:bg>
    <p:spTree>
      <p:nvGrpSpPr>
        <p:cNvPr id="1" name="Shape 11"/>
        <p:cNvGrpSpPr/>
        <p:nvPr/>
      </p:nvGrpSpPr>
      <p:grpSpPr>
        <a:xfrm>
          <a:off x="0" y="0"/>
          <a:ext cx="0" cy="0"/>
          <a:chOff x="0" y="0"/>
          <a:chExt cx="0" cy="0"/>
        </a:xfrm>
      </p:grpSpPr>
      <p:sp>
        <p:nvSpPr>
          <p:cNvPr id="2" name="Rectangle 1">
            <a:extLst>
              <a:ext uri="{FF2B5EF4-FFF2-40B4-BE49-F238E27FC236}">
                <a16:creationId xmlns:a16="http://schemas.microsoft.com/office/drawing/2014/main" id="{02F6B72B-0D37-E536-DEF2-1D7E28DCAF53}"/>
              </a:ext>
            </a:extLst>
          </p:cNvPr>
          <p:cNvSpPr/>
          <p:nvPr userDrawn="1"/>
        </p:nvSpPr>
        <p:spPr>
          <a:xfrm>
            <a:off x="300038" y="296863"/>
            <a:ext cx="11591925" cy="6264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b="0" i="0" dirty="0">
              <a:latin typeface="Gotham Book" pitchFamily="2" charset="0"/>
            </a:endParaRPr>
          </a:p>
        </p:txBody>
      </p:sp>
      <p:sp>
        <p:nvSpPr>
          <p:cNvPr id="12" name="Google Shape;12;p3"/>
          <p:cNvSpPr txBox="1">
            <a:spLocks noGrp="1"/>
          </p:cNvSpPr>
          <p:nvPr>
            <p:ph type="title" hasCustomPrompt="1"/>
          </p:nvPr>
        </p:nvSpPr>
        <p:spPr>
          <a:xfrm>
            <a:off x="4338767" y="2565200"/>
            <a:ext cx="6407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lang="en-US" sz="8800" b="1" i="0" u="none" strike="noStrike" cap="none" dirty="0" smtClean="0">
                <a:solidFill>
                  <a:schemeClr val="dk2"/>
                </a:solidFill>
                <a:highlight>
                  <a:schemeClr val="lt2"/>
                </a:highlight>
                <a:latin typeface="Poppins" pitchFamily="2" charset="77"/>
                <a:ea typeface="Roboto Slab"/>
                <a:cs typeface="Poppins" pitchFamily="2" charset="77"/>
                <a:sym typeface="Roboto Slab"/>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pPr marL="0" marR="0" lvl="0" indent="0" algn="l" rtl="0">
              <a:lnSpc>
                <a:spcPct val="100000"/>
              </a:lnSpc>
              <a:spcBef>
                <a:spcPts val="0"/>
              </a:spcBef>
              <a:spcAft>
                <a:spcPts val="0"/>
              </a:spcAft>
              <a:buClr>
                <a:schemeClr val="lt2"/>
              </a:buClr>
              <a:buSzPts val="3600"/>
              <a:buFont typeface="Roboto Slab"/>
              <a:buNone/>
            </a:pPr>
            <a:r>
              <a:rPr lang="en-US"/>
              <a:t>Title Here</a:t>
            </a:r>
            <a:endParaRPr/>
          </a:p>
        </p:txBody>
      </p:sp>
      <p:sp>
        <p:nvSpPr>
          <p:cNvPr id="13" name="Google Shape;13;p3"/>
          <p:cNvSpPr txBox="1">
            <a:spLocks noGrp="1"/>
          </p:cNvSpPr>
          <p:nvPr>
            <p:ph type="title" idx="2" hasCustomPrompt="1"/>
          </p:nvPr>
        </p:nvSpPr>
        <p:spPr>
          <a:xfrm>
            <a:off x="1831500" y="2175467"/>
            <a:ext cx="2507200" cy="19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b="1" i="0">
                <a:solidFill>
                  <a:schemeClr val="bg1"/>
                </a:solidFill>
                <a:latin typeface="Poppins" pitchFamily="2" charset="77"/>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01.</a:t>
            </a:r>
            <a:br>
              <a:rPr lang="en-US"/>
            </a:br>
            <a:endParaRPr/>
          </a:p>
        </p:txBody>
      </p:sp>
      <p:sp>
        <p:nvSpPr>
          <p:cNvPr id="6" name="Text Placeholder 5">
            <a:extLst>
              <a:ext uri="{FF2B5EF4-FFF2-40B4-BE49-F238E27FC236}">
                <a16:creationId xmlns:a16="http://schemas.microsoft.com/office/drawing/2014/main" id="{1651555B-A236-054F-72DA-5F50B899B726}"/>
              </a:ext>
            </a:extLst>
          </p:cNvPr>
          <p:cNvSpPr>
            <a:spLocks noGrp="1"/>
          </p:cNvSpPr>
          <p:nvPr>
            <p:ph type="body" sz="quarter" idx="10" hasCustomPrompt="1"/>
          </p:nvPr>
        </p:nvSpPr>
        <p:spPr>
          <a:xfrm>
            <a:off x="4338588" y="3883553"/>
            <a:ext cx="6407200" cy="605200"/>
          </a:xfrm>
        </p:spPr>
        <p:txBody>
          <a:bodyPr>
            <a:normAutofit/>
          </a:bodyPr>
          <a:lstStyle>
            <a:lvl1pPr marL="0" indent="0">
              <a:buNone/>
              <a:defRPr sz="2000" b="0" i="0">
                <a:solidFill>
                  <a:schemeClr val="bg2"/>
                </a:solidFill>
                <a:latin typeface="GOTHAM-LIGHT" panose="02000504020000020004" pitchFamily="2" charset="0"/>
              </a:defRPr>
            </a:lvl1pPr>
            <a:lvl2pPr marL="457189" indent="0">
              <a:buNone/>
              <a:defRPr>
                <a:solidFill>
                  <a:schemeClr val="bg2"/>
                </a:solidFill>
              </a:defRPr>
            </a:lvl2pPr>
            <a:lvl3pPr marL="914377" indent="0">
              <a:buNone/>
              <a:defRPr>
                <a:solidFill>
                  <a:schemeClr val="bg2"/>
                </a:solidFill>
              </a:defRPr>
            </a:lvl3pPr>
            <a:lvl4pPr marL="1371566" indent="0">
              <a:buNone/>
              <a:defRPr>
                <a:solidFill>
                  <a:schemeClr val="bg2"/>
                </a:solidFill>
              </a:defRPr>
            </a:lvl4pPr>
            <a:lvl5pPr marL="1828755" indent="0">
              <a:buNone/>
              <a:defRPr>
                <a:solidFill>
                  <a:schemeClr val="bg2"/>
                </a:solidFill>
              </a:defRPr>
            </a:lvl5pPr>
          </a:lstStyle>
          <a:p>
            <a:pPr lvl="0"/>
            <a:r>
              <a:rPr lang="en-GB"/>
              <a:t>You could enter a subtitle if you needed to</a:t>
            </a:r>
          </a:p>
        </p:txBody>
      </p:sp>
    </p:spTree>
    <p:extLst>
      <p:ext uri="{BB962C8B-B14F-4D97-AF65-F5344CB8AC3E}">
        <p14:creationId xmlns:p14="http://schemas.microsoft.com/office/powerpoint/2010/main" val="217254725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reserve="1">
  <p:cSld name="Title and text">
    <p:spTree>
      <p:nvGrpSpPr>
        <p:cNvPr id="1" name="Shape 322"/>
        <p:cNvGrpSpPr/>
        <p:nvPr/>
      </p:nvGrpSpPr>
      <p:grpSpPr>
        <a:xfrm>
          <a:off x="0" y="0"/>
          <a:ext cx="0" cy="0"/>
          <a:chOff x="0" y="0"/>
          <a:chExt cx="0" cy="0"/>
        </a:xfrm>
      </p:grpSpPr>
      <p:sp>
        <p:nvSpPr>
          <p:cNvPr id="324" name="Google Shape;324;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tx2"/>
                </a:solidFill>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5" name="Google Shape;325;p21"/>
          <p:cNvSpPr txBox="1">
            <a:spLocks noGrp="1"/>
          </p:cNvSpPr>
          <p:nvPr>
            <p:ph type="subTitle" idx="1"/>
          </p:nvPr>
        </p:nvSpPr>
        <p:spPr>
          <a:xfrm>
            <a:off x="950967" y="2835867"/>
            <a:ext cx="2674000" cy="2243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a:solidFill>
                  <a:schemeClr val="tx2"/>
                </a:solidFill>
                <a:highlight>
                  <a:srgbClr val="D2EB00"/>
                </a:highlight>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314964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reserve="1">
  <p:cSld name="Numbers and text">
    <p:spTree>
      <p:nvGrpSpPr>
        <p:cNvPr id="1" name="Shape 339"/>
        <p:cNvGrpSpPr/>
        <p:nvPr/>
      </p:nvGrpSpPr>
      <p:grpSpPr>
        <a:xfrm>
          <a:off x="0" y="0"/>
          <a:ext cx="0" cy="0"/>
          <a:chOff x="0" y="0"/>
          <a:chExt cx="0" cy="0"/>
        </a:xfrm>
      </p:grpSpPr>
      <p:sp>
        <p:nvSpPr>
          <p:cNvPr id="341" name="Google Shape;341;p22"/>
          <p:cNvSpPr txBox="1">
            <a:spLocks noGrp="1"/>
          </p:cNvSpPr>
          <p:nvPr>
            <p:ph type="title" hasCustomPrompt="1"/>
          </p:nvPr>
        </p:nvSpPr>
        <p:spPr>
          <a:xfrm>
            <a:off x="1115167" y="1838699"/>
            <a:ext cx="2910400" cy="212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000"/>
              <a:buNone/>
              <a:defRPr sz="9600" b="1" i="0">
                <a:solidFill>
                  <a:schemeClr val="tx2"/>
                </a:solidFill>
                <a:highlight>
                  <a:srgbClr val="D2EB00"/>
                </a:highlight>
                <a:latin typeface="Poppins" pitchFamily="2" charset="77"/>
              </a:defRPr>
            </a:lvl1pPr>
            <a:lvl2pPr lvl="1" algn="ctr" rtl="0">
              <a:spcBef>
                <a:spcPts val="0"/>
              </a:spcBef>
              <a:spcAft>
                <a:spcPts val="0"/>
              </a:spcAft>
              <a:buClr>
                <a:schemeClr val="dk1"/>
              </a:buClr>
              <a:buSzPts val="3000"/>
              <a:buNone/>
              <a:defRPr sz="4000">
                <a:solidFill>
                  <a:schemeClr val="dk1"/>
                </a:solidFill>
              </a:defRPr>
            </a:lvl2pPr>
            <a:lvl3pPr lvl="2" algn="ctr" rtl="0">
              <a:spcBef>
                <a:spcPts val="0"/>
              </a:spcBef>
              <a:spcAft>
                <a:spcPts val="0"/>
              </a:spcAft>
              <a:buClr>
                <a:schemeClr val="dk1"/>
              </a:buClr>
              <a:buSzPts val="3000"/>
              <a:buNone/>
              <a:defRPr sz="4000">
                <a:solidFill>
                  <a:schemeClr val="dk1"/>
                </a:solidFill>
              </a:defRPr>
            </a:lvl3pPr>
            <a:lvl4pPr lvl="3" algn="ctr" rtl="0">
              <a:spcBef>
                <a:spcPts val="0"/>
              </a:spcBef>
              <a:spcAft>
                <a:spcPts val="0"/>
              </a:spcAft>
              <a:buClr>
                <a:schemeClr val="dk1"/>
              </a:buClr>
              <a:buSzPts val="3000"/>
              <a:buNone/>
              <a:defRPr sz="4000">
                <a:solidFill>
                  <a:schemeClr val="dk1"/>
                </a:solidFill>
              </a:defRPr>
            </a:lvl4pPr>
            <a:lvl5pPr lvl="4" algn="ctr" rtl="0">
              <a:spcBef>
                <a:spcPts val="0"/>
              </a:spcBef>
              <a:spcAft>
                <a:spcPts val="0"/>
              </a:spcAft>
              <a:buClr>
                <a:schemeClr val="dk1"/>
              </a:buClr>
              <a:buSzPts val="3000"/>
              <a:buNone/>
              <a:defRPr sz="4000">
                <a:solidFill>
                  <a:schemeClr val="dk1"/>
                </a:solidFill>
              </a:defRPr>
            </a:lvl5pPr>
            <a:lvl6pPr lvl="5" algn="ctr" rtl="0">
              <a:spcBef>
                <a:spcPts val="0"/>
              </a:spcBef>
              <a:spcAft>
                <a:spcPts val="0"/>
              </a:spcAft>
              <a:buClr>
                <a:schemeClr val="dk1"/>
              </a:buClr>
              <a:buSzPts val="3000"/>
              <a:buNone/>
              <a:defRPr sz="4000">
                <a:solidFill>
                  <a:schemeClr val="dk1"/>
                </a:solidFill>
              </a:defRPr>
            </a:lvl6pPr>
            <a:lvl7pPr lvl="6" algn="ctr" rtl="0">
              <a:spcBef>
                <a:spcPts val="0"/>
              </a:spcBef>
              <a:spcAft>
                <a:spcPts val="0"/>
              </a:spcAft>
              <a:buClr>
                <a:schemeClr val="dk1"/>
              </a:buClr>
              <a:buSzPts val="3000"/>
              <a:buNone/>
              <a:defRPr sz="4000">
                <a:solidFill>
                  <a:schemeClr val="dk1"/>
                </a:solidFill>
              </a:defRPr>
            </a:lvl7pPr>
            <a:lvl8pPr lvl="7" algn="ctr" rtl="0">
              <a:spcBef>
                <a:spcPts val="0"/>
              </a:spcBef>
              <a:spcAft>
                <a:spcPts val="0"/>
              </a:spcAft>
              <a:buClr>
                <a:schemeClr val="dk1"/>
              </a:buClr>
              <a:buSzPts val="3000"/>
              <a:buNone/>
              <a:defRPr sz="4000">
                <a:solidFill>
                  <a:schemeClr val="dk1"/>
                </a:solidFill>
              </a:defRPr>
            </a:lvl8pPr>
            <a:lvl9pPr lvl="8" algn="ctr" rtl="0">
              <a:spcBef>
                <a:spcPts val="0"/>
              </a:spcBef>
              <a:spcAft>
                <a:spcPts val="0"/>
              </a:spcAft>
              <a:buClr>
                <a:schemeClr val="dk1"/>
              </a:buClr>
              <a:buSzPts val="3000"/>
              <a:buNone/>
              <a:defRPr sz="4000">
                <a:solidFill>
                  <a:schemeClr val="dk1"/>
                </a:solidFill>
              </a:defRPr>
            </a:lvl9pPr>
          </a:lstStyle>
          <a:p>
            <a:r>
              <a:t>xx%</a:t>
            </a:r>
          </a:p>
        </p:txBody>
      </p:sp>
      <p:sp>
        <p:nvSpPr>
          <p:cNvPr id="342" name="Google Shape;342;p22"/>
          <p:cNvSpPr txBox="1">
            <a:spLocks noGrp="1"/>
          </p:cNvSpPr>
          <p:nvPr>
            <p:ph type="subTitle" idx="1"/>
          </p:nvPr>
        </p:nvSpPr>
        <p:spPr>
          <a:xfrm>
            <a:off x="1115100" y="3963331"/>
            <a:ext cx="2910400" cy="92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b="0" i="0">
                <a:solidFill>
                  <a:schemeClr val="tx2"/>
                </a:solidFill>
                <a:latin typeface="GOTHAM-LIGHT" panose="02000504020000020004" pitchFamily="2"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43" name="Google Shape;343;p22"/>
          <p:cNvSpPr txBox="1">
            <a:spLocks noGrp="1"/>
          </p:cNvSpPr>
          <p:nvPr>
            <p:ph type="title" idx="2" hasCustomPrompt="1"/>
          </p:nvPr>
        </p:nvSpPr>
        <p:spPr>
          <a:xfrm>
            <a:off x="4640833" y="1838699"/>
            <a:ext cx="2910400" cy="212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000"/>
              <a:buNone/>
              <a:defRPr sz="9600" b="1" i="0">
                <a:solidFill>
                  <a:schemeClr val="tx2"/>
                </a:solidFill>
                <a:highlight>
                  <a:srgbClr val="D2EB00"/>
                </a:highlight>
                <a:latin typeface="Poppins" pitchFamily="2" charset="77"/>
              </a:defRPr>
            </a:lvl1pPr>
            <a:lvl2pPr lvl="1" algn="ctr" rtl="0">
              <a:spcBef>
                <a:spcPts val="0"/>
              </a:spcBef>
              <a:spcAft>
                <a:spcPts val="0"/>
              </a:spcAft>
              <a:buClr>
                <a:schemeClr val="dk1"/>
              </a:buClr>
              <a:buSzPts val="3000"/>
              <a:buNone/>
              <a:defRPr sz="4000">
                <a:solidFill>
                  <a:schemeClr val="dk1"/>
                </a:solidFill>
              </a:defRPr>
            </a:lvl2pPr>
            <a:lvl3pPr lvl="2" algn="ctr" rtl="0">
              <a:spcBef>
                <a:spcPts val="0"/>
              </a:spcBef>
              <a:spcAft>
                <a:spcPts val="0"/>
              </a:spcAft>
              <a:buClr>
                <a:schemeClr val="dk1"/>
              </a:buClr>
              <a:buSzPts val="3000"/>
              <a:buNone/>
              <a:defRPr sz="4000">
                <a:solidFill>
                  <a:schemeClr val="dk1"/>
                </a:solidFill>
              </a:defRPr>
            </a:lvl3pPr>
            <a:lvl4pPr lvl="3" algn="ctr" rtl="0">
              <a:spcBef>
                <a:spcPts val="0"/>
              </a:spcBef>
              <a:spcAft>
                <a:spcPts val="0"/>
              </a:spcAft>
              <a:buClr>
                <a:schemeClr val="dk1"/>
              </a:buClr>
              <a:buSzPts val="3000"/>
              <a:buNone/>
              <a:defRPr sz="4000">
                <a:solidFill>
                  <a:schemeClr val="dk1"/>
                </a:solidFill>
              </a:defRPr>
            </a:lvl4pPr>
            <a:lvl5pPr lvl="4" algn="ctr" rtl="0">
              <a:spcBef>
                <a:spcPts val="0"/>
              </a:spcBef>
              <a:spcAft>
                <a:spcPts val="0"/>
              </a:spcAft>
              <a:buClr>
                <a:schemeClr val="dk1"/>
              </a:buClr>
              <a:buSzPts val="3000"/>
              <a:buNone/>
              <a:defRPr sz="4000">
                <a:solidFill>
                  <a:schemeClr val="dk1"/>
                </a:solidFill>
              </a:defRPr>
            </a:lvl5pPr>
            <a:lvl6pPr lvl="5" algn="ctr" rtl="0">
              <a:spcBef>
                <a:spcPts val="0"/>
              </a:spcBef>
              <a:spcAft>
                <a:spcPts val="0"/>
              </a:spcAft>
              <a:buClr>
                <a:schemeClr val="dk1"/>
              </a:buClr>
              <a:buSzPts val="3000"/>
              <a:buNone/>
              <a:defRPr sz="4000">
                <a:solidFill>
                  <a:schemeClr val="dk1"/>
                </a:solidFill>
              </a:defRPr>
            </a:lvl6pPr>
            <a:lvl7pPr lvl="6" algn="ctr" rtl="0">
              <a:spcBef>
                <a:spcPts val="0"/>
              </a:spcBef>
              <a:spcAft>
                <a:spcPts val="0"/>
              </a:spcAft>
              <a:buClr>
                <a:schemeClr val="dk1"/>
              </a:buClr>
              <a:buSzPts val="3000"/>
              <a:buNone/>
              <a:defRPr sz="4000">
                <a:solidFill>
                  <a:schemeClr val="dk1"/>
                </a:solidFill>
              </a:defRPr>
            </a:lvl7pPr>
            <a:lvl8pPr lvl="7" algn="ctr" rtl="0">
              <a:spcBef>
                <a:spcPts val="0"/>
              </a:spcBef>
              <a:spcAft>
                <a:spcPts val="0"/>
              </a:spcAft>
              <a:buClr>
                <a:schemeClr val="dk1"/>
              </a:buClr>
              <a:buSzPts val="3000"/>
              <a:buNone/>
              <a:defRPr sz="4000">
                <a:solidFill>
                  <a:schemeClr val="dk1"/>
                </a:solidFill>
              </a:defRPr>
            </a:lvl8pPr>
            <a:lvl9pPr lvl="8" algn="ctr" rtl="0">
              <a:spcBef>
                <a:spcPts val="0"/>
              </a:spcBef>
              <a:spcAft>
                <a:spcPts val="0"/>
              </a:spcAft>
              <a:buClr>
                <a:schemeClr val="dk1"/>
              </a:buClr>
              <a:buSzPts val="3000"/>
              <a:buNone/>
              <a:defRPr sz="4000">
                <a:solidFill>
                  <a:schemeClr val="dk1"/>
                </a:solidFill>
              </a:defRPr>
            </a:lvl9pPr>
          </a:lstStyle>
          <a:p>
            <a:r>
              <a:t>xx%</a:t>
            </a:r>
          </a:p>
        </p:txBody>
      </p:sp>
      <p:sp>
        <p:nvSpPr>
          <p:cNvPr id="344" name="Google Shape;344;p22"/>
          <p:cNvSpPr txBox="1">
            <a:spLocks noGrp="1"/>
          </p:cNvSpPr>
          <p:nvPr>
            <p:ph type="subTitle" idx="3"/>
          </p:nvPr>
        </p:nvSpPr>
        <p:spPr>
          <a:xfrm>
            <a:off x="4640767" y="3963331"/>
            <a:ext cx="2910400" cy="92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b="0" i="0">
                <a:solidFill>
                  <a:schemeClr val="tx2"/>
                </a:solidFill>
                <a:latin typeface="GOTHAM-LIGHT" panose="02000504020000020004" pitchFamily="2"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45" name="Google Shape;345;p22"/>
          <p:cNvSpPr txBox="1">
            <a:spLocks noGrp="1"/>
          </p:cNvSpPr>
          <p:nvPr>
            <p:ph type="title" idx="4" hasCustomPrompt="1"/>
          </p:nvPr>
        </p:nvSpPr>
        <p:spPr>
          <a:xfrm>
            <a:off x="8166500" y="1838699"/>
            <a:ext cx="2910400" cy="212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000"/>
              <a:buNone/>
              <a:defRPr sz="9600" b="1" i="0">
                <a:solidFill>
                  <a:schemeClr val="tx2"/>
                </a:solidFill>
                <a:highlight>
                  <a:srgbClr val="D2EB00"/>
                </a:highlight>
                <a:latin typeface="Poppins" pitchFamily="2" charset="77"/>
              </a:defRPr>
            </a:lvl1pPr>
            <a:lvl2pPr lvl="1" algn="ctr" rtl="0">
              <a:spcBef>
                <a:spcPts val="0"/>
              </a:spcBef>
              <a:spcAft>
                <a:spcPts val="0"/>
              </a:spcAft>
              <a:buClr>
                <a:schemeClr val="dk1"/>
              </a:buClr>
              <a:buSzPts val="3000"/>
              <a:buNone/>
              <a:defRPr sz="4000">
                <a:solidFill>
                  <a:schemeClr val="dk1"/>
                </a:solidFill>
              </a:defRPr>
            </a:lvl2pPr>
            <a:lvl3pPr lvl="2" algn="ctr" rtl="0">
              <a:spcBef>
                <a:spcPts val="0"/>
              </a:spcBef>
              <a:spcAft>
                <a:spcPts val="0"/>
              </a:spcAft>
              <a:buClr>
                <a:schemeClr val="dk1"/>
              </a:buClr>
              <a:buSzPts val="3000"/>
              <a:buNone/>
              <a:defRPr sz="4000">
                <a:solidFill>
                  <a:schemeClr val="dk1"/>
                </a:solidFill>
              </a:defRPr>
            </a:lvl3pPr>
            <a:lvl4pPr lvl="3" algn="ctr" rtl="0">
              <a:spcBef>
                <a:spcPts val="0"/>
              </a:spcBef>
              <a:spcAft>
                <a:spcPts val="0"/>
              </a:spcAft>
              <a:buClr>
                <a:schemeClr val="dk1"/>
              </a:buClr>
              <a:buSzPts val="3000"/>
              <a:buNone/>
              <a:defRPr sz="4000">
                <a:solidFill>
                  <a:schemeClr val="dk1"/>
                </a:solidFill>
              </a:defRPr>
            </a:lvl4pPr>
            <a:lvl5pPr lvl="4" algn="ctr" rtl="0">
              <a:spcBef>
                <a:spcPts val="0"/>
              </a:spcBef>
              <a:spcAft>
                <a:spcPts val="0"/>
              </a:spcAft>
              <a:buClr>
                <a:schemeClr val="dk1"/>
              </a:buClr>
              <a:buSzPts val="3000"/>
              <a:buNone/>
              <a:defRPr sz="4000">
                <a:solidFill>
                  <a:schemeClr val="dk1"/>
                </a:solidFill>
              </a:defRPr>
            </a:lvl5pPr>
            <a:lvl6pPr lvl="5" algn="ctr" rtl="0">
              <a:spcBef>
                <a:spcPts val="0"/>
              </a:spcBef>
              <a:spcAft>
                <a:spcPts val="0"/>
              </a:spcAft>
              <a:buClr>
                <a:schemeClr val="dk1"/>
              </a:buClr>
              <a:buSzPts val="3000"/>
              <a:buNone/>
              <a:defRPr sz="4000">
                <a:solidFill>
                  <a:schemeClr val="dk1"/>
                </a:solidFill>
              </a:defRPr>
            </a:lvl6pPr>
            <a:lvl7pPr lvl="6" algn="ctr" rtl="0">
              <a:spcBef>
                <a:spcPts val="0"/>
              </a:spcBef>
              <a:spcAft>
                <a:spcPts val="0"/>
              </a:spcAft>
              <a:buClr>
                <a:schemeClr val="dk1"/>
              </a:buClr>
              <a:buSzPts val="3000"/>
              <a:buNone/>
              <a:defRPr sz="4000">
                <a:solidFill>
                  <a:schemeClr val="dk1"/>
                </a:solidFill>
              </a:defRPr>
            </a:lvl7pPr>
            <a:lvl8pPr lvl="7" algn="ctr" rtl="0">
              <a:spcBef>
                <a:spcPts val="0"/>
              </a:spcBef>
              <a:spcAft>
                <a:spcPts val="0"/>
              </a:spcAft>
              <a:buClr>
                <a:schemeClr val="dk1"/>
              </a:buClr>
              <a:buSzPts val="3000"/>
              <a:buNone/>
              <a:defRPr sz="4000">
                <a:solidFill>
                  <a:schemeClr val="dk1"/>
                </a:solidFill>
              </a:defRPr>
            </a:lvl8pPr>
            <a:lvl9pPr lvl="8" algn="ctr" rtl="0">
              <a:spcBef>
                <a:spcPts val="0"/>
              </a:spcBef>
              <a:spcAft>
                <a:spcPts val="0"/>
              </a:spcAft>
              <a:buClr>
                <a:schemeClr val="dk1"/>
              </a:buClr>
              <a:buSzPts val="3000"/>
              <a:buNone/>
              <a:defRPr sz="4000">
                <a:solidFill>
                  <a:schemeClr val="dk1"/>
                </a:solidFill>
              </a:defRPr>
            </a:lvl9pPr>
          </a:lstStyle>
          <a:p>
            <a:r>
              <a:t>xx%</a:t>
            </a:r>
          </a:p>
        </p:txBody>
      </p:sp>
      <p:sp>
        <p:nvSpPr>
          <p:cNvPr id="346" name="Google Shape;346;p22"/>
          <p:cNvSpPr txBox="1">
            <a:spLocks noGrp="1"/>
          </p:cNvSpPr>
          <p:nvPr>
            <p:ph type="subTitle" idx="5"/>
          </p:nvPr>
        </p:nvSpPr>
        <p:spPr>
          <a:xfrm>
            <a:off x="8166433" y="3963331"/>
            <a:ext cx="2910400" cy="92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b="0" i="0">
                <a:solidFill>
                  <a:schemeClr val="tx2"/>
                </a:solidFill>
                <a:latin typeface="GOTHAM-LIGHT" panose="02000504020000020004" pitchFamily="2"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042849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reserve="1">
  <p:cSld name="1_Title only">
    <p:spTree>
      <p:nvGrpSpPr>
        <p:cNvPr id="1" name="Shape 356"/>
        <p:cNvGrpSpPr/>
        <p:nvPr/>
      </p:nvGrpSpPr>
      <p:grpSpPr>
        <a:xfrm>
          <a:off x="0" y="0"/>
          <a:ext cx="0" cy="0"/>
          <a:chOff x="0" y="0"/>
          <a:chExt cx="0" cy="0"/>
        </a:xfrm>
      </p:grpSpPr>
      <p:sp>
        <p:nvSpPr>
          <p:cNvPr id="371" name="Google Shape;371;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tx2"/>
                </a:solidFill>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4566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reserve="1">
  <p:cSld name="Title only 1">
    <p:bg>
      <p:bgRef idx="1001">
        <a:schemeClr val="bg1"/>
      </p:bgRef>
    </p:bg>
    <p:spTree>
      <p:nvGrpSpPr>
        <p:cNvPr id="1" name="Shape 372"/>
        <p:cNvGrpSpPr/>
        <p:nvPr/>
      </p:nvGrpSpPr>
      <p:grpSpPr>
        <a:xfrm>
          <a:off x="0" y="0"/>
          <a:ext cx="0" cy="0"/>
          <a:chOff x="0" y="0"/>
          <a:chExt cx="0" cy="0"/>
        </a:xfrm>
      </p:grpSpPr>
      <p:sp>
        <p:nvSpPr>
          <p:cNvPr id="2" name="Rectangle 1">
            <a:extLst>
              <a:ext uri="{FF2B5EF4-FFF2-40B4-BE49-F238E27FC236}">
                <a16:creationId xmlns:a16="http://schemas.microsoft.com/office/drawing/2014/main" id="{46CBC987-9636-018E-C588-1537FAEB4626}"/>
              </a:ext>
            </a:extLst>
          </p:cNvPr>
          <p:cNvSpPr/>
          <p:nvPr userDrawn="1"/>
        </p:nvSpPr>
        <p:spPr>
          <a:xfrm>
            <a:off x="300038" y="296863"/>
            <a:ext cx="11591925" cy="6264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374" name="Google Shape;374;p2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lt2"/>
                </a:solidFill>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912354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reserve="1" userDrawn="1">
  <p:cSld name="Thanks">
    <p:bg>
      <p:bgRef idx="1001">
        <a:schemeClr val="bg1"/>
      </p:bgRef>
    </p:bg>
    <p:spTree>
      <p:nvGrpSpPr>
        <p:cNvPr id="1" name="Shape 385"/>
        <p:cNvGrpSpPr/>
        <p:nvPr/>
      </p:nvGrpSpPr>
      <p:grpSpPr>
        <a:xfrm>
          <a:off x="0" y="0"/>
          <a:ext cx="0" cy="0"/>
          <a:chOff x="0" y="0"/>
          <a:chExt cx="0" cy="0"/>
        </a:xfrm>
      </p:grpSpPr>
      <p:sp>
        <p:nvSpPr>
          <p:cNvPr id="2" name="Rectangle 1">
            <a:extLst>
              <a:ext uri="{FF2B5EF4-FFF2-40B4-BE49-F238E27FC236}">
                <a16:creationId xmlns:a16="http://schemas.microsoft.com/office/drawing/2014/main" id="{F7F5CAC0-CA67-F6A1-46D8-0F13DEABE6EC}"/>
              </a:ext>
            </a:extLst>
          </p:cNvPr>
          <p:cNvSpPr/>
          <p:nvPr userDrawn="1"/>
        </p:nvSpPr>
        <p:spPr>
          <a:xfrm>
            <a:off x="300038" y="296863"/>
            <a:ext cx="11591925" cy="6264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387" name="Google Shape;387;p25"/>
          <p:cNvSpPr txBox="1">
            <a:spLocks noGrp="1"/>
          </p:cNvSpPr>
          <p:nvPr>
            <p:ph type="title"/>
          </p:nvPr>
        </p:nvSpPr>
        <p:spPr>
          <a:xfrm>
            <a:off x="3560867" y="719333"/>
            <a:ext cx="5080800" cy="17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7200" b="1" i="0">
                <a:solidFill>
                  <a:schemeClr val="lt2"/>
                </a:solidFill>
                <a:latin typeface="Poppins" pitchFamily="2" charset="77"/>
                <a:cs typeface="Quire Sans" panose="020F050202020403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8" name="Google Shape;388;p25"/>
          <p:cNvSpPr txBox="1">
            <a:spLocks noGrp="1"/>
          </p:cNvSpPr>
          <p:nvPr>
            <p:ph type="subTitle" idx="1"/>
          </p:nvPr>
        </p:nvSpPr>
        <p:spPr>
          <a:xfrm>
            <a:off x="3924400" y="2502933"/>
            <a:ext cx="4354000" cy="1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800">
                <a:solidFill>
                  <a:schemeClr val="bg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 name="Text Placeholder 3">
            <a:extLst>
              <a:ext uri="{FF2B5EF4-FFF2-40B4-BE49-F238E27FC236}">
                <a16:creationId xmlns:a16="http://schemas.microsoft.com/office/drawing/2014/main" id="{377B036C-56AB-8D21-2E6F-61A25F36B0B3}"/>
              </a:ext>
            </a:extLst>
          </p:cNvPr>
          <p:cNvSpPr>
            <a:spLocks noGrp="1"/>
          </p:cNvSpPr>
          <p:nvPr>
            <p:ph type="body" sz="quarter" idx="10" hasCustomPrompt="1"/>
          </p:nvPr>
        </p:nvSpPr>
        <p:spPr>
          <a:xfrm>
            <a:off x="3560798" y="4852505"/>
            <a:ext cx="4988202" cy="895200"/>
          </a:xfrm>
        </p:spPr>
        <p:txBody>
          <a:bodyPr>
            <a:noAutofit/>
          </a:bodyPr>
          <a:lstStyle>
            <a:lvl1pPr marL="0" indent="0" algn="ctr" rtl="0">
              <a:lnSpc>
                <a:spcPct val="100000"/>
              </a:lnSpc>
              <a:spcBef>
                <a:spcPts val="0"/>
              </a:spcBef>
              <a:spcAft>
                <a:spcPts val="0"/>
              </a:spcAft>
              <a:buNone/>
              <a:defRPr sz="1600">
                <a:solidFill>
                  <a:schemeClr val="bg1"/>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5" indent="0">
              <a:buNone/>
              <a:defRPr sz="1600">
                <a:solidFill>
                  <a:schemeClr val="bg1"/>
                </a:solidFill>
              </a:defRPr>
            </a:lvl5pPr>
          </a:lstStyle>
          <a:p>
            <a:pPr marL="0" lvl="0" indent="0" algn="ctr" rtl="0">
              <a:lnSpc>
                <a:spcPct val="100000"/>
              </a:lnSpc>
              <a:spcBef>
                <a:spcPts val="0"/>
              </a:spcBef>
              <a:spcAft>
                <a:spcPts val="0"/>
              </a:spcAft>
              <a:buNone/>
            </a:pPr>
            <a:r>
              <a:rPr lang="en-SG" sz="1600" b="0" i="0">
                <a:solidFill>
                  <a:schemeClr val="bg1"/>
                </a:solidFill>
                <a:latin typeface="GOTHAM-LIGHT" panose="02000504020000020004" pitchFamily="2" charset="0"/>
                <a:ea typeface="Roboto"/>
                <a:cs typeface="Roboto"/>
                <a:sym typeface="Roboto"/>
              </a:rPr>
              <a:t>CREDITS: This presentation template was created by </a:t>
            </a:r>
            <a:r>
              <a:rPr lang="en-SG" sz="1600" b="0" i="0">
                <a:solidFill>
                  <a:schemeClr val="bg1"/>
                </a:solidFill>
                <a:uFill>
                  <a:noFill/>
                </a:uFill>
                <a:latin typeface="GOTHAM-LIGHT" panose="02000504020000020004" pitchFamily="2" charset="0"/>
                <a:ea typeface="Roboto"/>
                <a:cs typeface="Roboto"/>
                <a:sym typeface="Roboto"/>
                <a:hlinkClick r:id="rId2">
                  <a:extLst>
                    <a:ext uri="{A12FA001-AC4F-418D-AE19-62706E023703}">
                      <ahyp:hlinkClr xmlns:ahyp="http://schemas.microsoft.com/office/drawing/2018/hyperlinkcolor" val="tx"/>
                    </a:ext>
                  </a:extLst>
                </a:hlinkClick>
              </a:rPr>
              <a:t>Slidesgo</a:t>
            </a:r>
            <a:r>
              <a:rPr lang="en-SG" sz="1600" b="0" i="0">
                <a:solidFill>
                  <a:schemeClr val="bg1"/>
                </a:solidFill>
                <a:latin typeface="GOTHAM-LIGHT" panose="02000504020000020004" pitchFamily="2" charset="0"/>
                <a:ea typeface="Roboto"/>
                <a:cs typeface="Roboto"/>
                <a:sym typeface="Roboto"/>
              </a:rPr>
              <a:t>, including icons by </a:t>
            </a:r>
            <a:r>
              <a:rPr lang="en-SG" sz="1600" b="0" i="0">
                <a:solidFill>
                  <a:schemeClr val="bg1"/>
                </a:solidFill>
                <a:uFill>
                  <a:noFill/>
                </a:uFill>
                <a:latin typeface="GOTHAM-LIGHT" panose="02000504020000020004" pitchFamily="2" charset="0"/>
                <a:ea typeface="Roboto"/>
                <a:cs typeface="Roboto"/>
                <a:sym typeface="Roboto"/>
                <a:hlinkClick r:id="rId3">
                  <a:extLst>
                    <a:ext uri="{A12FA001-AC4F-418D-AE19-62706E023703}">
                      <ahyp:hlinkClr xmlns:ahyp="http://schemas.microsoft.com/office/drawing/2018/hyperlinkcolor" val="tx"/>
                    </a:ext>
                  </a:extLst>
                </a:hlinkClick>
              </a:rPr>
              <a:t>Flaticon</a:t>
            </a:r>
            <a:r>
              <a:rPr lang="en-SG" sz="1600" b="0" i="0">
                <a:solidFill>
                  <a:schemeClr val="bg1"/>
                </a:solidFill>
                <a:latin typeface="GOTHAM-LIGHT" panose="02000504020000020004" pitchFamily="2" charset="0"/>
                <a:ea typeface="Roboto"/>
                <a:cs typeface="Roboto"/>
                <a:sym typeface="Roboto"/>
              </a:rPr>
              <a:t> and infographics &amp; images by </a:t>
            </a:r>
            <a:r>
              <a:rPr lang="en-SG" sz="1600" b="0" i="0">
                <a:solidFill>
                  <a:schemeClr val="bg1"/>
                </a:solidFill>
                <a:uFill>
                  <a:noFill/>
                </a:uFill>
                <a:latin typeface="GOTHAM-LIGHT" panose="02000504020000020004" pitchFamily="2" charset="0"/>
                <a:ea typeface="Roboto"/>
                <a:cs typeface="Roboto"/>
                <a:sym typeface="Roboto"/>
                <a:hlinkClick r:id="rId4">
                  <a:extLst>
                    <a:ext uri="{A12FA001-AC4F-418D-AE19-62706E023703}">
                      <ahyp:hlinkClr xmlns:ahyp="http://schemas.microsoft.com/office/drawing/2018/hyperlinkcolor" val="tx"/>
                    </a:ext>
                  </a:extLst>
                </a:hlinkClick>
              </a:rPr>
              <a:t>Freepik</a:t>
            </a:r>
            <a:r>
              <a:rPr lang="en-SG" sz="1600" b="0" i="0">
                <a:solidFill>
                  <a:schemeClr val="bg1"/>
                </a:solidFill>
                <a:latin typeface="GOTHAM-LIGHT" panose="02000504020000020004" pitchFamily="2" charset="0"/>
                <a:ea typeface="Roboto"/>
                <a:cs typeface="Roboto"/>
                <a:sym typeface="Roboto"/>
              </a:rPr>
              <a:t>.</a:t>
            </a:r>
          </a:p>
        </p:txBody>
      </p:sp>
    </p:spTree>
    <p:extLst>
      <p:ext uri="{BB962C8B-B14F-4D97-AF65-F5344CB8AC3E}">
        <p14:creationId xmlns:p14="http://schemas.microsoft.com/office/powerpoint/2010/main" val="145353446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Divider - Dark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E36CF5-F887-ED3C-D856-3C219553C0A8}"/>
              </a:ext>
            </a:extLst>
          </p:cNvPr>
          <p:cNvSpPr/>
          <p:nvPr userDrawn="1"/>
        </p:nvSpPr>
        <p:spPr>
          <a:xfrm>
            <a:off x="300038" y="296863"/>
            <a:ext cx="11591925" cy="6264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2" name="Title 1"/>
          <p:cNvSpPr>
            <a:spLocks noGrp="1"/>
          </p:cNvSpPr>
          <p:nvPr>
            <p:ph type="ctrTitle" hasCustomPrompt="1"/>
          </p:nvPr>
        </p:nvSpPr>
        <p:spPr>
          <a:xfrm>
            <a:off x="300039" y="296863"/>
            <a:ext cx="11591925" cy="6252105"/>
          </a:xfrm>
          <a:prstGeom prst="rect">
            <a:avLst/>
          </a:prstGeom>
        </p:spPr>
        <p:txBody>
          <a:bodyPr anchor="ctr">
            <a:normAutofit/>
          </a:bodyPr>
          <a:lstStyle>
            <a:lvl1pPr algn="ctr">
              <a:defRPr sz="4400" b="1" i="0">
                <a:solidFill>
                  <a:schemeClr val="bg2"/>
                </a:solidFill>
                <a:latin typeface="Poppins" pitchFamily="2" charset="77"/>
                <a:ea typeface="GT Alpina Light" pitchFamily="2" charset="77"/>
                <a:cs typeface="Segoe UI Semibold" panose="020B0502040204020203" pitchFamily="34" charset="0"/>
              </a:defRPr>
            </a:lvl1pPr>
          </a:lstStyle>
          <a:p>
            <a:r>
              <a:rPr lang="en-GB"/>
              <a:t>Slide Divider</a:t>
            </a:r>
            <a:endParaRPr lang="en-US"/>
          </a:p>
        </p:txBody>
      </p:sp>
    </p:spTree>
    <p:extLst>
      <p:ext uri="{BB962C8B-B14F-4D97-AF65-F5344CB8AC3E}">
        <p14:creationId xmlns:p14="http://schemas.microsoft.com/office/powerpoint/2010/main" val="308500017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Divider - Yell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04D13D-EA5F-4466-0465-6C4813B46555}"/>
              </a:ext>
            </a:extLst>
          </p:cNvPr>
          <p:cNvSpPr/>
          <p:nvPr userDrawn="1"/>
        </p:nvSpPr>
        <p:spPr>
          <a:xfrm>
            <a:off x="300039" y="296863"/>
            <a:ext cx="11591924" cy="62642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2" name="Title 1">
            <a:extLst>
              <a:ext uri="{FF2B5EF4-FFF2-40B4-BE49-F238E27FC236}">
                <a16:creationId xmlns:a16="http://schemas.microsoft.com/office/drawing/2014/main" id="{FF5C543E-9F24-654E-27AE-9D1CD8C4B7C7}"/>
              </a:ext>
            </a:extLst>
          </p:cNvPr>
          <p:cNvSpPr>
            <a:spLocks noGrp="1"/>
          </p:cNvSpPr>
          <p:nvPr>
            <p:ph type="title" hasCustomPrompt="1"/>
          </p:nvPr>
        </p:nvSpPr>
        <p:spPr>
          <a:xfrm>
            <a:off x="300039" y="309035"/>
            <a:ext cx="11591925" cy="6239933"/>
          </a:xfrm>
          <a:ln>
            <a:noFill/>
          </a:ln>
        </p:spPr>
        <p:txBody>
          <a:bodyPr>
            <a:normAutofit/>
          </a:bodyPr>
          <a:lstStyle>
            <a:lvl1pPr algn="ctr">
              <a:defRPr sz="4400" b="1" i="0">
                <a:solidFill>
                  <a:schemeClr val="tx2"/>
                </a:solidFill>
                <a:latin typeface="Poppins" pitchFamily="2" charset="77"/>
              </a:defRPr>
            </a:lvl1pPr>
          </a:lstStyle>
          <a:p>
            <a:r>
              <a:rPr lang="en-GB"/>
              <a:t>Slide Divider</a:t>
            </a:r>
            <a:endParaRPr lang="en-US"/>
          </a:p>
        </p:txBody>
      </p:sp>
    </p:spTree>
    <p:extLst>
      <p:ext uri="{BB962C8B-B14F-4D97-AF65-F5344CB8AC3E}">
        <p14:creationId xmlns:p14="http://schemas.microsoft.com/office/powerpoint/2010/main" val="595234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Divider - Medium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04D13D-EA5F-4466-0465-6C4813B46555}"/>
              </a:ext>
            </a:extLst>
          </p:cNvPr>
          <p:cNvSpPr/>
          <p:nvPr userDrawn="1"/>
        </p:nvSpPr>
        <p:spPr>
          <a:xfrm>
            <a:off x="300039" y="296863"/>
            <a:ext cx="11591925" cy="6264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2" name="Title 1">
            <a:extLst>
              <a:ext uri="{FF2B5EF4-FFF2-40B4-BE49-F238E27FC236}">
                <a16:creationId xmlns:a16="http://schemas.microsoft.com/office/drawing/2014/main" id="{FF5C543E-9F24-654E-27AE-9D1CD8C4B7C7}"/>
              </a:ext>
            </a:extLst>
          </p:cNvPr>
          <p:cNvSpPr>
            <a:spLocks noGrp="1"/>
          </p:cNvSpPr>
          <p:nvPr>
            <p:ph type="title" hasCustomPrompt="1"/>
          </p:nvPr>
        </p:nvSpPr>
        <p:spPr>
          <a:xfrm>
            <a:off x="300039" y="309035"/>
            <a:ext cx="11591925" cy="6239933"/>
          </a:xfrm>
          <a:ln>
            <a:noFill/>
          </a:ln>
        </p:spPr>
        <p:txBody>
          <a:bodyPr>
            <a:normAutofit/>
          </a:bodyPr>
          <a:lstStyle>
            <a:lvl1pPr algn="ctr">
              <a:defRPr sz="4400" b="1" i="0">
                <a:solidFill>
                  <a:schemeClr val="bg1"/>
                </a:solidFill>
                <a:latin typeface="Poppins" pitchFamily="2" charset="77"/>
              </a:defRPr>
            </a:lvl1pPr>
          </a:lstStyle>
          <a:p>
            <a:r>
              <a:rPr lang="en-GB"/>
              <a:t>Slide Divider</a:t>
            </a:r>
            <a:endParaRPr lang="en-US"/>
          </a:p>
        </p:txBody>
      </p:sp>
    </p:spTree>
    <p:extLst>
      <p:ext uri="{BB962C8B-B14F-4D97-AF65-F5344CB8AC3E}">
        <p14:creationId xmlns:p14="http://schemas.microsoft.com/office/powerpoint/2010/main" val="1902031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Divider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04D13D-EA5F-4466-0465-6C4813B46555}"/>
              </a:ext>
            </a:extLst>
          </p:cNvPr>
          <p:cNvSpPr/>
          <p:nvPr userDrawn="1"/>
        </p:nvSpPr>
        <p:spPr>
          <a:xfrm>
            <a:off x="300039" y="296863"/>
            <a:ext cx="11591924" cy="6264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2" name="Title 1">
            <a:extLst>
              <a:ext uri="{FF2B5EF4-FFF2-40B4-BE49-F238E27FC236}">
                <a16:creationId xmlns:a16="http://schemas.microsoft.com/office/drawing/2014/main" id="{FF5C543E-9F24-654E-27AE-9D1CD8C4B7C7}"/>
              </a:ext>
            </a:extLst>
          </p:cNvPr>
          <p:cNvSpPr>
            <a:spLocks noGrp="1"/>
          </p:cNvSpPr>
          <p:nvPr>
            <p:ph type="title" hasCustomPrompt="1"/>
          </p:nvPr>
        </p:nvSpPr>
        <p:spPr>
          <a:xfrm>
            <a:off x="300039" y="309035"/>
            <a:ext cx="11591925" cy="6239933"/>
          </a:xfrm>
          <a:ln>
            <a:noFill/>
          </a:ln>
        </p:spPr>
        <p:txBody>
          <a:bodyPr>
            <a:normAutofit/>
          </a:bodyPr>
          <a:lstStyle>
            <a:lvl1pPr algn="ctr">
              <a:defRPr sz="4400" b="1" i="0">
                <a:solidFill>
                  <a:schemeClr val="accent1"/>
                </a:solidFill>
                <a:latin typeface="Poppins" pitchFamily="2" charset="77"/>
              </a:defRPr>
            </a:lvl1pPr>
          </a:lstStyle>
          <a:p>
            <a:r>
              <a:rPr lang="en-GB"/>
              <a:t>Slide Divider</a:t>
            </a:r>
            <a:endParaRPr lang="en-US"/>
          </a:p>
        </p:txBody>
      </p:sp>
    </p:spTree>
    <p:extLst>
      <p:ext uri="{BB962C8B-B14F-4D97-AF65-F5344CB8AC3E}">
        <p14:creationId xmlns:p14="http://schemas.microsoft.com/office/powerpoint/2010/main" val="2516349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 Divider - 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04D13D-EA5F-4466-0465-6C4813B46555}"/>
              </a:ext>
            </a:extLst>
          </p:cNvPr>
          <p:cNvSpPr/>
          <p:nvPr userDrawn="1"/>
        </p:nvSpPr>
        <p:spPr>
          <a:xfrm>
            <a:off x="300039" y="296863"/>
            <a:ext cx="11591925" cy="62642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2" name="Title 1">
            <a:extLst>
              <a:ext uri="{FF2B5EF4-FFF2-40B4-BE49-F238E27FC236}">
                <a16:creationId xmlns:a16="http://schemas.microsoft.com/office/drawing/2014/main" id="{FF5C543E-9F24-654E-27AE-9D1CD8C4B7C7}"/>
              </a:ext>
            </a:extLst>
          </p:cNvPr>
          <p:cNvSpPr>
            <a:spLocks noGrp="1"/>
          </p:cNvSpPr>
          <p:nvPr>
            <p:ph type="title" hasCustomPrompt="1"/>
          </p:nvPr>
        </p:nvSpPr>
        <p:spPr>
          <a:xfrm>
            <a:off x="300039" y="309035"/>
            <a:ext cx="11591925" cy="6239933"/>
          </a:xfrm>
          <a:ln>
            <a:noFill/>
          </a:ln>
        </p:spPr>
        <p:txBody>
          <a:bodyPr>
            <a:normAutofit/>
          </a:bodyPr>
          <a:lstStyle>
            <a:lvl1pPr algn="ctr">
              <a:defRPr sz="4400" b="1" i="0">
                <a:solidFill>
                  <a:schemeClr val="accent3"/>
                </a:solidFill>
                <a:latin typeface="Poppins" pitchFamily="2" charset="77"/>
              </a:defRPr>
            </a:lvl1pPr>
          </a:lstStyle>
          <a:p>
            <a:r>
              <a:rPr lang="en-GB"/>
              <a:t>Slide Divider</a:t>
            </a:r>
            <a:endParaRPr lang="en-US"/>
          </a:p>
        </p:txBody>
      </p:sp>
    </p:spTree>
    <p:extLst>
      <p:ext uri="{BB962C8B-B14F-4D97-AF65-F5344CB8AC3E}">
        <p14:creationId xmlns:p14="http://schemas.microsoft.com/office/powerpoint/2010/main" val="390036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9"/>
        <p:cNvGrpSpPr/>
        <p:nvPr/>
      </p:nvGrpSpPr>
      <p:grpSpPr>
        <a:xfrm>
          <a:off x="0" y="0"/>
          <a:ext cx="0" cy="0"/>
          <a:chOff x="0" y="0"/>
          <a:chExt cx="0" cy="0"/>
        </a:xfrm>
      </p:grpSpPr>
      <p:sp>
        <p:nvSpPr>
          <p:cNvPr id="31" name="Google Shape;31;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tx2"/>
                </a:solidFill>
                <a:highlight>
                  <a:srgbClr val="D2EB00"/>
                </a:highligh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4"/>
          <p:cNvSpPr txBox="1">
            <a:spLocks noGrp="1"/>
          </p:cNvSpPr>
          <p:nvPr>
            <p:ph type="body" idx="1"/>
          </p:nvPr>
        </p:nvSpPr>
        <p:spPr>
          <a:xfrm>
            <a:off x="950967" y="1662600"/>
            <a:ext cx="10290000" cy="44760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SzPts val="1600"/>
              <a:buChar char="●"/>
              <a:defRPr>
                <a:solidFill>
                  <a:schemeClr val="tx2"/>
                </a:solidFill>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Tree>
    <p:extLst>
      <p:ext uri="{BB962C8B-B14F-4D97-AF65-F5344CB8AC3E}">
        <p14:creationId xmlns:p14="http://schemas.microsoft.com/office/powerpoint/2010/main" val="3757938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Divider - Outline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33424-52F7-F2BB-4FE0-97176D8DC009}"/>
              </a:ext>
            </a:extLst>
          </p:cNvPr>
          <p:cNvSpPr/>
          <p:nvPr userDrawn="1"/>
        </p:nvSpPr>
        <p:spPr>
          <a:xfrm>
            <a:off x="300039" y="296864"/>
            <a:ext cx="11591925" cy="6264275"/>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Tree>
    <p:extLst>
      <p:ext uri="{BB962C8B-B14F-4D97-AF65-F5344CB8AC3E}">
        <p14:creationId xmlns:p14="http://schemas.microsoft.com/office/powerpoint/2010/main" val="13992133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lide Divider - Outline - Medium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33424-52F7-F2BB-4FE0-97176D8DC009}"/>
              </a:ext>
            </a:extLst>
          </p:cNvPr>
          <p:cNvSpPr/>
          <p:nvPr userDrawn="1"/>
        </p:nvSpPr>
        <p:spPr>
          <a:xfrm>
            <a:off x="300039" y="296864"/>
            <a:ext cx="11591925" cy="626427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Tree>
    <p:extLst>
      <p:ext uri="{BB962C8B-B14F-4D97-AF65-F5344CB8AC3E}">
        <p14:creationId xmlns:p14="http://schemas.microsoft.com/office/powerpoint/2010/main" val="1691382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lide Divider - Outline - Yello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33424-52F7-F2BB-4FE0-97176D8DC009}"/>
              </a:ext>
            </a:extLst>
          </p:cNvPr>
          <p:cNvSpPr/>
          <p:nvPr userDrawn="1"/>
        </p:nvSpPr>
        <p:spPr>
          <a:xfrm>
            <a:off x="300039" y="296864"/>
            <a:ext cx="11591925" cy="6264275"/>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Tree>
    <p:extLst>
      <p:ext uri="{BB962C8B-B14F-4D97-AF65-F5344CB8AC3E}">
        <p14:creationId xmlns:p14="http://schemas.microsoft.com/office/powerpoint/2010/main" val="8578427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Divider - Outline - Ligh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33424-52F7-F2BB-4FE0-97176D8DC009}"/>
              </a:ext>
            </a:extLst>
          </p:cNvPr>
          <p:cNvSpPr/>
          <p:nvPr userDrawn="1"/>
        </p:nvSpPr>
        <p:spPr>
          <a:xfrm>
            <a:off x="300039" y="296864"/>
            <a:ext cx="11591925" cy="6264275"/>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Tree>
    <p:extLst>
      <p:ext uri="{BB962C8B-B14F-4D97-AF65-F5344CB8AC3E}">
        <p14:creationId xmlns:p14="http://schemas.microsoft.com/office/powerpoint/2010/main" val="3035386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 Divider - Outlin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33424-52F7-F2BB-4FE0-97176D8DC009}"/>
              </a:ext>
            </a:extLst>
          </p:cNvPr>
          <p:cNvSpPr/>
          <p:nvPr userDrawn="1"/>
        </p:nvSpPr>
        <p:spPr>
          <a:xfrm>
            <a:off x="300039" y="296864"/>
            <a:ext cx="11591925" cy="626427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Tree>
    <p:extLst>
      <p:ext uri="{BB962C8B-B14F-4D97-AF65-F5344CB8AC3E}">
        <p14:creationId xmlns:p14="http://schemas.microsoft.com/office/powerpoint/2010/main" val="2755552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lide Divider - Outline - Periwink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33424-52F7-F2BB-4FE0-97176D8DC009}"/>
              </a:ext>
            </a:extLst>
          </p:cNvPr>
          <p:cNvSpPr/>
          <p:nvPr userDrawn="1"/>
        </p:nvSpPr>
        <p:spPr>
          <a:xfrm>
            <a:off x="300039" y="296864"/>
            <a:ext cx="11591925" cy="6264275"/>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Tree>
    <p:extLst>
      <p:ext uri="{BB962C8B-B14F-4D97-AF65-F5344CB8AC3E}">
        <p14:creationId xmlns:p14="http://schemas.microsoft.com/office/powerpoint/2010/main" val="38636901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ide Divider - Outline -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33424-52F7-F2BB-4FE0-97176D8DC009}"/>
              </a:ext>
            </a:extLst>
          </p:cNvPr>
          <p:cNvSpPr/>
          <p:nvPr userDrawn="1"/>
        </p:nvSpPr>
        <p:spPr>
          <a:xfrm>
            <a:off x="300039" y="296864"/>
            <a:ext cx="11591925" cy="6264275"/>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Tree>
    <p:extLst>
      <p:ext uri="{BB962C8B-B14F-4D97-AF65-F5344CB8AC3E}">
        <p14:creationId xmlns:p14="http://schemas.microsoft.com/office/powerpoint/2010/main" val="19707464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lide Divider - Outline - 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33424-52F7-F2BB-4FE0-97176D8DC009}"/>
              </a:ext>
            </a:extLst>
          </p:cNvPr>
          <p:cNvSpPr/>
          <p:nvPr userDrawn="1"/>
        </p:nvSpPr>
        <p:spPr>
          <a:xfrm>
            <a:off x="300039" y="296864"/>
            <a:ext cx="11591925" cy="6264275"/>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Tree>
    <p:extLst>
      <p:ext uri="{BB962C8B-B14F-4D97-AF65-F5344CB8AC3E}">
        <p14:creationId xmlns:p14="http://schemas.microsoft.com/office/powerpoint/2010/main" val="687776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17F15-CDAB-BF75-90F9-E577F9DD4396}"/>
              </a:ext>
            </a:extLst>
          </p:cNvPr>
          <p:cNvSpPr>
            <a:spLocks noGrp="1"/>
          </p:cNvSpPr>
          <p:nvPr>
            <p:ph type="title" hasCustomPrompt="1"/>
          </p:nvPr>
        </p:nvSpPr>
        <p:spPr/>
        <p:txBody>
          <a:bodyPr/>
          <a:lstStyle>
            <a:lvl1pPr>
              <a:defRPr b="1" i="0">
                <a:solidFill>
                  <a:schemeClr val="tx1"/>
                </a:solidFill>
                <a:latin typeface="Poppins" pitchFamily="2" charset="77"/>
              </a:defRPr>
            </a:lvl1pPr>
          </a:lstStyle>
          <a:p>
            <a:r>
              <a:rPr lang="en-GB"/>
              <a:t>Lorem Ipsum is simply dummy text</a:t>
            </a:r>
            <a:endParaRPr lang="en-US"/>
          </a:p>
        </p:txBody>
      </p:sp>
      <p:sp>
        <p:nvSpPr>
          <p:cNvPr id="3" name="Date Placeholder 2">
            <a:extLst>
              <a:ext uri="{FF2B5EF4-FFF2-40B4-BE49-F238E27FC236}">
                <a16:creationId xmlns:a16="http://schemas.microsoft.com/office/drawing/2014/main" id="{779A5D35-35F4-CDC5-06E8-5A2B32B5B5F6}"/>
              </a:ext>
            </a:extLst>
          </p:cNvPr>
          <p:cNvSpPr>
            <a:spLocks noGrp="1"/>
          </p:cNvSpPr>
          <p:nvPr>
            <p:ph type="dt" sz="half" idx="10"/>
          </p:nvPr>
        </p:nvSpPr>
        <p:spPr/>
        <p:txBody>
          <a:bodyPr/>
          <a:lstStyle>
            <a:lvl1pPr>
              <a:defRPr b="0" i="0">
                <a:solidFill>
                  <a:schemeClr val="tx1"/>
                </a:solidFill>
                <a:latin typeface="Poppins" pitchFamily="2" charset="77"/>
              </a:defRPr>
            </a:lvl1pPr>
          </a:lstStyle>
          <a:p>
            <a:fld id="{2226105F-C097-D247-92FD-FBDA5E1E57C3}" type="datetimeFigureOut">
              <a:rPr lang="en-US" smtClean="0"/>
              <a:pPr/>
              <a:t>2/2/2024</a:t>
            </a:fld>
            <a:endParaRPr lang="en-US" dirty="0"/>
          </a:p>
        </p:txBody>
      </p:sp>
      <p:sp>
        <p:nvSpPr>
          <p:cNvPr id="4" name="Footer Placeholder 3">
            <a:extLst>
              <a:ext uri="{FF2B5EF4-FFF2-40B4-BE49-F238E27FC236}">
                <a16:creationId xmlns:a16="http://schemas.microsoft.com/office/drawing/2014/main" id="{9FC80114-DBC8-716D-E052-B22FFAADE397}"/>
              </a:ext>
            </a:extLst>
          </p:cNvPr>
          <p:cNvSpPr>
            <a:spLocks noGrp="1"/>
          </p:cNvSpPr>
          <p:nvPr>
            <p:ph type="ftr" sz="quarter" idx="11"/>
          </p:nvPr>
        </p:nvSpPr>
        <p:spPr/>
        <p:txBody>
          <a:bodyPr/>
          <a:lstStyle>
            <a:lvl1pPr>
              <a:defRPr b="0" i="0">
                <a:solidFill>
                  <a:schemeClr val="tx1"/>
                </a:solidFill>
                <a:latin typeface="Poppins" pitchFamily="2" charset="77"/>
              </a:defRPr>
            </a:lvl1pPr>
          </a:lstStyle>
          <a:p>
            <a:endParaRPr lang="en-US" dirty="0"/>
          </a:p>
        </p:txBody>
      </p:sp>
      <p:sp>
        <p:nvSpPr>
          <p:cNvPr id="5" name="Slide Number Placeholder 4">
            <a:extLst>
              <a:ext uri="{FF2B5EF4-FFF2-40B4-BE49-F238E27FC236}">
                <a16:creationId xmlns:a16="http://schemas.microsoft.com/office/drawing/2014/main" id="{93A0103E-3448-0380-3F6D-D0D7E3C74B20}"/>
              </a:ext>
            </a:extLst>
          </p:cNvPr>
          <p:cNvSpPr>
            <a:spLocks noGrp="1"/>
          </p:cNvSpPr>
          <p:nvPr>
            <p:ph type="sldNum" sz="quarter" idx="12"/>
          </p:nvPr>
        </p:nvSpPr>
        <p:spPr/>
        <p:txBody>
          <a:bodyPr/>
          <a:lstStyle>
            <a:lvl1pPr>
              <a:defRPr b="0" i="0">
                <a:solidFill>
                  <a:schemeClr val="tx1"/>
                </a:solidFill>
                <a:latin typeface="Poppins" pitchFamily="2" charset="77"/>
              </a:defRPr>
            </a:lvl1pPr>
          </a:lstStyle>
          <a:p>
            <a:fld id="{FCE95318-0374-9C4F-B848-4C181EBDD85F}" type="slidenum">
              <a:rPr lang="en-US" smtClean="0"/>
              <a:pPr/>
              <a:t>‹#›</a:t>
            </a:fld>
            <a:endParaRPr lang="en-US" dirty="0"/>
          </a:p>
        </p:txBody>
      </p:sp>
      <p:sp>
        <p:nvSpPr>
          <p:cNvPr id="7" name="Content Placeholder 6">
            <a:extLst>
              <a:ext uri="{FF2B5EF4-FFF2-40B4-BE49-F238E27FC236}">
                <a16:creationId xmlns:a16="http://schemas.microsoft.com/office/drawing/2014/main" id="{283463BC-4D8D-3F0C-6630-6908E453021C}"/>
              </a:ext>
            </a:extLst>
          </p:cNvPr>
          <p:cNvSpPr>
            <a:spLocks noGrp="1"/>
          </p:cNvSpPr>
          <p:nvPr>
            <p:ph sz="quarter" idx="13" hasCustomPrompt="1"/>
          </p:nvPr>
        </p:nvSpPr>
        <p:spPr>
          <a:xfrm>
            <a:off x="300039" y="1176417"/>
            <a:ext cx="11591925" cy="5019595"/>
          </a:xfrm>
        </p:spPr>
        <p:txBody>
          <a:bodyPr/>
          <a:lstStyle>
            <a:lvl1pPr>
              <a:defRPr lang="en-SG" b="0" i="0" smtClean="0">
                <a:solidFill>
                  <a:schemeClr val="tx1"/>
                </a:solidFill>
                <a:effectLst/>
              </a:defRPr>
            </a:lvl1pPr>
            <a:lvl2pPr>
              <a:defRPr b="0" i="0">
                <a:solidFill>
                  <a:schemeClr val="tx1"/>
                </a:solidFill>
                <a:latin typeface="Poppins" pitchFamily="2" charset="77"/>
                <a:cs typeface="Segoe UI" panose="020B0502040204020203" pitchFamily="34" charset="0"/>
              </a:defRPr>
            </a:lvl2pPr>
            <a:lvl3pPr>
              <a:defRPr b="0" i="0">
                <a:solidFill>
                  <a:schemeClr val="tx1"/>
                </a:solidFill>
                <a:latin typeface="Poppins" pitchFamily="2" charset="77"/>
                <a:cs typeface="Segoe UI" panose="020B0502040204020203" pitchFamily="34" charset="0"/>
              </a:defRPr>
            </a:lvl3pPr>
            <a:lvl4pPr>
              <a:defRPr b="0" i="0">
                <a:solidFill>
                  <a:schemeClr val="tx1"/>
                </a:solidFill>
                <a:latin typeface="Poppins" pitchFamily="2" charset="77"/>
                <a:cs typeface="Segoe UI" panose="020B0502040204020203" pitchFamily="34" charset="0"/>
              </a:defRPr>
            </a:lvl4pPr>
            <a:lvl5pPr>
              <a:defRPr b="0" i="0">
                <a:solidFill>
                  <a:schemeClr val="tx1"/>
                </a:solidFill>
                <a:latin typeface="Poppins" pitchFamily="2" charset="77"/>
                <a:cs typeface="Segoe UI" panose="020B0502040204020203" pitchFamily="34" charset="0"/>
              </a:defRPr>
            </a:lvl5pPr>
          </a:lstStyle>
          <a:p>
            <a:pPr lvl="0"/>
            <a:r>
              <a:rPr lang="en-US"/>
              <a:t>Ipsum is simply dummy text of the printing and typesetting industry. </a:t>
            </a:r>
          </a:p>
          <a:p>
            <a:pPr lvl="0"/>
            <a:endParaRPr lang="en-US"/>
          </a:p>
          <a:p>
            <a:pPr lvl="0"/>
            <a:r>
              <a:rPr lang="en-US"/>
              <a:t>Lorem Ipsum has been the industry's standard dummy text ever since the 1500s, when an unknown printer took a galley of type and scrambled it to make a type specimen book.</a:t>
            </a:r>
          </a:p>
          <a:p>
            <a:pPr lvl="0"/>
            <a:endParaRPr lang="en-GB"/>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332581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 Single Photo -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17F15-CDAB-BF75-90F9-E577F9DD4396}"/>
              </a:ext>
            </a:extLst>
          </p:cNvPr>
          <p:cNvSpPr>
            <a:spLocks noGrp="1"/>
          </p:cNvSpPr>
          <p:nvPr>
            <p:ph type="title" hasCustomPrompt="1"/>
          </p:nvPr>
        </p:nvSpPr>
        <p:spPr/>
        <p:txBody>
          <a:bodyPr/>
          <a:lstStyle>
            <a:lvl1pPr>
              <a:defRPr b="1" i="0">
                <a:solidFill>
                  <a:schemeClr val="tx1"/>
                </a:solidFill>
                <a:latin typeface="Poppins" pitchFamily="2" charset="77"/>
              </a:defRPr>
            </a:lvl1pPr>
          </a:lstStyle>
          <a:p>
            <a:r>
              <a:rPr lang="en-GB"/>
              <a:t>Lorem Ipsum is simply dummy text</a:t>
            </a:r>
            <a:endParaRPr lang="en-US"/>
          </a:p>
        </p:txBody>
      </p:sp>
      <p:sp>
        <p:nvSpPr>
          <p:cNvPr id="7" name="Content Placeholder 6">
            <a:extLst>
              <a:ext uri="{FF2B5EF4-FFF2-40B4-BE49-F238E27FC236}">
                <a16:creationId xmlns:a16="http://schemas.microsoft.com/office/drawing/2014/main" id="{283463BC-4D8D-3F0C-6630-6908E453021C}"/>
              </a:ext>
            </a:extLst>
          </p:cNvPr>
          <p:cNvSpPr>
            <a:spLocks noGrp="1"/>
          </p:cNvSpPr>
          <p:nvPr>
            <p:ph sz="quarter" idx="13" hasCustomPrompt="1"/>
          </p:nvPr>
        </p:nvSpPr>
        <p:spPr>
          <a:xfrm>
            <a:off x="300039" y="1176415"/>
            <a:ext cx="7463376" cy="5384723"/>
          </a:xfr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lang="en-SG" b="0" i="0" smtClean="0">
                <a:solidFill>
                  <a:schemeClr val="tx1"/>
                </a:solidFill>
                <a:effectLst/>
              </a:defRPr>
            </a:lvl1pPr>
            <a:lvl2pPr>
              <a:defRPr>
                <a:solidFill>
                  <a:schemeClr val="tx2"/>
                </a:solidFill>
                <a:latin typeface="GOTHAM-BOOK" panose="02000504050000020004" pitchFamily="2" charset="0"/>
                <a:cs typeface="Segoe UI" panose="020B0502040204020203" pitchFamily="34" charset="0"/>
              </a:defRPr>
            </a:lvl2pPr>
            <a:lvl3pPr>
              <a:defRPr>
                <a:solidFill>
                  <a:schemeClr val="tx2"/>
                </a:solidFill>
                <a:latin typeface="GOTHAM-BOOK" panose="02000504050000020004" pitchFamily="2" charset="0"/>
                <a:cs typeface="Segoe UI" panose="020B0502040204020203" pitchFamily="34" charset="0"/>
              </a:defRPr>
            </a:lvl3pPr>
            <a:lvl4pPr>
              <a:defRPr>
                <a:solidFill>
                  <a:schemeClr val="tx2"/>
                </a:solidFill>
                <a:latin typeface="GOTHAM-BOOK" panose="02000504050000020004" pitchFamily="2" charset="0"/>
                <a:cs typeface="Segoe UI" panose="020B0502040204020203" pitchFamily="34" charset="0"/>
              </a:defRPr>
            </a:lvl4pPr>
            <a:lvl5pPr>
              <a:defRPr>
                <a:solidFill>
                  <a:schemeClr val="tx2"/>
                </a:solidFill>
                <a:latin typeface="GOTHAM-BOOK" panose="02000504050000020004" pitchFamily="2" charset="0"/>
                <a:cs typeface="Segoe UI" panose="020B0502040204020203" pitchFamily="34" charset="0"/>
              </a:defRPr>
            </a:lvl5pPr>
          </a:lstStyle>
          <a:p>
            <a:pPr lvl="0"/>
            <a:r>
              <a:rPr lang="en-US"/>
              <a:t>Ipsum is simply dummy text of the printing and typesetting industry. </a:t>
            </a:r>
          </a:p>
          <a:p>
            <a:pPr lvl="0"/>
            <a:endParaRPr lang="en-US"/>
          </a:p>
          <a:p>
            <a:pPr lvl="0"/>
            <a:r>
              <a:rPr lang="en-US"/>
              <a:t>Lorem Ipsum has been the industry's standard dummy text ever since the 1500s, when an unknown printer took a galley of type and scrambled it to make a type specimen book.</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Ipsum is simply dummy text of the printing and typesetting industry. </a:t>
            </a:r>
          </a:p>
          <a:p>
            <a:pPr lvl="0"/>
            <a:endParaRPr lang="en-US"/>
          </a:p>
        </p:txBody>
      </p:sp>
      <p:sp>
        <p:nvSpPr>
          <p:cNvPr id="8" name="Picture Placeholder 7">
            <a:extLst>
              <a:ext uri="{FF2B5EF4-FFF2-40B4-BE49-F238E27FC236}">
                <a16:creationId xmlns:a16="http://schemas.microsoft.com/office/drawing/2014/main" id="{E007A3FD-724E-9771-6EF9-73EA2A4A0CCC}"/>
              </a:ext>
            </a:extLst>
          </p:cNvPr>
          <p:cNvSpPr>
            <a:spLocks noGrp="1"/>
          </p:cNvSpPr>
          <p:nvPr>
            <p:ph type="pic" sz="quarter" idx="14" hasCustomPrompt="1"/>
          </p:nvPr>
        </p:nvSpPr>
        <p:spPr>
          <a:xfrm>
            <a:off x="7853418" y="1176417"/>
            <a:ext cx="4038543" cy="5384723"/>
          </a:xfrm>
        </p:spPr>
        <p:txBody>
          <a:bodyPr/>
          <a:lstStyle>
            <a:lvl1pPr>
              <a:defRPr>
                <a:solidFill>
                  <a:schemeClr val="accent2"/>
                </a:solidFill>
              </a:defRPr>
            </a:lvl1pPr>
          </a:lstStyle>
          <a:p>
            <a:r>
              <a:rPr lang="en-US" dirty="0"/>
              <a:t>Picture – 4x3 </a:t>
            </a:r>
          </a:p>
        </p:txBody>
      </p:sp>
    </p:spTree>
    <p:extLst>
      <p:ext uri="{BB962C8B-B14F-4D97-AF65-F5344CB8AC3E}">
        <p14:creationId xmlns:p14="http://schemas.microsoft.com/office/powerpoint/2010/main" val="1173644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2"/>
        <p:cNvGrpSpPr/>
        <p:nvPr/>
      </p:nvGrpSpPr>
      <p:grpSpPr>
        <a:xfrm>
          <a:off x="0" y="0"/>
          <a:ext cx="0" cy="0"/>
          <a:chOff x="0" y="0"/>
          <a:chExt cx="0" cy="0"/>
        </a:xfrm>
      </p:grpSpPr>
      <p:sp>
        <p:nvSpPr>
          <p:cNvPr id="44" name="Google Shape;44;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i="0">
                <a:solidFill>
                  <a:schemeClr val="tx2"/>
                </a:solidFill>
                <a:latin typeface="Poppins" pitchFamily="2" charset="77"/>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5"/>
          <p:cNvSpPr txBox="1">
            <a:spLocks noGrp="1"/>
          </p:cNvSpPr>
          <p:nvPr>
            <p:ph type="body" idx="1"/>
          </p:nvPr>
        </p:nvSpPr>
        <p:spPr>
          <a:xfrm>
            <a:off x="1646417" y="3927667"/>
            <a:ext cx="3961200" cy="1326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2000" b="0" i="0">
                <a:solidFill>
                  <a:schemeClr val="tx2"/>
                </a:solidFill>
                <a:latin typeface="Poppins" pitchFamily="2" charset="77"/>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46" name="Google Shape;46;p5"/>
          <p:cNvSpPr txBox="1">
            <a:spLocks noGrp="1"/>
          </p:cNvSpPr>
          <p:nvPr>
            <p:ph type="body" idx="2"/>
          </p:nvPr>
        </p:nvSpPr>
        <p:spPr>
          <a:xfrm>
            <a:off x="6584356" y="3927667"/>
            <a:ext cx="3961200" cy="1326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2000" b="0" i="0">
                <a:solidFill>
                  <a:schemeClr val="tx2"/>
                </a:solidFill>
                <a:latin typeface="Poppins" pitchFamily="2" charset="77"/>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47" name="Google Shape;47;p5"/>
          <p:cNvSpPr txBox="1">
            <a:spLocks noGrp="1"/>
          </p:cNvSpPr>
          <p:nvPr>
            <p:ph type="title" idx="3"/>
          </p:nvPr>
        </p:nvSpPr>
        <p:spPr>
          <a:xfrm>
            <a:off x="1646427" y="3331667"/>
            <a:ext cx="39612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tx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 name="Google Shape;48;p5"/>
          <p:cNvSpPr txBox="1">
            <a:spLocks noGrp="1"/>
          </p:cNvSpPr>
          <p:nvPr>
            <p:ph type="title" idx="4"/>
          </p:nvPr>
        </p:nvSpPr>
        <p:spPr>
          <a:xfrm>
            <a:off x="6584369" y="3331667"/>
            <a:ext cx="39612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tx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 name="TextBox 6">
            <a:extLst>
              <a:ext uri="{FF2B5EF4-FFF2-40B4-BE49-F238E27FC236}">
                <a16:creationId xmlns:a16="http://schemas.microsoft.com/office/drawing/2014/main" id="{35585633-BAC6-8543-A6BA-B0E3583973DB}"/>
              </a:ext>
            </a:extLst>
          </p:cNvPr>
          <p:cNvSpPr txBox="1"/>
          <p:nvPr userDrawn="1"/>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latin typeface="Gotham Book" pitchFamily="2" charset="0"/>
                <a:cs typeface="Gotham Book" pitchFamily="2" charset="0"/>
              </a:rPr>
              <a:t>‹#›</a:t>
            </a:fld>
            <a:endParaRPr lang="en-US" sz="900" b="0" i="0" dirty="0">
              <a:latin typeface="Gotham Book" pitchFamily="2" charset="0"/>
              <a:cs typeface="Gotham Book" pitchFamily="2" charset="0"/>
            </a:endParaRPr>
          </a:p>
        </p:txBody>
      </p:sp>
    </p:spTree>
    <p:extLst>
      <p:ext uri="{BB962C8B-B14F-4D97-AF65-F5344CB8AC3E}">
        <p14:creationId xmlns:p14="http://schemas.microsoft.com/office/powerpoint/2010/main" val="32283249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 Single Photo -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17F15-CDAB-BF75-90F9-E577F9DD4396}"/>
              </a:ext>
            </a:extLst>
          </p:cNvPr>
          <p:cNvSpPr>
            <a:spLocks noGrp="1"/>
          </p:cNvSpPr>
          <p:nvPr>
            <p:ph type="title" hasCustomPrompt="1"/>
          </p:nvPr>
        </p:nvSpPr>
        <p:spPr/>
        <p:txBody>
          <a:bodyPr/>
          <a:lstStyle>
            <a:lvl1pPr>
              <a:defRPr b="1" i="0">
                <a:solidFill>
                  <a:schemeClr val="tx1"/>
                </a:solidFill>
                <a:latin typeface="Poppins" pitchFamily="2" charset="77"/>
              </a:defRPr>
            </a:lvl1pPr>
          </a:lstStyle>
          <a:p>
            <a:r>
              <a:rPr lang="en-GB"/>
              <a:t>Lorem Ipsum is simply dummy text</a:t>
            </a:r>
            <a:endParaRPr lang="en-US"/>
          </a:p>
        </p:txBody>
      </p:sp>
      <p:sp>
        <p:nvSpPr>
          <p:cNvPr id="7" name="Content Placeholder 6">
            <a:extLst>
              <a:ext uri="{FF2B5EF4-FFF2-40B4-BE49-F238E27FC236}">
                <a16:creationId xmlns:a16="http://schemas.microsoft.com/office/drawing/2014/main" id="{283463BC-4D8D-3F0C-6630-6908E453021C}"/>
              </a:ext>
            </a:extLst>
          </p:cNvPr>
          <p:cNvSpPr>
            <a:spLocks noGrp="1"/>
          </p:cNvSpPr>
          <p:nvPr>
            <p:ph sz="quarter" idx="13" hasCustomPrompt="1"/>
          </p:nvPr>
        </p:nvSpPr>
        <p:spPr>
          <a:xfrm>
            <a:off x="4422585" y="1176415"/>
            <a:ext cx="7469379" cy="5384723"/>
          </a:xfrm>
        </p:spPr>
        <p:txBody>
          <a:bodyPr/>
          <a:lstStyle>
            <a:lvl1pPr>
              <a:defRPr lang="en-SG" b="0" i="0" smtClean="0">
                <a:solidFill>
                  <a:schemeClr val="tx1"/>
                </a:solidFill>
                <a:effectLst/>
              </a:defRPr>
            </a:lvl1pPr>
            <a:lvl2pPr>
              <a:defRPr>
                <a:solidFill>
                  <a:schemeClr val="tx2"/>
                </a:solidFill>
                <a:latin typeface="GOTHAM-BOOK" panose="02000504050000020004" pitchFamily="2" charset="0"/>
                <a:cs typeface="Segoe UI" panose="020B0502040204020203" pitchFamily="34" charset="0"/>
              </a:defRPr>
            </a:lvl2pPr>
            <a:lvl3pPr>
              <a:defRPr>
                <a:solidFill>
                  <a:schemeClr val="tx2"/>
                </a:solidFill>
                <a:latin typeface="GOTHAM-BOOK" panose="02000504050000020004" pitchFamily="2" charset="0"/>
                <a:cs typeface="Segoe UI" panose="020B0502040204020203" pitchFamily="34" charset="0"/>
              </a:defRPr>
            </a:lvl3pPr>
            <a:lvl4pPr>
              <a:defRPr>
                <a:solidFill>
                  <a:schemeClr val="tx2"/>
                </a:solidFill>
                <a:latin typeface="GOTHAM-BOOK" panose="02000504050000020004" pitchFamily="2" charset="0"/>
                <a:cs typeface="Segoe UI" panose="020B0502040204020203" pitchFamily="34" charset="0"/>
              </a:defRPr>
            </a:lvl4pPr>
            <a:lvl5pPr>
              <a:defRPr>
                <a:solidFill>
                  <a:schemeClr val="tx2"/>
                </a:solidFill>
                <a:latin typeface="GOTHAM-BOOK" panose="02000504050000020004" pitchFamily="2" charset="0"/>
                <a:cs typeface="Segoe UI" panose="020B0502040204020203" pitchFamily="34" charset="0"/>
              </a:defRPr>
            </a:lvl5pPr>
          </a:lstStyle>
          <a:p>
            <a:pPr lvl="0"/>
            <a:r>
              <a:rPr lang="en-US"/>
              <a:t>Ipsum is simply dummy text of the printing and typesetting industry. </a:t>
            </a:r>
          </a:p>
          <a:p>
            <a:pPr lvl="0"/>
            <a:endParaRPr lang="en-US"/>
          </a:p>
          <a:p>
            <a:pPr lvl="0"/>
            <a:r>
              <a:rPr lang="en-US"/>
              <a:t>Lorem Ipsum has been the industry's standard dummy text ever since the 1500s, when an unknown printer took a galley of type and scrambled it to make a type specimen book.</a:t>
            </a:r>
          </a:p>
        </p:txBody>
      </p:sp>
      <p:sp>
        <p:nvSpPr>
          <p:cNvPr id="8" name="Picture Placeholder 7">
            <a:extLst>
              <a:ext uri="{FF2B5EF4-FFF2-40B4-BE49-F238E27FC236}">
                <a16:creationId xmlns:a16="http://schemas.microsoft.com/office/drawing/2014/main" id="{E007A3FD-724E-9771-6EF9-73EA2A4A0CCC}"/>
              </a:ext>
            </a:extLst>
          </p:cNvPr>
          <p:cNvSpPr>
            <a:spLocks noGrp="1"/>
          </p:cNvSpPr>
          <p:nvPr>
            <p:ph type="pic" sz="quarter" idx="14" hasCustomPrompt="1"/>
          </p:nvPr>
        </p:nvSpPr>
        <p:spPr>
          <a:xfrm>
            <a:off x="294043" y="1176417"/>
            <a:ext cx="4038543" cy="5384723"/>
          </a:xfrm>
        </p:spPr>
        <p:txBody>
          <a:bodyPr/>
          <a:lstStyle>
            <a:lvl1pPr>
              <a:defRPr>
                <a:solidFill>
                  <a:schemeClr val="accent3"/>
                </a:solidFill>
              </a:defRPr>
            </a:lvl1pPr>
          </a:lstStyle>
          <a:p>
            <a:r>
              <a:rPr lang="en-US" dirty="0"/>
              <a:t>Picture – 4x3 </a:t>
            </a:r>
          </a:p>
        </p:txBody>
      </p:sp>
    </p:spTree>
    <p:extLst>
      <p:ext uri="{BB962C8B-B14F-4D97-AF65-F5344CB8AC3E}">
        <p14:creationId xmlns:p14="http://schemas.microsoft.com/office/powerpoint/2010/main" val="5514159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 Double Photo - Right">
    <p:spTree>
      <p:nvGrpSpPr>
        <p:cNvPr id="1" name=""/>
        <p:cNvGrpSpPr/>
        <p:nvPr/>
      </p:nvGrpSpPr>
      <p:grpSpPr>
        <a:xfrm>
          <a:off x="0" y="0"/>
          <a:ext cx="0" cy="0"/>
          <a:chOff x="0" y="0"/>
          <a:chExt cx="0" cy="0"/>
        </a:xfrm>
      </p:grpSpPr>
      <p:sp>
        <p:nvSpPr>
          <p:cNvPr id="14" name="Content Placeholder 6">
            <a:extLst>
              <a:ext uri="{FF2B5EF4-FFF2-40B4-BE49-F238E27FC236}">
                <a16:creationId xmlns:a16="http://schemas.microsoft.com/office/drawing/2014/main" id="{C36DE3F6-1E7C-EF82-85C6-6BA9AEC06FFE}"/>
              </a:ext>
            </a:extLst>
          </p:cNvPr>
          <p:cNvSpPr>
            <a:spLocks noGrp="1"/>
          </p:cNvSpPr>
          <p:nvPr>
            <p:ph sz="quarter" idx="13" hasCustomPrompt="1"/>
          </p:nvPr>
        </p:nvSpPr>
        <p:spPr>
          <a:xfrm>
            <a:off x="300037" y="1176417"/>
            <a:ext cx="6815088" cy="5384721"/>
          </a:xfr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lang="en-SG" b="0" i="0" smtClean="0">
                <a:solidFill>
                  <a:schemeClr val="tx1"/>
                </a:solidFill>
                <a:effectLst/>
              </a:defRPr>
            </a:lvl1pPr>
            <a:lvl2pPr>
              <a:defRPr>
                <a:solidFill>
                  <a:schemeClr val="tx2"/>
                </a:solidFill>
                <a:latin typeface="GOTHAM-BOOK" panose="02000504050000020004" pitchFamily="2" charset="0"/>
                <a:cs typeface="Segoe UI" panose="020B0502040204020203" pitchFamily="34" charset="0"/>
              </a:defRPr>
            </a:lvl2pPr>
            <a:lvl3pPr>
              <a:defRPr>
                <a:solidFill>
                  <a:schemeClr val="tx2"/>
                </a:solidFill>
                <a:latin typeface="GOTHAM-BOOK" panose="02000504050000020004" pitchFamily="2" charset="0"/>
                <a:cs typeface="Segoe UI" panose="020B0502040204020203" pitchFamily="34" charset="0"/>
              </a:defRPr>
            </a:lvl3pPr>
            <a:lvl4pPr>
              <a:defRPr>
                <a:solidFill>
                  <a:schemeClr val="tx2"/>
                </a:solidFill>
                <a:latin typeface="GOTHAM-BOOK" panose="02000504050000020004" pitchFamily="2" charset="0"/>
                <a:cs typeface="Segoe UI" panose="020B0502040204020203" pitchFamily="34" charset="0"/>
              </a:defRPr>
            </a:lvl4pPr>
            <a:lvl5pPr>
              <a:defRPr>
                <a:solidFill>
                  <a:schemeClr val="tx2"/>
                </a:solidFill>
                <a:latin typeface="GOTHAM-BOOK" panose="02000504050000020004" pitchFamily="2" charset="0"/>
                <a:cs typeface="Segoe UI" panose="020B0502040204020203" pitchFamily="34" charset="0"/>
              </a:defRPr>
            </a:lvl5pPr>
          </a:lstStyle>
          <a:p>
            <a:pPr lvl="0"/>
            <a:r>
              <a:rPr lang="en-US"/>
              <a:t>Ipsum is simply dummy text of the printing and typesetting industry. </a:t>
            </a:r>
          </a:p>
          <a:p>
            <a:pPr lvl="0"/>
            <a:endParaRPr lang="en-US"/>
          </a:p>
          <a:p>
            <a:pPr lvl="0"/>
            <a:r>
              <a:rPr lang="en-US"/>
              <a:t>Lorem Ipsum has been the industry's standard dummy text ever since the 1500s, when an unknown printer took a galley of type and scrambled it to make a type specimen book.</a:t>
            </a:r>
          </a:p>
          <a:p>
            <a:pPr lvl="0"/>
            <a:endParaRPr lang="en-US"/>
          </a:p>
          <a:p>
            <a:pPr lvl="0"/>
            <a:r>
              <a:rPr lang="en-US"/>
              <a:t>Ipsum is simply dummy text of the printing and typesetting industry. </a:t>
            </a:r>
          </a:p>
        </p:txBody>
      </p:sp>
      <p:sp>
        <p:nvSpPr>
          <p:cNvPr id="2" name="Title 1">
            <a:extLst>
              <a:ext uri="{FF2B5EF4-FFF2-40B4-BE49-F238E27FC236}">
                <a16:creationId xmlns:a16="http://schemas.microsoft.com/office/drawing/2014/main" id="{BE717F15-CDAB-BF75-90F9-E577F9DD4396}"/>
              </a:ext>
            </a:extLst>
          </p:cNvPr>
          <p:cNvSpPr>
            <a:spLocks noGrp="1"/>
          </p:cNvSpPr>
          <p:nvPr>
            <p:ph type="title" hasCustomPrompt="1"/>
          </p:nvPr>
        </p:nvSpPr>
        <p:spPr/>
        <p:txBody>
          <a:bodyPr/>
          <a:lstStyle>
            <a:lvl1pPr>
              <a:defRPr b="1" i="0">
                <a:solidFill>
                  <a:schemeClr val="tx1"/>
                </a:solidFill>
                <a:latin typeface="Poppins" pitchFamily="2" charset="77"/>
              </a:defRPr>
            </a:lvl1pPr>
          </a:lstStyle>
          <a:p>
            <a:r>
              <a:rPr lang="en-GB"/>
              <a:t>Lorem Ipsum is simply dummy text</a:t>
            </a:r>
            <a:endParaRPr lang="en-US"/>
          </a:p>
        </p:txBody>
      </p:sp>
      <p:sp>
        <p:nvSpPr>
          <p:cNvPr id="15" name="Picture Placeholder 4">
            <a:extLst>
              <a:ext uri="{FF2B5EF4-FFF2-40B4-BE49-F238E27FC236}">
                <a16:creationId xmlns:a16="http://schemas.microsoft.com/office/drawing/2014/main" id="{37AC5885-092F-F933-C121-38D20FCE68AE}"/>
              </a:ext>
            </a:extLst>
          </p:cNvPr>
          <p:cNvSpPr>
            <a:spLocks noGrp="1" noChangeAspect="1"/>
          </p:cNvSpPr>
          <p:nvPr>
            <p:ph type="pic" sz="quarter" idx="14" hasCustomPrompt="1"/>
          </p:nvPr>
        </p:nvSpPr>
        <p:spPr>
          <a:xfrm>
            <a:off x="7187961" y="1183696"/>
            <a:ext cx="4701600" cy="2644649"/>
          </a:xfrm>
        </p:spPr>
        <p:txBody>
          <a:bodyPr/>
          <a:lstStyle>
            <a:lvl1pPr>
              <a:defRPr>
                <a:solidFill>
                  <a:schemeClr val="accent3"/>
                </a:solidFill>
              </a:defRPr>
            </a:lvl1pPr>
          </a:lstStyle>
          <a:p>
            <a:r>
              <a:rPr lang="en-US" dirty="0"/>
              <a:t>Picture A – 16x9</a:t>
            </a:r>
          </a:p>
        </p:txBody>
      </p:sp>
      <p:sp>
        <p:nvSpPr>
          <p:cNvPr id="9" name="Picture Placeholder 4">
            <a:extLst>
              <a:ext uri="{FF2B5EF4-FFF2-40B4-BE49-F238E27FC236}">
                <a16:creationId xmlns:a16="http://schemas.microsoft.com/office/drawing/2014/main" id="{37DF179C-F630-B095-6DD8-EF198D66403D}"/>
              </a:ext>
            </a:extLst>
          </p:cNvPr>
          <p:cNvSpPr>
            <a:spLocks noGrp="1" noChangeAspect="1"/>
          </p:cNvSpPr>
          <p:nvPr>
            <p:ph type="pic" sz="quarter" idx="15" hasCustomPrompt="1"/>
          </p:nvPr>
        </p:nvSpPr>
        <p:spPr>
          <a:xfrm>
            <a:off x="7187962" y="3928451"/>
            <a:ext cx="4704001" cy="2646000"/>
          </a:xfrm>
        </p:spPr>
        <p:txBody>
          <a:bodyPr/>
          <a:lstStyle>
            <a:lvl1pPr>
              <a:defRPr>
                <a:solidFill>
                  <a:schemeClr val="accent2"/>
                </a:solidFill>
              </a:defRPr>
            </a:lvl1pPr>
          </a:lstStyle>
          <a:p>
            <a:r>
              <a:rPr lang="en-US" dirty="0"/>
              <a:t>Picture B– 16x9</a:t>
            </a:r>
          </a:p>
        </p:txBody>
      </p:sp>
    </p:spTree>
    <p:extLst>
      <p:ext uri="{BB962C8B-B14F-4D97-AF65-F5344CB8AC3E}">
        <p14:creationId xmlns:p14="http://schemas.microsoft.com/office/powerpoint/2010/main" val="1298156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 Double Photo -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17F15-CDAB-BF75-90F9-E577F9DD4396}"/>
              </a:ext>
            </a:extLst>
          </p:cNvPr>
          <p:cNvSpPr>
            <a:spLocks noGrp="1"/>
          </p:cNvSpPr>
          <p:nvPr>
            <p:ph type="title" hasCustomPrompt="1"/>
          </p:nvPr>
        </p:nvSpPr>
        <p:spPr/>
        <p:txBody>
          <a:bodyPr/>
          <a:lstStyle>
            <a:lvl1pPr>
              <a:defRPr b="1" i="0">
                <a:solidFill>
                  <a:schemeClr val="tx1"/>
                </a:solidFill>
                <a:latin typeface="Poppins" pitchFamily="2" charset="77"/>
              </a:defRPr>
            </a:lvl1pPr>
          </a:lstStyle>
          <a:p>
            <a:r>
              <a:rPr lang="en-GB"/>
              <a:t>Lorem Ipsum is simply dummy text</a:t>
            </a:r>
            <a:endParaRPr lang="en-US"/>
          </a:p>
        </p:txBody>
      </p:sp>
      <p:sp>
        <p:nvSpPr>
          <p:cNvPr id="7" name="Content Placeholder 6">
            <a:extLst>
              <a:ext uri="{FF2B5EF4-FFF2-40B4-BE49-F238E27FC236}">
                <a16:creationId xmlns:a16="http://schemas.microsoft.com/office/drawing/2014/main" id="{283463BC-4D8D-3F0C-6630-6908E453021C}"/>
              </a:ext>
            </a:extLst>
          </p:cNvPr>
          <p:cNvSpPr>
            <a:spLocks noGrp="1"/>
          </p:cNvSpPr>
          <p:nvPr>
            <p:ph sz="quarter" idx="13" hasCustomPrompt="1"/>
          </p:nvPr>
        </p:nvSpPr>
        <p:spPr>
          <a:xfrm>
            <a:off x="5091638" y="1185064"/>
            <a:ext cx="6800327" cy="5376075"/>
          </a:xfrm>
        </p:spPr>
        <p:txBody>
          <a:bodyPr/>
          <a:lstStyle>
            <a:lvl1pPr>
              <a:defRPr lang="en-SG" b="0" i="0" smtClean="0">
                <a:solidFill>
                  <a:schemeClr val="tx1"/>
                </a:solidFill>
                <a:effectLst/>
              </a:defRPr>
            </a:lvl1pPr>
            <a:lvl2pPr>
              <a:defRPr>
                <a:solidFill>
                  <a:schemeClr val="tx2"/>
                </a:solidFill>
                <a:latin typeface="GOTHAM-BOOK" panose="02000504050000020004" pitchFamily="2" charset="0"/>
                <a:cs typeface="Segoe UI" panose="020B0502040204020203" pitchFamily="34" charset="0"/>
              </a:defRPr>
            </a:lvl2pPr>
            <a:lvl3pPr>
              <a:defRPr>
                <a:solidFill>
                  <a:schemeClr val="tx2"/>
                </a:solidFill>
                <a:latin typeface="GOTHAM-BOOK" panose="02000504050000020004" pitchFamily="2" charset="0"/>
                <a:cs typeface="Segoe UI" panose="020B0502040204020203" pitchFamily="34" charset="0"/>
              </a:defRPr>
            </a:lvl3pPr>
            <a:lvl4pPr>
              <a:defRPr>
                <a:solidFill>
                  <a:schemeClr val="tx2"/>
                </a:solidFill>
                <a:latin typeface="GOTHAM-BOOK" panose="02000504050000020004" pitchFamily="2" charset="0"/>
                <a:cs typeface="Segoe UI" panose="020B0502040204020203" pitchFamily="34" charset="0"/>
              </a:defRPr>
            </a:lvl4pPr>
            <a:lvl5pPr>
              <a:defRPr>
                <a:solidFill>
                  <a:schemeClr val="tx2"/>
                </a:solidFill>
                <a:latin typeface="GOTHAM-BOOK" panose="02000504050000020004" pitchFamily="2" charset="0"/>
                <a:cs typeface="Segoe UI" panose="020B0502040204020203" pitchFamily="34" charset="0"/>
              </a:defRPr>
            </a:lvl5pPr>
          </a:lstStyle>
          <a:p>
            <a:pPr lvl="0"/>
            <a:r>
              <a:rPr lang="en-US"/>
              <a:t>Ipsum is simply dummy text of the printing and typesetting industry. </a:t>
            </a:r>
          </a:p>
          <a:p>
            <a:pPr lvl="0"/>
            <a:endParaRPr lang="en-US"/>
          </a:p>
          <a:p>
            <a:pPr lvl="0"/>
            <a:r>
              <a:rPr lang="en-US"/>
              <a:t>Lorem Ipsum has been the industry's standard dummy text ever since the 1500s, when an unknown printer took a galley of type and scrambled it to make a type specimen book.</a:t>
            </a:r>
          </a:p>
        </p:txBody>
      </p:sp>
      <p:sp>
        <p:nvSpPr>
          <p:cNvPr id="6" name="Picture Placeholder 4">
            <a:extLst>
              <a:ext uri="{FF2B5EF4-FFF2-40B4-BE49-F238E27FC236}">
                <a16:creationId xmlns:a16="http://schemas.microsoft.com/office/drawing/2014/main" id="{40B301D6-15E5-7C55-B2FD-C5DFF4ADF92A}"/>
              </a:ext>
            </a:extLst>
          </p:cNvPr>
          <p:cNvSpPr>
            <a:spLocks noGrp="1" noChangeAspect="1"/>
          </p:cNvSpPr>
          <p:nvPr>
            <p:ph type="pic" sz="quarter" idx="14" hasCustomPrompt="1"/>
          </p:nvPr>
        </p:nvSpPr>
        <p:spPr>
          <a:xfrm>
            <a:off x="300037" y="1185065"/>
            <a:ext cx="4701600" cy="2643673"/>
          </a:xfrm>
        </p:spPr>
        <p:txBody>
          <a:bodyPr/>
          <a:lstStyle>
            <a:lvl1pPr>
              <a:defRPr>
                <a:solidFill>
                  <a:schemeClr val="bg2"/>
                </a:solidFill>
              </a:defRPr>
            </a:lvl1pPr>
          </a:lstStyle>
          <a:p>
            <a:r>
              <a:rPr lang="en-US" dirty="0"/>
              <a:t>Picture A – 16x9</a:t>
            </a:r>
          </a:p>
        </p:txBody>
      </p:sp>
      <p:sp>
        <p:nvSpPr>
          <p:cNvPr id="12" name="Picture Placeholder 4">
            <a:extLst>
              <a:ext uri="{FF2B5EF4-FFF2-40B4-BE49-F238E27FC236}">
                <a16:creationId xmlns:a16="http://schemas.microsoft.com/office/drawing/2014/main" id="{D790C59A-96E9-AABD-C436-A7D08B6DF288}"/>
              </a:ext>
            </a:extLst>
          </p:cNvPr>
          <p:cNvSpPr>
            <a:spLocks noGrp="1"/>
          </p:cNvSpPr>
          <p:nvPr>
            <p:ph type="pic" sz="quarter" idx="15" hasCustomPrompt="1"/>
          </p:nvPr>
        </p:nvSpPr>
        <p:spPr>
          <a:xfrm>
            <a:off x="300037" y="3918737"/>
            <a:ext cx="4701600" cy="2642400"/>
          </a:xfrm>
        </p:spPr>
        <p:txBody>
          <a:bodyPr/>
          <a:lstStyle>
            <a:lvl1pPr>
              <a:defRPr>
                <a:solidFill>
                  <a:schemeClr val="accent4"/>
                </a:solidFill>
              </a:defRPr>
            </a:lvl1pPr>
          </a:lstStyle>
          <a:p>
            <a:r>
              <a:rPr lang="en-US" dirty="0"/>
              <a:t>Picture B – 16x9</a:t>
            </a:r>
          </a:p>
        </p:txBody>
      </p:sp>
    </p:spTree>
    <p:extLst>
      <p:ext uri="{BB962C8B-B14F-4D97-AF65-F5344CB8AC3E}">
        <p14:creationId xmlns:p14="http://schemas.microsoft.com/office/powerpoint/2010/main" val="40867421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 Split - Doubl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17F15-CDAB-BF75-90F9-E577F9DD4396}"/>
              </a:ext>
            </a:extLst>
          </p:cNvPr>
          <p:cNvSpPr>
            <a:spLocks noGrp="1"/>
          </p:cNvSpPr>
          <p:nvPr>
            <p:ph type="title" hasCustomPrompt="1"/>
          </p:nvPr>
        </p:nvSpPr>
        <p:spPr>
          <a:xfrm>
            <a:off x="300038" y="296864"/>
            <a:ext cx="3039705" cy="3894421"/>
          </a:xfrm>
        </p:spPr>
        <p:txBody>
          <a:bodyPr anchor="ctr"/>
          <a:lstStyle>
            <a:lvl1pPr algn="ctr">
              <a:defRPr b="1" i="0">
                <a:solidFill>
                  <a:schemeClr val="tx1"/>
                </a:solidFill>
                <a:latin typeface="Poppins" pitchFamily="2" charset="77"/>
              </a:defRPr>
            </a:lvl1pPr>
          </a:lstStyle>
          <a:p>
            <a:r>
              <a:rPr lang="en-GB"/>
              <a:t>Lorem Ipsum is simply dummy text</a:t>
            </a:r>
            <a:endParaRPr lang="en-US"/>
          </a:p>
        </p:txBody>
      </p:sp>
      <p:sp>
        <p:nvSpPr>
          <p:cNvPr id="3" name="Picture Placeholder 7">
            <a:extLst>
              <a:ext uri="{FF2B5EF4-FFF2-40B4-BE49-F238E27FC236}">
                <a16:creationId xmlns:a16="http://schemas.microsoft.com/office/drawing/2014/main" id="{40AEAA52-2731-BB3F-567D-85BA849BCD6F}"/>
              </a:ext>
            </a:extLst>
          </p:cNvPr>
          <p:cNvSpPr>
            <a:spLocks noGrp="1"/>
          </p:cNvSpPr>
          <p:nvPr>
            <p:ph type="pic" sz="quarter" idx="14" hasCustomPrompt="1"/>
          </p:nvPr>
        </p:nvSpPr>
        <p:spPr>
          <a:xfrm>
            <a:off x="3420934" y="296862"/>
            <a:ext cx="4698207" cy="6264277"/>
          </a:xfrm>
        </p:spPr>
        <p:txBody>
          <a:bodyPr/>
          <a:lstStyle>
            <a:lvl1pPr>
              <a:defRPr>
                <a:solidFill>
                  <a:schemeClr val="accent2"/>
                </a:solidFill>
              </a:defRPr>
            </a:lvl1pPr>
          </a:lstStyle>
          <a:p>
            <a:r>
              <a:rPr lang="en-US" dirty="0"/>
              <a:t>Picture B – 4x3 </a:t>
            </a:r>
          </a:p>
        </p:txBody>
      </p:sp>
      <p:sp>
        <p:nvSpPr>
          <p:cNvPr id="4" name="Content Placeholder 6">
            <a:extLst>
              <a:ext uri="{FF2B5EF4-FFF2-40B4-BE49-F238E27FC236}">
                <a16:creationId xmlns:a16="http://schemas.microsoft.com/office/drawing/2014/main" id="{C382BCEE-9C42-22BF-8902-6C7F3A9EE341}"/>
              </a:ext>
            </a:extLst>
          </p:cNvPr>
          <p:cNvSpPr>
            <a:spLocks noGrp="1"/>
          </p:cNvSpPr>
          <p:nvPr>
            <p:ph sz="quarter" idx="13" hasCustomPrompt="1"/>
          </p:nvPr>
        </p:nvSpPr>
        <p:spPr>
          <a:xfrm>
            <a:off x="8209141" y="296862"/>
            <a:ext cx="3682823" cy="6264277"/>
          </a:xfrm>
        </p:spPr>
        <p:txBody>
          <a:bodyPr anchor="ctr">
            <a:normAutofit/>
          </a:bodyPr>
          <a:lstStyle>
            <a:lvl1pPr marL="342891" marR="0" indent="-342891"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lang="en-SG" sz="2000" b="0" i="0" smtClean="0">
                <a:solidFill>
                  <a:schemeClr val="tx1"/>
                </a:solidFill>
                <a:effectLst/>
              </a:defRPr>
            </a:lvl1pPr>
            <a:lvl2pPr>
              <a:defRPr>
                <a:solidFill>
                  <a:schemeClr val="tx2"/>
                </a:solidFill>
                <a:latin typeface="GOTHAM-BOOK" panose="02000504050000020004" pitchFamily="2" charset="0"/>
                <a:cs typeface="Segoe UI" panose="020B0502040204020203" pitchFamily="34" charset="0"/>
              </a:defRPr>
            </a:lvl2pPr>
            <a:lvl3pPr>
              <a:defRPr>
                <a:solidFill>
                  <a:schemeClr val="tx2"/>
                </a:solidFill>
                <a:latin typeface="GOTHAM-BOOK" panose="02000504050000020004" pitchFamily="2" charset="0"/>
                <a:cs typeface="Segoe UI" panose="020B0502040204020203" pitchFamily="34" charset="0"/>
              </a:defRPr>
            </a:lvl3pPr>
            <a:lvl4pPr>
              <a:defRPr>
                <a:solidFill>
                  <a:schemeClr val="tx2"/>
                </a:solidFill>
                <a:latin typeface="GOTHAM-BOOK" panose="02000504050000020004" pitchFamily="2" charset="0"/>
                <a:cs typeface="Segoe UI" panose="020B0502040204020203" pitchFamily="34" charset="0"/>
              </a:defRPr>
            </a:lvl4pPr>
            <a:lvl5pPr>
              <a:defRPr>
                <a:solidFill>
                  <a:schemeClr val="tx2"/>
                </a:solidFill>
                <a:latin typeface="GOTHAM-BOOK" panose="02000504050000020004" pitchFamily="2" charset="0"/>
                <a:cs typeface="Segoe UI" panose="020B0502040204020203" pitchFamily="34" charset="0"/>
              </a:defRPr>
            </a:lvl5pPr>
          </a:lstStyle>
          <a:p>
            <a:pPr lvl="0"/>
            <a:r>
              <a:rPr lang="en-US"/>
              <a:t>Ipsum is simply dummy text of the printing and typesetting industry. </a:t>
            </a:r>
          </a:p>
          <a:p>
            <a:pPr lvl="0"/>
            <a:endParaRPr lang="en-US"/>
          </a:p>
          <a:p>
            <a:pPr lvl="0"/>
            <a:r>
              <a:rPr lang="en-US"/>
              <a:t>Lorem Ipsum has been the industry's standard dummy text ever since the 1500s, when an unknown printer took a galley of type and scrambled it to make a type specimen book.</a:t>
            </a:r>
          </a:p>
          <a:p>
            <a:pPr marL="342891" marR="0" lvl="0" indent="-342891" algn="l" defTabSz="914377" rtl="0" eaLnBrk="1" fontAlgn="auto" latinLnBrk="0" hangingPunct="1">
              <a:lnSpc>
                <a:spcPct val="90000"/>
              </a:lnSpc>
              <a:spcBef>
                <a:spcPts val="1000"/>
              </a:spcBef>
              <a:spcAft>
                <a:spcPts val="0"/>
              </a:spcAft>
              <a:buClrTx/>
              <a:buSzTx/>
              <a:tabLst/>
              <a:defRPr/>
            </a:pPr>
            <a:endParaRPr lang="en-US"/>
          </a:p>
          <a:p>
            <a:pPr marL="342891" marR="0" lvl="0" indent="-342891" algn="l" defTabSz="914377" rtl="0" eaLnBrk="1" fontAlgn="auto" latinLnBrk="0" hangingPunct="1">
              <a:lnSpc>
                <a:spcPct val="90000"/>
              </a:lnSpc>
              <a:spcBef>
                <a:spcPts val="1000"/>
              </a:spcBef>
              <a:spcAft>
                <a:spcPts val="0"/>
              </a:spcAft>
              <a:buClrTx/>
              <a:buSzTx/>
              <a:tabLst/>
              <a:defRPr/>
            </a:pPr>
            <a:r>
              <a:rPr lang="en-US"/>
              <a:t>Ipsum is simply dummy text of the printing and typesetting industry. </a:t>
            </a:r>
          </a:p>
        </p:txBody>
      </p:sp>
      <p:sp>
        <p:nvSpPr>
          <p:cNvPr id="8" name="Picture Placeholder 7">
            <a:extLst>
              <a:ext uri="{FF2B5EF4-FFF2-40B4-BE49-F238E27FC236}">
                <a16:creationId xmlns:a16="http://schemas.microsoft.com/office/drawing/2014/main" id="{9D5B1725-10AA-BA0E-932A-FA4C333DD1B5}"/>
              </a:ext>
            </a:extLst>
          </p:cNvPr>
          <p:cNvSpPr>
            <a:spLocks noGrp="1"/>
          </p:cNvSpPr>
          <p:nvPr>
            <p:ph type="pic" sz="quarter" idx="15" hasCustomPrompt="1"/>
          </p:nvPr>
        </p:nvSpPr>
        <p:spPr>
          <a:xfrm>
            <a:off x="300038" y="4281360"/>
            <a:ext cx="3039705" cy="2279779"/>
          </a:xfrm>
        </p:spPr>
        <p:txBody>
          <a:bodyPr/>
          <a:lstStyle>
            <a:lvl1pPr>
              <a:defRPr>
                <a:solidFill>
                  <a:schemeClr val="accent6"/>
                </a:solidFill>
              </a:defRPr>
            </a:lvl1pPr>
          </a:lstStyle>
          <a:p>
            <a:r>
              <a:rPr lang="en-US" dirty="0"/>
              <a:t>Picture A – 4x3 </a:t>
            </a:r>
          </a:p>
        </p:txBody>
      </p:sp>
    </p:spTree>
    <p:extLst>
      <p:ext uri="{BB962C8B-B14F-4D97-AF65-F5344CB8AC3E}">
        <p14:creationId xmlns:p14="http://schemas.microsoft.com/office/powerpoint/2010/main" val="3947338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Title - Double Photo">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C1973145-D788-19C9-F6A7-2AE7C4BC5274}"/>
              </a:ext>
            </a:extLst>
          </p:cNvPr>
          <p:cNvSpPr>
            <a:spLocks noGrp="1"/>
          </p:cNvSpPr>
          <p:nvPr>
            <p:ph type="pic" sz="quarter" idx="15" hasCustomPrompt="1"/>
          </p:nvPr>
        </p:nvSpPr>
        <p:spPr>
          <a:xfrm>
            <a:off x="300039" y="296862"/>
            <a:ext cx="4698207" cy="6264277"/>
          </a:xfrm>
        </p:spPr>
        <p:txBody>
          <a:bodyPr/>
          <a:lstStyle>
            <a:lvl1pPr>
              <a:defRPr>
                <a:solidFill>
                  <a:schemeClr val="accent2"/>
                </a:solidFill>
              </a:defRPr>
            </a:lvl1pPr>
          </a:lstStyle>
          <a:p>
            <a:r>
              <a:rPr lang="en-US" dirty="0"/>
              <a:t>Picture B – 4x3 </a:t>
            </a:r>
          </a:p>
        </p:txBody>
      </p:sp>
      <p:sp>
        <p:nvSpPr>
          <p:cNvPr id="5" name="Picture Placeholder 4">
            <a:extLst>
              <a:ext uri="{FF2B5EF4-FFF2-40B4-BE49-F238E27FC236}">
                <a16:creationId xmlns:a16="http://schemas.microsoft.com/office/drawing/2014/main" id="{EF0C2A49-B7CF-E4E4-AD43-13A020BB2AF8}"/>
              </a:ext>
            </a:extLst>
          </p:cNvPr>
          <p:cNvSpPr>
            <a:spLocks noGrp="1"/>
          </p:cNvSpPr>
          <p:nvPr>
            <p:ph type="pic" sz="quarter" idx="14" hasCustomPrompt="1"/>
          </p:nvPr>
        </p:nvSpPr>
        <p:spPr>
          <a:xfrm>
            <a:off x="5088245" y="2735460"/>
            <a:ext cx="6803719" cy="3825677"/>
          </a:xfrm>
        </p:spPr>
        <p:txBody>
          <a:bodyPr/>
          <a:lstStyle>
            <a:lvl1pPr>
              <a:defRPr>
                <a:solidFill>
                  <a:schemeClr val="bg2"/>
                </a:solidFill>
              </a:defRPr>
            </a:lvl1pPr>
          </a:lstStyle>
          <a:p>
            <a:r>
              <a:rPr lang="en-US" dirty="0"/>
              <a:t>Picture A – 16x9</a:t>
            </a:r>
          </a:p>
        </p:txBody>
      </p:sp>
      <p:sp>
        <p:nvSpPr>
          <p:cNvPr id="10" name="Title 1">
            <a:extLst>
              <a:ext uri="{FF2B5EF4-FFF2-40B4-BE49-F238E27FC236}">
                <a16:creationId xmlns:a16="http://schemas.microsoft.com/office/drawing/2014/main" id="{17493000-0B86-AAD1-8EE7-67E228DB78C9}"/>
              </a:ext>
            </a:extLst>
          </p:cNvPr>
          <p:cNvSpPr>
            <a:spLocks noGrp="1"/>
          </p:cNvSpPr>
          <p:nvPr>
            <p:ph type="title" hasCustomPrompt="1"/>
          </p:nvPr>
        </p:nvSpPr>
        <p:spPr>
          <a:xfrm>
            <a:off x="5088243" y="296862"/>
            <a:ext cx="6803719" cy="2348599"/>
          </a:xfrm>
        </p:spPr>
        <p:txBody>
          <a:bodyPr/>
          <a:lstStyle>
            <a:lvl1pPr algn="ctr">
              <a:defRPr b="1" i="0">
                <a:solidFill>
                  <a:schemeClr val="tx1"/>
                </a:solidFill>
                <a:latin typeface="Poppins" pitchFamily="2" charset="77"/>
              </a:defRPr>
            </a:lvl1pPr>
          </a:lstStyle>
          <a:p>
            <a:r>
              <a:rPr lang="en-GB"/>
              <a:t>“This is good for a quote of statement just make it pop!”</a:t>
            </a:r>
            <a:endParaRPr lang="en-US"/>
          </a:p>
        </p:txBody>
      </p:sp>
    </p:spTree>
    <p:extLst>
      <p:ext uri="{BB962C8B-B14F-4D97-AF65-F5344CB8AC3E}">
        <p14:creationId xmlns:p14="http://schemas.microsoft.com/office/powerpoint/2010/main" val="27653334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 3 Columns - Yello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6406C7-1DDF-00BC-A45B-CE923FDD2B63}"/>
              </a:ext>
            </a:extLst>
          </p:cNvPr>
          <p:cNvSpPr/>
          <p:nvPr userDrawn="1"/>
        </p:nvSpPr>
        <p:spPr>
          <a:xfrm>
            <a:off x="300039" y="296863"/>
            <a:ext cx="3805200" cy="626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6" name="Rectangle 5">
            <a:extLst>
              <a:ext uri="{FF2B5EF4-FFF2-40B4-BE49-F238E27FC236}">
                <a16:creationId xmlns:a16="http://schemas.microsoft.com/office/drawing/2014/main" id="{7F43964C-A5BB-963D-AC3A-0716003BAA41}"/>
              </a:ext>
            </a:extLst>
          </p:cNvPr>
          <p:cNvSpPr/>
          <p:nvPr userDrawn="1"/>
        </p:nvSpPr>
        <p:spPr>
          <a:xfrm>
            <a:off x="4205488" y="296863"/>
            <a:ext cx="3805200" cy="6264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7" name="Rectangle 6">
            <a:extLst>
              <a:ext uri="{FF2B5EF4-FFF2-40B4-BE49-F238E27FC236}">
                <a16:creationId xmlns:a16="http://schemas.microsoft.com/office/drawing/2014/main" id="{C6F7ABE7-4BE8-20E7-0662-BD2C972E255F}"/>
              </a:ext>
            </a:extLst>
          </p:cNvPr>
          <p:cNvSpPr/>
          <p:nvPr userDrawn="1"/>
        </p:nvSpPr>
        <p:spPr>
          <a:xfrm>
            <a:off x="8086763" y="296589"/>
            <a:ext cx="3805200" cy="6264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27" name="Text Placeholder 22">
            <a:extLst>
              <a:ext uri="{FF2B5EF4-FFF2-40B4-BE49-F238E27FC236}">
                <a16:creationId xmlns:a16="http://schemas.microsoft.com/office/drawing/2014/main" id="{C4F2BE4F-E852-5997-0577-FA4AEAE53DDA}"/>
              </a:ext>
            </a:extLst>
          </p:cNvPr>
          <p:cNvSpPr>
            <a:spLocks noGrp="1"/>
          </p:cNvSpPr>
          <p:nvPr>
            <p:ph type="body" sz="quarter" idx="12" hasCustomPrompt="1"/>
          </p:nvPr>
        </p:nvSpPr>
        <p:spPr>
          <a:xfrm>
            <a:off x="671551" y="1040005"/>
            <a:ext cx="3062176" cy="871872"/>
          </a:xfrm>
        </p:spPr>
        <p:txBody>
          <a:bodyPr lIns="90000" anchor="b">
            <a:normAutofit/>
          </a:bodyPr>
          <a:lstStyle>
            <a:lvl1pPr marL="0" indent="0">
              <a:buNone/>
              <a:defRPr sz="20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Simply Dummy Text</a:t>
            </a:r>
            <a:endParaRPr lang="en-US"/>
          </a:p>
        </p:txBody>
      </p:sp>
      <p:sp>
        <p:nvSpPr>
          <p:cNvPr id="28" name="Text Placeholder 22">
            <a:extLst>
              <a:ext uri="{FF2B5EF4-FFF2-40B4-BE49-F238E27FC236}">
                <a16:creationId xmlns:a16="http://schemas.microsoft.com/office/drawing/2014/main" id="{56ADBFC6-B237-7FC4-735C-FFFD2C881334}"/>
              </a:ext>
            </a:extLst>
          </p:cNvPr>
          <p:cNvSpPr>
            <a:spLocks noGrp="1"/>
          </p:cNvSpPr>
          <p:nvPr>
            <p:ph type="body" sz="quarter" idx="13" hasCustomPrompt="1"/>
          </p:nvPr>
        </p:nvSpPr>
        <p:spPr>
          <a:xfrm>
            <a:off x="671551" y="2221069"/>
            <a:ext cx="3062176" cy="4189228"/>
          </a:xfrm>
        </p:spPr>
        <p:txBody>
          <a:bodyPr lIns="90000" anchor="t">
            <a:normAutofit/>
          </a:bodyPr>
          <a:lstStyle>
            <a:lvl1pPr marL="285750" marR="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4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has been the industry’s standard dummy text ever since the late to early 1500s</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endParaRPr lang="en-US"/>
          </a:p>
        </p:txBody>
      </p:sp>
      <p:sp>
        <p:nvSpPr>
          <p:cNvPr id="29" name="Text Placeholder 22">
            <a:extLst>
              <a:ext uri="{FF2B5EF4-FFF2-40B4-BE49-F238E27FC236}">
                <a16:creationId xmlns:a16="http://schemas.microsoft.com/office/drawing/2014/main" id="{D7F9AAA7-952F-9AC0-B035-C9DAD0160D41}"/>
              </a:ext>
            </a:extLst>
          </p:cNvPr>
          <p:cNvSpPr>
            <a:spLocks noGrp="1"/>
          </p:cNvSpPr>
          <p:nvPr>
            <p:ph type="body" sz="quarter" idx="14" hasCustomPrompt="1"/>
          </p:nvPr>
        </p:nvSpPr>
        <p:spPr>
          <a:xfrm>
            <a:off x="4564913" y="1040005"/>
            <a:ext cx="3062176" cy="871872"/>
          </a:xfrm>
        </p:spPr>
        <p:txBody>
          <a:bodyPr lIns="90000" anchor="b">
            <a:normAutofit/>
          </a:bodyPr>
          <a:lstStyle>
            <a:lvl1pPr marL="0" indent="0">
              <a:buNone/>
              <a:defRPr sz="20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Simply Dummy Text</a:t>
            </a:r>
            <a:endParaRPr lang="en-US"/>
          </a:p>
        </p:txBody>
      </p:sp>
      <p:sp>
        <p:nvSpPr>
          <p:cNvPr id="30" name="Text Placeholder 22">
            <a:extLst>
              <a:ext uri="{FF2B5EF4-FFF2-40B4-BE49-F238E27FC236}">
                <a16:creationId xmlns:a16="http://schemas.microsoft.com/office/drawing/2014/main" id="{9D337E47-1CAD-0873-5C84-425ADC787C0F}"/>
              </a:ext>
            </a:extLst>
          </p:cNvPr>
          <p:cNvSpPr>
            <a:spLocks noGrp="1"/>
          </p:cNvSpPr>
          <p:nvPr>
            <p:ph type="body" sz="quarter" idx="15" hasCustomPrompt="1"/>
          </p:nvPr>
        </p:nvSpPr>
        <p:spPr>
          <a:xfrm>
            <a:off x="4564913" y="2221069"/>
            <a:ext cx="3062176" cy="4189228"/>
          </a:xfrm>
        </p:spPr>
        <p:txBody>
          <a:bodyPr lIns="90000" anchor="t">
            <a:normAutofit/>
          </a:bodyPr>
          <a:lstStyle>
            <a:lvl1pPr marL="285750" marR="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4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has been the industry’s standard dummy text ever since the late to early 1500s</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endParaRPr lang="en-US"/>
          </a:p>
        </p:txBody>
      </p:sp>
      <p:sp>
        <p:nvSpPr>
          <p:cNvPr id="31" name="Text Placeholder 22">
            <a:extLst>
              <a:ext uri="{FF2B5EF4-FFF2-40B4-BE49-F238E27FC236}">
                <a16:creationId xmlns:a16="http://schemas.microsoft.com/office/drawing/2014/main" id="{F249A82A-E3BB-35DB-2E49-5EF071A63442}"/>
              </a:ext>
            </a:extLst>
          </p:cNvPr>
          <p:cNvSpPr>
            <a:spLocks noGrp="1"/>
          </p:cNvSpPr>
          <p:nvPr>
            <p:ph type="body" sz="quarter" idx="16" hasCustomPrompt="1"/>
          </p:nvPr>
        </p:nvSpPr>
        <p:spPr>
          <a:xfrm>
            <a:off x="8458273" y="1040005"/>
            <a:ext cx="3062176" cy="871872"/>
          </a:xfrm>
        </p:spPr>
        <p:txBody>
          <a:bodyPr lIns="90000" anchor="b">
            <a:normAutofit/>
          </a:bodyPr>
          <a:lstStyle>
            <a:lvl1pPr marL="0" indent="0">
              <a:buNone/>
              <a:defRPr sz="20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Simply Dummy Text</a:t>
            </a:r>
            <a:endParaRPr lang="en-US"/>
          </a:p>
        </p:txBody>
      </p:sp>
      <p:sp>
        <p:nvSpPr>
          <p:cNvPr id="32" name="Text Placeholder 22">
            <a:extLst>
              <a:ext uri="{FF2B5EF4-FFF2-40B4-BE49-F238E27FC236}">
                <a16:creationId xmlns:a16="http://schemas.microsoft.com/office/drawing/2014/main" id="{9788F025-70B9-E8DC-832A-13500B75FDBA}"/>
              </a:ext>
            </a:extLst>
          </p:cNvPr>
          <p:cNvSpPr>
            <a:spLocks noGrp="1"/>
          </p:cNvSpPr>
          <p:nvPr>
            <p:ph type="body" sz="quarter" idx="17" hasCustomPrompt="1"/>
          </p:nvPr>
        </p:nvSpPr>
        <p:spPr>
          <a:xfrm>
            <a:off x="8458273" y="2221069"/>
            <a:ext cx="3062176" cy="4189228"/>
          </a:xfrm>
        </p:spPr>
        <p:txBody>
          <a:bodyPr lIns="90000" anchor="t">
            <a:normAutofit/>
          </a:bodyPr>
          <a:lstStyle>
            <a:lvl1pPr marL="285750" marR="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4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has been the industry’s standard dummy text ever since the late to early 1500s</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endParaRPr lang="en-US"/>
          </a:p>
        </p:txBody>
      </p:sp>
    </p:spTree>
    <p:extLst>
      <p:ext uri="{BB962C8B-B14F-4D97-AF65-F5344CB8AC3E}">
        <p14:creationId xmlns:p14="http://schemas.microsoft.com/office/powerpoint/2010/main" val="42570075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 3 Columns -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6406C7-1DDF-00BC-A45B-CE923FDD2B63}"/>
              </a:ext>
            </a:extLst>
          </p:cNvPr>
          <p:cNvSpPr/>
          <p:nvPr userDrawn="1"/>
        </p:nvSpPr>
        <p:spPr>
          <a:xfrm>
            <a:off x="300037" y="296864"/>
            <a:ext cx="3805200" cy="62642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6" name="Rectangle 5">
            <a:extLst>
              <a:ext uri="{FF2B5EF4-FFF2-40B4-BE49-F238E27FC236}">
                <a16:creationId xmlns:a16="http://schemas.microsoft.com/office/drawing/2014/main" id="{7F43964C-A5BB-963D-AC3A-0716003BAA41}"/>
              </a:ext>
            </a:extLst>
          </p:cNvPr>
          <p:cNvSpPr/>
          <p:nvPr userDrawn="1"/>
        </p:nvSpPr>
        <p:spPr>
          <a:xfrm>
            <a:off x="4193401" y="296863"/>
            <a:ext cx="3805200" cy="6264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7" name="Rectangle 6">
            <a:extLst>
              <a:ext uri="{FF2B5EF4-FFF2-40B4-BE49-F238E27FC236}">
                <a16:creationId xmlns:a16="http://schemas.microsoft.com/office/drawing/2014/main" id="{C6F7ABE7-4BE8-20E7-0662-BD2C972E255F}"/>
              </a:ext>
            </a:extLst>
          </p:cNvPr>
          <p:cNvSpPr/>
          <p:nvPr userDrawn="1"/>
        </p:nvSpPr>
        <p:spPr>
          <a:xfrm>
            <a:off x="8086765" y="296864"/>
            <a:ext cx="3805200" cy="6264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3" name="Text Placeholder 22">
            <a:extLst>
              <a:ext uri="{FF2B5EF4-FFF2-40B4-BE49-F238E27FC236}">
                <a16:creationId xmlns:a16="http://schemas.microsoft.com/office/drawing/2014/main" id="{6B6B7BFD-5B31-8BF7-0190-E1C3D021371B}"/>
              </a:ext>
            </a:extLst>
          </p:cNvPr>
          <p:cNvSpPr>
            <a:spLocks noGrp="1"/>
          </p:cNvSpPr>
          <p:nvPr>
            <p:ph type="body" sz="quarter" idx="12" hasCustomPrompt="1"/>
          </p:nvPr>
        </p:nvSpPr>
        <p:spPr>
          <a:xfrm>
            <a:off x="671551" y="1040005"/>
            <a:ext cx="3062176" cy="871872"/>
          </a:xfrm>
        </p:spPr>
        <p:txBody>
          <a:bodyPr lIns="90000" anchor="b">
            <a:normAutofit/>
          </a:bodyPr>
          <a:lstStyle>
            <a:lvl1pPr marL="0" indent="0">
              <a:buNone/>
              <a:defRPr sz="20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Simply Dummy Text</a:t>
            </a:r>
            <a:endParaRPr lang="en-US"/>
          </a:p>
        </p:txBody>
      </p:sp>
      <p:sp>
        <p:nvSpPr>
          <p:cNvPr id="4" name="Text Placeholder 22">
            <a:extLst>
              <a:ext uri="{FF2B5EF4-FFF2-40B4-BE49-F238E27FC236}">
                <a16:creationId xmlns:a16="http://schemas.microsoft.com/office/drawing/2014/main" id="{C477A067-F628-9A17-48F2-9B2275147293}"/>
              </a:ext>
            </a:extLst>
          </p:cNvPr>
          <p:cNvSpPr>
            <a:spLocks noGrp="1"/>
          </p:cNvSpPr>
          <p:nvPr>
            <p:ph type="body" sz="quarter" idx="13" hasCustomPrompt="1"/>
          </p:nvPr>
        </p:nvSpPr>
        <p:spPr>
          <a:xfrm>
            <a:off x="671551" y="2221069"/>
            <a:ext cx="3062176" cy="4189228"/>
          </a:xfrm>
        </p:spPr>
        <p:txBody>
          <a:bodyPr lIns="90000" anchor="t">
            <a:normAutofit/>
          </a:bodyPr>
          <a:lstStyle>
            <a:lvl1pPr marL="285750" marR="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4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has been the industry’s standard dummy text ever since the late to early 1500s</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endParaRPr lang="en-US"/>
          </a:p>
        </p:txBody>
      </p:sp>
      <p:sp>
        <p:nvSpPr>
          <p:cNvPr id="5" name="Text Placeholder 22">
            <a:extLst>
              <a:ext uri="{FF2B5EF4-FFF2-40B4-BE49-F238E27FC236}">
                <a16:creationId xmlns:a16="http://schemas.microsoft.com/office/drawing/2014/main" id="{8086DEC8-A0B2-F837-C076-3AE02542F6BA}"/>
              </a:ext>
            </a:extLst>
          </p:cNvPr>
          <p:cNvSpPr>
            <a:spLocks noGrp="1"/>
          </p:cNvSpPr>
          <p:nvPr>
            <p:ph type="body" sz="quarter" idx="14" hasCustomPrompt="1"/>
          </p:nvPr>
        </p:nvSpPr>
        <p:spPr>
          <a:xfrm>
            <a:off x="4564913" y="1040005"/>
            <a:ext cx="3062176" cy="871872"/>
          </a:xfrm>
        </p:spPr>
        <p:txBody>
          <a:bodyPr lIns="90000" anchor="b">
            <a:normAutofit/>
          </a:bodyPr>
          <a:lstStyle>
            <a:lvl1pPr marL="0" indent="0">
              <a:buNone/>
              <a:defRPr sz="20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Simply Dummy Text</a:t>
            </a:r>
            <a:endParaRPr lang="en-US"/>
          </a:p>
        </p:txBody>
      </p:sp>
      <p:sp>
        <p:nvSpPr>
          <p:cNvPr id="9" name="Text Placeholder 22">
            <a:extLst>
              <a:ext uri="{FF2B5EF4-FFF2-40B4-BE49-F238E27FC236}">
                <a16:creationId xmlns:a16="http://schemas.microsoft.com/office/drawing/2014/main" id="{ED763D1E-567D-CD6B-ED4E-93546DAF0641}"/>
              </a:ext>
            </a:extLst>
          </p:cNvPr>
          <p:cNvSpPr>
            <a:spLocks noGrp="1"/>
          </p:cNvSpPr>
          <p:nvPr>
            <p:ph type="body" sz="quarter" idx="15" hasCustomPrompt="1"/>
          </p:nvPr>
        </p:nvSpPr>
        <p:spPr>
          <a:xfrm>
            <a:off x="4564913" y="2221069"/>
            <a:ext cx="3062176" cy="4189228"/>
          </a:xfrm>
        </p:spPr>
        <p:txBody>
          <a:bodyPr lIns="90000" anchor="t">
            <a:normAutofit/>
          </a:bodyPr>
          <a:lstStyle>
            <a:lvl1pPr marL="285750" marR="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4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has been the industry’s standard dummy text ever since the late to early 1500s</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endParaRPr lang="en-US"/>
          </a:p>
        </p:txBody>
      </p:sp>
      <p:sp>
        <p:nvSpPr>
          <p:cNvPr id="10" name="Text Placeholder 22">
            <a:extLst>
              <a:ext uri="{FF2B5EF4-FFF2-40B4-BE49-F238E27FC236}">
                <a16:creationId xmlns:a16="http://schemas.microsoft.com/office/drawing/2014/main" id="{29A7F95E-FD7B-A237-68B4-999222586E7A}"/>
              </a:ext>
            </a:extLst>
          </p:cNvPr>
          <p:cNvSpPr>
            <a:spLocks noGrp="1"/>
          </p:cNvSpPr>
          <p:nvPr>
            <p:ph type="body" sz="quarter" idx="16" hasCustomPrompt="1"/>
          </p:nvPr>
        </p:nvSpPr>
        <p:spPr>
          <a:xfrm>
            <a:off x="8458273" y="1040005"/>
            <a:ext cx="3062176" cy="871872"/>
          </a:xfrm>
        </p:spPr>
        <p:txBody>
          <a:bodyPr lIns="90000" anchor="b">
            <a:normAutofit/>
          </a:bodyPr>
          <a:lstStyle>
            <a:lvl1pPr marL="0" indent="0">
              <a:buNone/>
              <a:defRPr sz="20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Simply Dummy Text</a:t>
            </a:r>
            <a:endParaRPr lang="en-US"/>
          </a:p>
        </p:txBody>
      </p:sp>
      <p:sp>
        <p:nvSpPr>
          <p:cNvPr id="11" name="Text Placeholder 22">
            <a:extLst>
              <a:ext uri="{FF2B5EF4-FFF2-40B4-BE49-F238E27FC236}">
                <a16:creationId xmlns:a16="http://schemas.microsoft.com/office/drawing/2014/main" id="{FCD42EC5-78DD-1079-17D0-12B31FFF0A24}"/>
              </a:ext>
            </a:extLst>
          </p:cNvPr>
          <p:cNvSpPr>
            <a:spLocks noGrp="1"/>
          </p:cNvSpPr>
          <p:nvPr>
            <p:ph type="body" sz="quarter" idx="17" hasCustomPrompt="1"/>
          </p:nvPr>
        </p:nvSpPr>
        <p:spPr>
          <a:xfrm>
            <a:off x="8458273" y="2221069"/>
            <a:ext cx="3062176" cy="4189228"/>
          </a:xfrm>
        </p:spPr>
        <p:txBody>
          <a:bodyPr lIns="90000" anchor="t">
            <a:normAutofit/>
          </a:bodyPr>
          <a:lstStyle>
            <a:lvl1pPr marL="285750" marR="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4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has been the industry’s standard dummy text ever since the late to early 1500s</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endParaRPr lang="en-US"/>
          </a:p>
        </p:txBody>
      </p:sp>
    </p:spTree>
    <p:extLst>
      <p:ext uri="{BB962C8B-B14F-4D97-AF65-F5344CB8AC3E}">
        <p14:creationId xmlns:p14="http://schemas.microsoft.com/office/powerpoint/2010/main" val="25161172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 3 Columns Photo -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6406C7-1DDF-00BC-A45B-CE923FDD2B63}"/>
              </a:ext>
            </a:extLst>
          </p:cNvPr>
          <p:cNvSpPr/>
          <p:nvPr userDrawn="1"/>
        </p:nvSpPr>
        <p:spPr>
          <a:xfrm>
            <a:off x="300039" y="3327920"/>
            <a:ext cx="3805200" cy="32332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6" name="Rectangle 5">
            <a:extLst>
              <a:ext uri="{FF2B5EF4-FFF2-40B4-BE49-F238E27FC236}">
                <a16:creationId xmlns:a16="http://schemas.microsoft.com/office/drawing/2014/main" id="{7F43964C-A5BB-963D-AC3A-0716003BAA41}"/>
              </a:ext>
            </a:extLst>
          </p:cNvPr>
          <p:cNvSpPr/>
          <p:nvPr userDrawn="1"/>
        </p:nvSpPr>
        <p:spPr>
          <a:xfrm>
            <a:off x="4195597" y="3327919"/>
            <a:ext cx="3805200" cy="32332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7" name="Rectangle 6">
            <a:extLst>
              <a:ext uri="{FF2B5EF4-FFF2-40B4-BE49-F238E27FC236}">
                <a16:creationId xmlns:a16="http://schemas.microsoft.com/office/drawing/2014/main" id="{C6F7ABE7-4BE8-20E7-0662-BD2C972E255F}"/>
              </a:ext>
            </a:extLst>
          </p:cNvPr>
          <p:cNvSpPr/>
          <p:nvPr userDrawn="1"/>
        </p:nvSpPr>
        <p:spPr>
          <a:xfrm>
            <a:off x="8100276" y="3327920"/>
            <a:ext cx="3805200" cy="32332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3" name="Title 1">
            <a:extLst>
              <a:ext uri="{FF2B5EF4-FFF2-40B4-BE49-F238E27FC236}">
                <a16:creationId xmlns:a16="http://schemas.microsoft.com/office/drawing/2014/main" id="{3F9E8F1C-390F-EC7D-4452-8EDB2E0D2DFD}"/>
              </a:ext>
            </a:extLst>
          </p:cNvPr>
          <p:cNvSpPr>
            <a:spLocks noGrp="1"/>
          </p:cNvSpPr>
          <p:nvPr>
            <p:ph type="title" hasCustomPrompt="1"/>
          </p:nvPr>
        </p:nvSpPr>
        <p:spPr>
          <a:xfrm>
            <a:off x="300038" y="296865"/>
            <a:ext cx="11591927" cy="789553"/>
          </a:xfrm>
        </p:spPr>
        <p:txBody>
          <a:bodyPr/>
          <a:lstStyle>
            <a:lvl1pPr algn="ctr">
              <a:defRPr b="1" i="0">
                <a:solidFill>
                  <a:schemeClr val="tx2"/>
                </a:solidFill>
                <a:latin typeface="Poppins" pitchFamily="2" charset="77"/>
              </a:defRPr>
            </a:lvl1pPr>
          </a:lstStyle>
          <a:p>
            <a:r>
              <a:rPr lang="en-GB"/>
              <a:t>Lorem Ipsum is simply dummy text</a:t>
            </a:r>
            <a:endParaRPr lang="en-US"/>
          </a:p>
        </p:txBody>
      </p:sp>
      <p:sp>
        <p:nvSpPr>
          <p:cNvPr id="5" name="Picture Placeholder 4">
            <a:extLst>
              <a:ext uri="{FF2B5EF4-FFF2-40B4-BE49-F238E27FC236}">
                <a16:creationId xmlns:a16="http://schemas.microsoft.com/office/drawing/2014/main" id="{D8FF12C7-BDFA-A1C6-EF32-184BA6BCFF79}"/>
              </a:ext>
            </a:extLst>
          </p:cNvPr>
          <p:cNvSpPr>
            <a:spLocks noGrp="1" noChangeAspect="1"/>
          </p:cNvSpPr>
          <p:nvPr>
            <p:ph type="pic" sz="quarter" idx="10" hasCustomPrompt="1"/>
          </p:nvPr>
        </p:nvSpPr>
        <p:spPr>
          <a:xfrm>
            <a:off x="300039" y="1187497"/>
            <a:ext cx="3805200" cy="2140425"/>
          </a:xfr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2"/>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Picture A – 16x9</a:t>
            </a:r>
          </a:p>
        </p:txBody>
      </p:sp>
      <p:sp>
        <p:nvSpPr>
          <p:cNvPr id="9" name="Picture Placeholder 4">
            <a:extLst>
              <a:ext uri="{FF2B5EF4-FFF2-40B4-BE49-F238E27FC236}">
                <a16:creationId xmlns:a16="http://schemas.microsoft.com/office/drawing/2014/main" id="{8A27774C-1F87-45DC-954B-AF723D8722E0}"/>
              </a:ext>
            </a:extLst>
          </p:cNvPr>
          <p:cNvSpPr>
            <a:spLocks noGrp="1" noChangeAspect="1"/>
          </p:cNvSpPr>
          <p:nvPr>
            <p:ph type="pic" sz="quarter" idx="11" hasCustomPrompt="1"/>
          </p:nvPr>
        </p:nvSpPr>
        <p:spPr>
          <a:xfrm>
            <a:off x="4195597" y="1185920"/>
            <a:ext cx="3805200" cy="2142000"/>
          </a:xfr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solidFill>
                  <a:schemeClr val="accent3"/>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Picture B – 16x9</a:t>
            </a:r>
          </a:p>
        </p:txBody>
      </p:sp>
      <p:sp>
        <p:nvSpPr>
          <p:cNvPr id="10" name="Picture Placeholder 4">
            <a:extLst>
              <a:ext uri="{FF2B5EF4-FFF2-40B4-BE49-F238E27FC236}">
                <a16:creationId xmlns:a16="http://schemas.microsoft.com/office/drawing/2014/main" id="{7B6FCAE5-E461-2C36-E64A-392139B599A4}"/>
              </a:ext>
            </a:extLst>
          </p:cNvPr>
          <p:cNvSpPr>
            <a:spLocks noGrp="1" noChangeAspect="1"/>
          </p:cNvSpPr>
          <p:nvPr>
            <p:ph type="pic" sz="quarter" idx="12" hasCustomPrompt="1"/>
          </p:nvPr>
        </p:nvSpPr>
        <p:spPr>
          <a:xfrm>
            <a:off x="8100276" y="1185919"/>
            <a:ext cx="3805200" cy="2142000"/>
          </a:xfr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6"/>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Picture C – 16x9</a:t>
            </a:r>
          </a:p>
        </p:txBody>
      </p:sp>
      <p:sp>
        <p:nvSpPr>
          <p:cNvPr id="11" name="Text Placeholder 22">
            <a:extLst>
              <a:ext uri="{FF2B5EF4-FFF2-40B4-BE49-F238E27FC236}">
                <a16:creationId xmlns:a16="http://schemas.microsoft.com/office/drawing/2014/main" id="{F899881F-962A-AE58-BA02-08D2AB6A4D1A}"/>
              </a:ext>
            </a:extLst>
          </p:cNvPr>
          <p:cNvSpPr>
            <a:spLocks noGrp="1"/>
          </p:cNvSpPr>
          <p:nvPr>
            <p:ph type="body" sz="quarter" idx="13" hasCustomPrompt="1"/>
          </p:nvPr>
        </p:nvSpPr>
        <p:spPr>
          <a:xfrm>
            <a:off x="671549" y="3530079"/>
            <a:ext cx="3062176" cy="2862096"/>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a:t>
            </a:r>
          </a:p>
          <a:p>
            <a:pPr lvl="0"/>
            <a:r>
              <a:rPr lang="en-GB"/>
              <a:t>has been the industry’s standard dummy text ever since the late to early 1500s</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lvl="0"/>
            <a:endParaRPr lang="en-US"/>
          </a:p>
        </p:txBody>
      </p:sp>
      <p:sp>
        <p:nvSpPr>
          <p:cNvPr id="12" name="Text Placeholder 22">
            <a:extLst>
              <a:ext uri="{FF2B5EF4-FFF2-40B4-BE49-F238E27FC236}">
                <a16:creationId xmlns:a16="http://schemas.microsoft.com/office/drawing/2014/main" id="{8F55A266-7402-3236-6B0A-5884D2E6EDCE}"/>
              </a:ext>
            </a:extLst>
          </p:cNvPr>
          <p:cNvSpPr>
            <a:spLocks noGrp="1"/>
          </p:cNvSpPr>
          <p:nvPr>
            <p:ph type="body" sz="quarter" idx="14" hasCustomPrompt="1"/>
          </p:nvPr>
        </p:nvSpPr>
        <p:spPr>
          <a:xfrm>
            <a:off x="4564912" y="3530079"/>
            <a:ext cx="3062176" cy="2862096"/>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a:t>
            </a:r>
          </a:p>
          <a:p>
            <a:pPr lvl="0"/>
            <a:r>
              <a:rPr lang="en-GB"/>
              <a:t>has been the industry’s standard dummy text ever since the late to early 1500s</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lvl="0"/>
            <a:endParaRPr lang="en-US"/>
          </a:p>
        </p:txBody>
      </p:sp>
      <p:sp>
        <p:nvSpPr>
          <p:cNvPr id="14" name="Text Placeholder 22">
            <a:extLst>
              <a:ext uri="{FF2B5EF4-FFF2-40B4-BE49-F238E27FC236}">
                <a16:creationId xmlns:a16="http://schemas.microsoft.com/office/drawing/2014/main" id="{B9F79F8D-C6D7-49CD-59A6-2729655333D7}"/>
              </a:ext>
            </a:extLst>
          </p:cNvPr>
          <p:cNvSpPr>
            <a:spLocks noGrp="1"/>
          </p:cNvSpPr>
          <p:nvPr>
            <p:ph type="body" sz="quarter" idx="15" hasCustomPrompt="1"/>
          </p:nvPr>
        </p:nvSpPr>
        <p:spPr>
          <a:xfrm>
            <a:off x="8471788" y="3530079"/>
            <a:ext cx="3062176" cy="2862096"/>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a:t>
            </a:r>
          </a:p>
          <a:p>
            <a:pPr lvl="0"/>
            <a:r>
              <a:rPr lang="en-GB"/>
              <a:t>has been the industry’s standard dummy text ever since the late to early 1500s</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lvl="0"/>
            <a:endParaRPr lang="en-US"/>
          </a:p>
        </p:txBody>
      </p:sp>
    </p:spTree>
    <p:extLst>
      <p:ext uri="{BB962C8B-B14F-4D97-AF65-F5344CB8AC3E}">
        <p14:creationId xmlns:p14="http://schemas.microsoft.com/office/powerpoint/2010/main" val="38444248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 3 Columns Photo -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6406C7-1DDF-00BC-A45B-CE923FDD2B63}"/>
              </a:ext>
            </a:extLst>
          </p:cNvPr>
          <p:cNvSpPr/>
          <p:nvPr userDrawn="1"/>
        </p:nvSpPr>
        <p:spPr>
          <a:xfrm>
            <a:off x="300039" y="3327920"/>
            <a:ext cx="3805200" cy="32332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6" name="Rectangle 5">
            <a:extLst>
              <a:ext uri="{FF2B5EF4-FFF2-40B4-BE49-F238E27FC236}">
                <a16:creationId xmlns:a16="http://schemas.microsoft.com/office/drawing/2014/main" id="{7F43964C-A5BB-963D-AC3A-0716003BAA41}"/>
              </a:ext>
            </a:extLst>
          </p:cNvPr>
          <p:cNvSpPr/>
          <p:nvPr userDrawn="1"/>
        </p:nvSpPr>
        <p:spPr>
          <a:xfrm>
            <a:off x="4193400" y="3327919"/>
            <a:ext cx="3805200" cy="32332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7" name="Rectangle 6">
            <a:extLst>
              <a:ext uri="{FF2B5EF4-FFF2-40B4-BE49-F238E27FC236}">
                <a16:creationId xmlns:a16="http://schemas.microsoft.com/office/drawing/2014/main" id="{C6F7ABE7-4BE8-20E7-0662-BD2C972E255F}"/>
              </a:ext>
            </a:extLst>
          </p:cNvPr>
          <p:cNvSpPr/>
          <p:nvPr userDrawn="1"/>
        </p:nvSpPr>
        <p:spPr>
          <a:xfrm>
            <a:off x="8100276" y="3327919"/>
            <a:ext cx="3805200" cy="32332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3" name="Title 1">
            <a:extLst>
              <a:ext uri="{FF2B5EF4-FFF2-40B4-BE49-F238E27FC236}">
                <a16:creationId xmlns:a16="http://schemas.microsoft.com/office/drawing/2014/main" id="{3F9E8F1C-390F-EC7D-4452-8EDB2E0D2DFD}"/>
              </a:ext>
            </a:extLst>
          </p:cNvPr>
          <p:cNvSpPr>
            <a:spLocks noGrp="1"/>
          </p:cNvSpPr>
          <p:nvPr>
            <p:ph type="title" hasCustomPrompt="1"/>
          </p:nvPr>
        </p:nvSpPr>
        <p:spPr>
          <a:xfrm>
            <a:off x="300038" y="296865"/>
            <a:ext cx="11591927" cy="789553"/>
          </a:xfrm>
        </p:spPr>
        <p:txBody>
          <a:bodyPr/>
          <a:lstStyle>
            <a:lvl1pPr algn="ctr">
              <a:defRPr b="1" i="0">
                <a:solidFill>
                  <a:schemeClr val="tx1"/>
                </a:solidFill>
                <a:latin typeface="Poppins" pitchFamily="2" charset="77"/>
              </a:defRPr>
            </a:lvl1pPr>
          </a:lstStyle>
          <a:p>
            <a:r>
              <a:rPr lang="en-GB"/>
              <a:t>Lorem Ipsum is simply dummy text</a:t>
            </a:r>
            <a:endParaRPr lang="en-US"/>
          </a:p>
        </p:txBody>
      </p:sp>
      <p:sp>
        <p:nvSpPr>
          <p:cNvPr id="19" name="Picture Placeholder 4">
            <a:extLst>
              <a:ext uri="{FF2B5EF4-FFF2-40B4-BE49-F238E27FC236}">
                <a16:creationId xmlns:a16="http://schemas.microsoft.com/office/drawing/2014/main" id="{7782DA35-9203-6538-7C1D-909678A04763}"/>
              </a:ext>
            </a:extLst>
          </p:cNvPr>
          <p:cNvSpPr>
            <a:spLocks noGrp="1" noChangeAspect="1"/>
          </p:cNvSpPr>
          <p:nvPr>
            <p:ph type="pic" sz="quarter" idx="10" hasCustomPrompt="1"/>
          </p:nvPr>
        </p:nvSpPr>
        <p:spPr>
          <a:xfrm>
            <a:off x="300039" y="1187497"/>
            <a:ext cx="3805200" cy="2140425"/>
          </a:xfr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4"/>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Picture A – 16x9</a:t>
            </a:r>
          </a:p>
        </p:txBody>
      </p:sp>
      <p:sp>
        <p:nvSpPr>
          <p:cNvPr id="20" name="Picture Placeholder 4">
            <a:extLst>
              <a:ext uri="{FF2B5EF4-FFF2-40B4-BE49-F238E27FC236}">
                <a16:creationId xmlns:a16="http://schemas.microsoft.com/office/drawing/2014/main" id="{C4B7C670-5A77-74F6-313C-680950E65A13}"/>
              </a:ext>
            </a:extLst>
          </p:cNvPr>
          <p:cNvSpPr>
            <a:spLocks noGrp="1" noChangeAspect="1"/>
          </p:cNvSpPr>
          <p:nvPr>
            <p:ph type="pic" sz="quarter" idx="11" hasCustomPrompt="1"/>
          </p:nvPr>
        </p:nvSpPr>
        <p:spPr>
          <a:xfrm>
            <a:off x="4195597" y="1185920"/>
            <a:ext cx="3805200" cy="2142000"/>
          </a:xfr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solidFill>
                  <a:schemeClr val="accent3"/>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Picture B – 16x9</a:t>
            </a:r>
          </a:p>
        </p:txBody>
      </p:sp>
      <p:sp>
        <p:nvSpPr>
          <p:cNvPr id="21" name="Picture Placeholder 4">
            <a:extLst>
              <a:ext uri="{FF2B5EF4-FFF2-40B4-BE49-F238E27FC236}">
                <a16:creationId xmlns:a16="http://schemas.microsoft.com/office/drawing/2014/main" id="{EF953D5F-0F37-FE22-D593-54CA3F82349E}"/>
              </a:ext>
            </a:extLst>
          </p:cNvPr>
          <p:cNvSpPr>
            <a:spLocks noGrp="1" noChangeAspect="1"/>
          </p:cNvSpPr>
          <p:nvPr>
            <p:ph type="pic" sz="quarter" idx="12" hasCustomPrompt="1"/>
          </p:nvPr>
        </p:nvSpPr>
        <p:spPr>
          <a:xfrm>
            <a:off x="8100276" y="1185919"/>
            <a:ext cx="3805200" cy="2142000"/>
          </a:xfr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6"/>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Picture C – 16x9</a:t>
            </a:r>
          </a:p>
        </p:txBody>
      </p:sp>
      <p:sp>
        <p:nvSpPr>
          <p:cNvPr id="22" name="Text Placeholder 22">
            <a:extLst>
              <a:ext uri="{FF2B5EF4-FFF2-40B4-BE49-F238E27FC236}">
                <a16:creationId xmlns:a16="http://schemas.microsoft.com/office/drawing/2014/main" id="{5CFCD655-52F9-54BD-FA7A-CD59C44428F4}"/>
              </a:ext>
            </a:extLst>
          </p:cNvPr>
          <p:cNvSpPr>
            <a:spLocks noGrp="1"/>
          </p:cNvSpPr>
          <p:nvPr>
            <p:ph type="body" sz="quarter" idx="13" hasCustomPrompt="1"/>
          </p:nvPr>
        </p:nvSpPr>
        <p:spPr>
          <a:xfrm>
            <a:off x="671549" y="3530079"/>
            <a:ext cx="3062176" cy="2862096"/>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a:t>
            </a:r>
          </a:p>
          <a:p>
            <a:pPr lvl="0"/>
            <a:r>
              <a:rPr lang="en-GB"/>
              <a:t>has been the industry’s standard dummy text ever since the late to early 1500s</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lvl="0"/>
            <a:endParaRPr lang="en-US"/>
          </a:p>
        </p:txBody>
      </p:sp>
      <p:sp>
        <p:nvSpPr>
          <p:cNvPr id="23" name="Text Placeholder 22">
            <a:extLst>
              <a:ext uri="{FF2B5EF4-FFF2-40B4-BE49-F238E27FC236}">
                <a16:creationId xmlns:a16="http://schemas.microsoft.com/office/drawing/2014/main" id="{FCE83F95-C512-DE3F-0A09-E2D6012F32BB}"/>
              </a:ext>
            </a:extLst>
          </p:cNvPr>
          <p:cNvSpPr>
            <a:spLocks noGrp="1"/>
          </p:cNvSpPr>
          <p:nvPr>
            <p:ph type="body" sz="quarter" idx="14" hasCustomPrompt="1"/>
          </p:nvPr>
        </p:nvSpPr>
        <p:spPr>
          <a:xfrm>
            <a:off x="4564912" y="3530079"/>
            <a:ext cx="3062176" cy="2862096"/>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a:t>
            </a:r>
          </a:p>
          <a:p>
            <a:pPr lvl="0"/>
            <a:r>
              <a:rPr lang="en-GB"/>
              <a:t>has been the industry’s standard dummy text ever since the late to early 1500s</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lvl="0"/>
            <a:endParaRPr lang="en-US"/>
          </a:p>
        </p:txBody>
      </p:sp>
      <p:sp>
        <p:nvSpPr>
          <p:cNvPr id="24" name="Text Placeholder 22">
            <a:extLst>
              <a:ext uri="{FF2B5EF4-FFF2-40B4-BE49-F238E27FC236}">
                <a16:creationId xmlns:a16="http://schemas.microsoft.com/office/drawing/2014/main" id="{65DB291B-0676-BDDC-7F08-1C22F880EEC1}"/>
              </a:ext>
            </a:extLst>
          </p:cNvPr>
          <p:cNvSpPr>
            <a:spLocks noGrp="1"/>
          </p:cNvSpPr>
          <p:nvPr>
            <p:ph type="body" sz="quarter" idx="15" hasCustomPrompt="1"/>
          </p:nvPr>
        </p:nvSpPr>
        <p:spPr>
          <a:xfrm>
            <a:off x="8471788" y="3530079"/>
            <a:ext cx="3062176" cy="2862096"/>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a:t>
            </a:r>
          </a:p>
          <a:p>
            <a:pPr lvl="0"/>
            <a:r>
              <a:rPr lang="en-GB"/>
              <a:t>has been the industry’s standard dummy text ever since the late to early 1500s</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lvl="0"/>
            <a:endParaRPr lang="en-US"/>
          </a:p>
        </p:txBody>
      </p:sp>
    </p:spTree>
    <p:extLst>
      <p:ext uri="{BB962C8B-B14F-4D97-AF65-F5344CB8AC3E}">
        <p14:creationId xmlns:p14="http://schemas.microsoft.com/office/powerpoint/2010/main" val="6202042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 2 Columns -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6406C7-1DDF-00BC-A45B-CE923FDD2B63}"/>
              </a:ext>
            </a:extLst>
          </p:cNvPr>
          <p:cNvSpPr/>
          <p:nvPr userDrawn="1"/>
        </p:nvSpPr>
        <p:spPr>
          <a:xfrm>
            <a:off x="300040" y="1173302"/>
            <a:ext cx="5761569" cy="53878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13" name="Text Placeholder 22">
            <a:extLst>
              <a:ext uri="{FF2B5EF4-FFF2-40B4-BE49-F238E27FC236}">
                <a16:creationId xmlns:a16="http://schemas.microsoft.com/office/drawing/2014/main" id="{1F311A1A-9E66-BE28-E64F-9D3282B5D58C}"/>
              </a:ext>
            </a:extLst>
          </p:cNvPr>
          <p:cNvSpPr>
            <a:spLocks noGrp="1"/>
          </p:cNvSpPr>
          <p:nvPr>
            <p:ph type="body" sz="quarter" idx="13" hasCustomPrompt="1"/>
          </p:nvPr>
        </p:nvSpPr>
        <p:spPr>
          <a:xfrm>
            <a:off x="634327" y="3157869"/>
            <a:ext cx="5092995" cy="3317359"/>
          </a:xfrm>
        </p:spPr>
        <p:txBody>
          <a:bodyPr lIns="90000" anchor="t">
            <a:normAutofit/>
          </a:bodyPr>
          <a:lstStyle>
            <a:lvl1pPr marL="285750" marR="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4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has been the industry’s standard dummy text ever since the late to early 1500s</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sp>
        <p:nvSpPr>
          <p:cNvPr id="7" name="Rectangle 6">
            <a:extLst>
              <a:ext uri="{FF2B5EF4-FFF2-40B4-BE49-F238E27FC236}">
                <a16:creationId xmlns:a16="http://schemas.microsoft.com/office/drawing/2014/main" id="{C6F7ABE7-4BE8-20E7-0662-BD2C972E255F}"/>
              </a:ext>
            </a:extLst>
          </p:cNvPr>
          <p:cNvSpPr/>
          <p:nvPr userDrawn="1"/>
        </p:nvSpPr>
        <p:spPr>
          <a:xfrm>
            <a:off x="6151608" y="1173302"/>
            <a:ext cx="5740355" cy="53878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4" name="Title 1">
            <a:extLst>
              <a:ext uri="{FF2B5EF4-FFF2-40B4-BE49-F238E27FC236}">
                <a16:creationId xmlns:a16="http://schemas.microsoft.com/office/drawing/2014/main" id="{7F7D777A-A021-5CD9-1E53-FD5EBA2E2B13}"/>
              </a:ext>
            </a:extLst>
          </p:cNvPr>
          <p:cNvSpPr>
            <a:spLocks noGrp="1"/>
          </p:cNvSpPr>
          <p:nvPr>
            <p:ph type="title" hasCustomPrompt="1"/>
          </p:nvPr>
        </p:nvSpPr>
        <p:spPr>
          <a:xfrm>
            <a:off x="300038" y="296865"/>
            <a:ext cx="11591927" cy="789553"/>
          </a:xfrm>
        </p:spPr>
        <p:txBody>
          <a:bodyPr/>
          <a:lstStyle>
            <a:lvl1pPr algn="ctr">
              <a:defRPr b="1" i="0">
                <a:solidFill>
                  <a:schemeClr val="tx2"/>
                </a:solidFill>
                <a:latin typeface="Poppins" pitchFamily="2" charset="77"/>
              </a:defRPr>
            </a:lvl1pPr>
          </a:lstStyle>
          <a:p>
            <a:r>
              <a:rPr lang="en-GB"/>
              <a:t>Lorem Ipsum is simply dummy text</a:t>
            </a:r>
            <a:endParaRPr lang="en-US"/>
          </a:p>
        </p:txBody>
      </p:sp>
      <p:sp>
        <p:nvSpPr>
          <p:cNvPr id="11" name="Text Placeholder 22">
            <a:extLst>
              <a:ext uri="{FF2B5EF4-FFF2-40B4-BE49-F238E27FC236}">
                <a16:creationId xmlns:a16="http://schemas.microsoft.com/office/drawing/2014/main" id="{B6AF3E9B-5FAB-D86C-61A0-1268052937AC}"/>
              </a:ext>
            </a:extLst>
          </p:cNvPr>
          <p:cNvSpPr>
            <a:spLocks noGrp="1"/>
          </p:cNvSpPr>
          <p:nvPr>
            <p:ph type="body" sz="quarter" idx="12" hasCustomPrompt="1"/>
          </p:nvPr>
        </p:nvSpPr>
        <p:spPr>
          <a:xfrm>
            <a:off x="634327" y="1975953"/>
            <a:ext cx="5092995" cy="871872"/>
          </a:xfrm>
        </p:spPr>
        <p:txBody>
          <a:bodyPr lIns="90000" anchor="b">
            <a:normAutofit/>
          </a:bodyPr>
          <a:lstStyle>
            <a:lvl1pPr marL="0" indent="0">
              <a:buNone/>
              <a:defRPr sz="20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Simply Dummy Text</a:t>
            </a:r>
            <a:endParaRPr lang="en-US"/>
          </a:p>
        </p:txBody>
      </p:sp>
      <p:sp>
        <p:nvSpPr>
          <p:cNvPr id="14" name="Text Placeholder 22">
            <a:extLst>
              <a:ext uri="{FF2B5EF4-FFF2-40B4-BE49-F238E27FC236}">
                <a16:creationId xmlns:a16="http://schemas.microsoft.com/office/drawing/2014/main" id="{1EBF1907-C0C3-0E9F-3866-CBB7E96A751E}"/>
              </a:ext>
            </a:extLst>
          </p:cNvPr>
          <p:cNvSpPr>
            <a:spLocks noGrp="1"/>
          </p:cNvSpPr>
          <p:nvPr>
            <p:ph type="body" sz="quarter" idx="14" hasCustomPrompt="1"/>
          </p:nvPr>
        </p:nvSpPr>
        <p:spPr>
          <a:xfrm>
            <a:off x="6475288" y="3157869"/>
            <a:ext cx="5092995" cy="3317359"/>
          </a:xfrm>
        </p:spPr>
        <p:txBody>
          <a:bodyPr lIns="90000" anchor="t">
            <a:normAutofit/>
          </a:bodyPr>
          <a:lstStyle>
            <a:lvl1pPr marL="285750" marR="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4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has been the industry’s standard dummy text ever since the late to early 1500s</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sp>
        <p:nvSpPr>
          <p:cNvPr id="15" name="Text Placeholder 22">
            <a:extLst>
              <a:ext uri="{FF2B5EF4-FFF2-40B4-BE49-F238E27FC236}">
                <a16:creationId xmlns:a16="http://schemas.microsoft.com/office/drawing/2014/main" id="{AC957B4C-F89A-3BA6-DEC3-F3BB7A522666}"/>
              </a:ext>
            </a:extLst>
          </p:cNvPr>
          <p:cNvSpPr>
            <a:spLocks noGrp="1"/>
          </p:cNvSpPr>
          <p:nvPr>
            <p:ph type="body" sz="quarter" idx="15" hasCustomPrompt="1"/>
          </p:nvPr>
        </p:nvSpPr>
        <p:spPr>
          <a:xfrm>
            <a:off x="6475288" y="1975953"/>
            <a:ext cx="5092995" cy="871872"/>
          </a:xfrm>
        </p:spPr>
        <p:txBody>
          <a:bodyPr lIns="90000" anchor="b">
            <a:normAutofit/>
          </a:bodyPr>
          <a:lstStyle>
            <a:lvl1pPr marL="0" indent="0">
              <a:buNone/>
              <a:defRPr sz="20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Simply Dummy Text</a:t>
            </a:r>
            <a:endParaRPr lang="en-US"/>
          </a:p>
        </p:txBody>
      </p:sp>
    </p:spTree>
    <p:extLst>
      <p:ext uri="{BB962C8B-B14F-4D97-AF65-F5344CB8AC3E}">
        <p14:creationId xmlns:p14="http://schemas.microsoft.com/office/powerpoint/2010/main" val="92276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62"/>
        <p:cNvGrpSpPr/>
        <p:nvPr/>
      </p:nvGrpSpPr>
      <p:grpSpPr>
        <a:xfrm>
          <a:off x="0" y="0"/>
          <a:ext cx="0" cy="0"/>
          <a:chOff x="0" y="0"/>
          <a:chExt cx="0" cy="0"/>
        </a:xfrm>
      </p:grpSpPr>
      <p:sp>
        <p:nvSpPr>
          <p:cNvPr id="64" name="Google Shape;64;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tx2"/>
                </a:solidFill>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 name="TextBox 1">
            <a:extLst>
              <a:ext uri="{FF2B5EF4-FFF2-40B4-BE49-F238E27FC236}">
                <a16:creationId xmlns:a16="http://schemas.microsoft.com/office/drawing/2014/main" id="{6B7AA57E-AB5E-A61D-0099-17E66AF95B66}"/>
              </a:ext>
            </a:extLst>
          </p:cNvPr>
          <p:cNvSpPr txBox="1"/>
          <p:nvPr userDrawn="1"/>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latin typeface="Gotham Book" pitchFamily="2" charset="0"/>
                <a:cs typeface="Gotham Book" pitchFamily="2" charset="0"/>
              </a:rPr>
              <a:t>‹#›</a:t>
            </a:fld>
            <a:endParaRPr lang="en-US" sz="900" b="0" i="0" dirty="0">
              <a:latin typeface="Gotham Book" pitchFamily="2" charset="0"/>
              <a:cs typeface="Gotham Book" pitchFamily="2" charset="0"/>
            </a:endParaRPr>
          </a:p>
        </p:txBody>
      </p:sp>
    </p:spTree>
    <p:extLst>
      <p:ext uri="{BB962C8B-B14F-4D97-AF65-F5344CB8AC3E}">
        <p14:creationId xmlns:p14="http://schemas.microsoft.com/office/powerpoint/2010/main" val="35282502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 2 Columns -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6406C7-1DDF-00BC-A45B-CE923FDD2B63}"/>
              </a:ext>
            </a:extLst>
          </p:cNvPr>
          <p:cNvSpPr/>
          <p:nvPr userDrawn="1"/>
        </p:nvSpPr>
        <p:spPr>
          <a:xfrm>
            <a:off x="300040" y="1173302"/>
            <a:ext cx="5761569" cy="53878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7" name="Rectangle 6">
            <a:extLst>
              <a:ext uri="{FF2B5EF4-FFF2-40B4-BE49-F238E27FC236}">
                <a16:creationId xmlns:a16="http://schemas.microsoft.com/office/drawing/2014/main" id="{C6F7ABE7-4BE8-20E7-0662-BD2C972E255F}"/>
              </a:ext>
            </a:extLst>
          </p:cNvPr>
          <p:cNvSpPr/>
          <p:nvPr userDrawn="1"/>
        </p:nvSpPr>
        <p:spPr>
          <a:xfrm>
            <a:off x="6151608" y="1173302"/>
            <a:ext cx="5740355" cy="538783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4" name="Title 1">
            <a:extLst>
              <a:ext uri="{FF2B5EF4-FFF2-40B4-BE49-F238E27FC236}">
                <a16:creationId xmlns:a16="http://schemas.microsoft.com/office/drawing/2014/main" id="{7F7D777A-A021-5CD9-1E53-FD5EBA2E2B13}"/>
              </a:ext>
            </a:extLst>
          </p:cNvPr>
          <p:cNvSpPr>
            <a:spLocks noGrp="1"/>
          </p:cNvSpPr>
          <p:nvPr>
            <p:ph type="title" hasCustomPrompt="1"/>
          </p:nvPr>
        </p:nvSpPr>
        <p:spPr>
          <a:xfrm>
            <a:off x="300038" y="296865"/>
            <a:ext cx="11591927" cy="789553"/>
          </a:xfrm>
        </p:spPr>
        <p:txBody>
          <a:bodyPr/>
          <a:lstStyle>
            <a:lvl1pPr algn="ctr">
              <a:defRPr b="1" i="0">
                <a:solidFill>
                  <a:schemeClr val="tx1"/>
                </a:solidFill>
                <a:latin typeface="Poppins" pitchFamily="2" charset="77"/>
              </a:defRPr>
            </a:lvl1pPr>
          </a:lstStyle>
          <a:p>
            <a:r>
              <a:rPr lang="en-GB"/>
              <a:t>Lorem Ipsum is simply dummy text</a:t>
            </a:r>
            <a:endParaRPr lang="en-US"/>
          </a:p>
        </p:txBody>
      </p:sp>
      <p:sp>
        <p:nvSpPr>
          <p:cNvPr id="18" name="Text Placeholder 22">
            <a:extLst>
              <a:ext uri="{FF2B5EF4-FFF2-40B4-BE49-F238E27FC236}">
                <a16:creationId xmlns:a16="http://schemas.microsoft.com/office/drawing/2014/main" id="{7E9EA026-2027-A590-3AEF-696354B356E1}"/>
              </a:ext>
            </a:extLst>
          </p:cNvPr>
          <p:cNvSpPr>
            <a:spLocks noGrp="1"/>
          </p:cNvSpPr>
          <p:nvPr>
            <p:ph type="body" sz="quarter" idx="13" hasCustomPrompt="1"/>
          </p:nvPr>
        </p:nvSpPr>
        <p:spPr>
          <a:xfrm>
            <a:off x="634327" y="3157869"/>
            <a:ext cx="5092995" cy="3317359"/>
          </a:xfrm>
        </p:spPr>
        <p:txBody>
          <a:bodyPr lIns="90000" anchor="t">
            <a:normAutofit/>
          </a:bodyPr>
          <a:lstStyle>
            <a:lvl1pPr marL="285750" marR="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4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has been the industry’s standard dummy text ever since the late to early 1500s</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sp>
        <p:nvSpPr>
          <p:cNvPr id="19" name="Text Placeholder 22">
            <a:extLst>
              <a:ext uri="{FF2B5EF4-FFF2-40B4-BE49-F238E27FC236}">
                <a16:creationId xmlns:a16="http://schemas.microsoft.com/office/drawing/2014/main" id="{1EFBD0F8-139D-01C5-9E4F-811ECC7526C4}"/>
              </a:ext>
            </a:extLst>
          </p:cNvPr>
          <p:cNvSpPr>
            <a:spLocks noGrp="1"/>
          </p:cNvSpPr>
          <p:nvPr>
            <p:ph type="body" sz="quarter" idx="12" hasCustomPrompt="1"/>
          </p:nvPr>
        </p:nvSpPr>
        <p:spPr>
          <a:xfrm>
            <a:off x="634327" y="1975953"/>
            <a:ext cx="5092995" cy="871872"/>
          </a:xfrm>
        </p:spPr>
        <p:txBody>
          <a:bodyPr lIns="90000" anchor="b">
            <a:normAutofit/>
          </a:bodyPr>
          <a:lstStyle>
            <a:lvl1pPr marL="0" indent="0">
              <a:buNone/>
              <a:defRPr sz="20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Simply Dummy Text</a:t>
            </a:r>
            <a:endParaRPr lang="en-US"/>
          </a:p>
        </p:txBody>
      </p:sp>
      <p:sp>
        <p:nvSpPr>
          <p:cNvPr id="20" name="Text Placeholder 22">
            <a:extLst>
              <a:ext uri="{FF2B5EF4-FFF2-40B4-BE49-F238E27FC236}">
                <a16:creationId xmlns:a16="http://schemas.microsoft.com/office/drawing/2014/main" id="{9EA66B1E-5ACF-0A48-7FA0-03EFB70AEE5B}"/>
              </a:ext>
            </a:extLst>
          </p:cNvPr>
          <p:cNvSpPr>
            <a:spLocks noGrp="1"/>
          </p:cNvSpPr>
          <p:nvPr>
            <p:ph type="body" sz="quarter" idx="14" hasCustomPrompt="1"/>
          </p:nvPr>
        </p:nvSpPr>
        <p:spPr>
          <a:xfrm>
            <a:off x="6475288" y="3157869"/>
            <a:ext cx="5092995" cy="3317359"/>
          </a:xfrm>
        </p:spPr>
        <p:txBody>
          <a:bodyPr lIns="90000" anchor="t">
            <a:normAutofit/>
          </a:bodyPr>
          <a:lstStyle>
            <a:lvl1pPr marL="285750" marR="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4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has been the industry’s standard dummy text ever since the late to early 1500s</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sp>
        <p:nvSpPr>
          <p:cNvPr id="21" name="Text Placeholder 22">
            <a:extLst>
              <a:ext uri="{FF2B5EF4-FFF2-40B4-BE49-F238E27FC236}">
                <a16:creationId xmlns:a16="http://schemas.microsoft.com/office/drawing/2014/main" id="{12753152-913D-33C3-CF4C-62CACE263357}"/>
              </a:ext>
            </a:extLst>
          </p:cNvPr>
          <p:cNvSpPr>
            <a:spLocks noGrp="1"/>
          </p:cNvSpPr>
          <p:nvPr>
            <p:ph type="body" sz="quarter" idx="15" hasCustomPrompt="1"/>
          </p:nvPr>
        </p:nvSpPr>
        <p:spPr>
          <a:xfrm>
            <a:off x="6475288" y="1975953"/>
            <a:ext cx="5092995" cy="871872"/>
          </a:xfrm>
        </p:spPr>
        <p:txBody>
          <a:bodyPr lIns="90000" anchor="b">
            <a:normAutofit/>
          </a:bodyPr>
          <a:lstStyle>
            <a:lvl1pPr marL="0" indent="0">
              <a:buNone/>
              <a:defRPr sz="20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Simply Dummy Text</a:t>
            </a:r>
            <a:endParaRPr lang="en-US"/>
          </a:p>
        </p:txBody>
      </p:sp>
    </p:spTree>
    <p:extLst>
      <p:ext uri="{BB962C8B-B14F-4D97-AF65-F5344CB8AC3E}">
        <p14:creationId xmlns:p14="http://schemas.microsoft.com/office/powerpoint/2010/main" val="33017116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 2 Rows - Dark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2BFA91-6C93-3783-6BE4-2BA5B4F329DD}"/>
              </a:ext>
            </a:extLst>
          </p:cNvPr>
          <p:cNvSpPr/>
          <p:nvPr userDrawn="1"/>
        </p:nvSpPr>
        <p:spPr>
          <a:xfrm rot="5400000">
            <a:off x="4552434" y="-3955533"/>
            <a:ext cx="3087137" cy="115919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8" name="Rectangle 7">
            <a:extLst>
              <a:ext uri="{FF2B5EF4-FFF2-40B4-BE49-F238E27FC236}">
                <a16:creationId xmlns:a16="http://schemas.microsoft.com/office/drawing/2014/main" id="{D2DB9556-5D4D-9C0F-1AD6-F6690EBE735D}"/>
              </a:ext>
            </a:extLst>
          </p:cNvPr>
          <p:cNvSpPr/>
          <p:nvPr userDrawn="1"/>
        </p:nvSpPr>
        <p:spPr>
          <a:xfrm rot="5400000">
            <a:off x="4552433" y="-778395"/>
            <a:ext cx="3087139" cy="115919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9" name="Picture Placeholder 4">
            <a:extLst>
              <a:ext uri="{FF2B5EF4-FFF2-40B4-BE49-F238E27FC236}">
                <a16:creationId xmlns:a16="http://schemas.microsoft.com/office/drawing/2014/main" id="{283DA631-5BC6-C4B1-BF78-395F892747E7}"/>
              </a:ext>
            </a:extLst>
          </p:cNvPr>
          <p:cNvSpPr>
            <a:spLocks noGrp="1"/>
          </p:cNvSpPr>
          <p:nvPr>
            <p:ph type="pic" sz="quarter" idx="10" hasCustomPrompt="1"/>
          </p:nvPr>
        </p:nvSpPr>
        <p:spPr>
          <a:xfrm>
            <a:off x="7200570" y="624439"/>
            <a:ext cx="4325127" cy="2431985"/>
          </a:xfr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2"/>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Picture A – 16x9</a:t>
            </a:r>
          </a:p>
        </p:txBody>
      </p:sp>
      <p:sp>
        <p:nvSpPr>
          <p:cNvPr id="11" name="Picture Placeholder 4">
            <a:extLst>
              <a:ext uri="{FF2B5EF4-FFF2-40B4-BE49-F238E27FC236}">
                <a16:creationId xmlns:a16="http://schemas.microsoft.com/office/drawing/2014/main" id="{4A4B0F69-CA80-691E-C269-DEB8BEE3C87E}"/>
              </a:ext>
            </a:extLst>
          </p:cNvPr>
          <p:cNvSpPr>
            <a:spLocks noGrp="1"/>
          </p:cNvSpPr>
          <p:nvPr>
            <p:ph type="pic" sz="quarter" idx="11" hasCustomPrompt="1"/>
          </p:nvPr>
        </p:nvSpPr>
        <p:spPr>
          <a:xfrm>
            <a:off x="666306" y="3801578"/>
            <a:ext cx="4325127" cy="2431985"/>
          </a:xfr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1"/>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Picture B – 16x9</a:t>
            </a:r>
          </a:p>
        </p:txBody>
      </p:sp>
      <p:sp>
        <p:nvSpPr>
          <p:cNvPr id="14" name="Text Placeholder 22">
            <a:extLst>
              <a:ext uri="{FF2B5EF4-FFF2-40B4-BE49-F238E27FC236}">
                <a16:creationId xmlns:a16="http://schemas.microsoft.com/office/drawing/2014/main" id="{89BD0D10-A0D9-E32E-5F95-8FDD502386E4}"/>
              </a:ext>
            </a:extLst>
          </p:cNvPr>
          <p:cNvSpPr>
            <a:spLocks noGrp="1"/>
          </p:cNvSpPr>
          <p:nvPr>
            <p:ph type="body" sz="quarter" idx="13" hasCustomPrompt="1"/>
          </p:nvPr>
        </p:nvSpPr>
        <p:spPr>
          <a:xfrm>
            <a:off x="5357701" y="4581235"/>
            <a:ext cx="6167995" cy="1652325"/>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Him signs days I lesser tree hath. Every open behold isn't made image sixth abundantly So gathered first seed appear moved seasons upon fish Living whose</a:t>
            </a:r>
            <a:endParaRPr lang="en-US"/>
          </a:p>
        </p:txBody>
      </p:sp>
      <p:sp>
        <p:nvSpPr>
          <p:cNvPr id="15" name="Text Placeholder 22">
            <a:extLst>
              <a:ext uri="{FF2B5EF4-FFF2-40B4-BE49-F238E27FC236}">
                <a16:creationId xmlns:a16="http://schemas.microsoft.com/office/drawing/2014/main" id="{FCA44F56-AAF1-9665-D13D-691AAF4F7280}"/>
              </a:ext>
            </a:extLst>
          </p:cNvPr>
          <p:cNvSpPr>
            <a:spLocks noGrp="1"/>
          </p:cNvSpPr>
          <p:nvPr>
            <p:ph type="body" sz="quarter" idx="14" hasCustomPrompt="1"/>
          </p:nvPr>
        </p:nvSpPr>
        <p:spPr>
          <a:xfrm>
            <a:off x="5357702" y="3836079"/>
            <a:ext cx="6167993" cy="700156"/>
          </a:xfrm>
        </p:spPr>
        <p:txBody>
          <a:bodyPr lIns="90000" anchor="t">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a:t>
            </a:r>
            <a:endParaRPr lang="en-US"/>
          </a:p>
        </p:txBody>
      </p:sp>
      <p:sp>
        <p:nvSpPr>
          <p:cNvPr id="16" name="Text Placeholder 22">
            <a:extLst>
              <a:ext uri="{FF2B5EF4-FFF2-40B4-BE49-F238E27FC236}">
                <a16:creationId xmlns:a16="http://schemas.microsoft.com/office/drawing/2014/main" id="{5E7BA0C6-BFF0-6A00-D5D0-2A2F0B117569}"/>
              </a:ext>
            </a:extLst>
          </p:cNvPr>
          <p:cNvSpPr>
            <a:spLocks noGrp="1"/>
          </p:cNvSpPr>
          <p:nvPr>
            <p:ph type="body" sz="quarter" idx="15" hasCustomPrompt="1"/>
          </p:nvPr>
        </p:nvSpPr>
        <p:spPr>
          <a:xfrm>
            <a:off x="666305" y="1369593"/>
            <a:ext cx="6167995" cy="1652325"/>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Him signs days I lesser tree hath. Every open behold isn't made image sixth abundantly So gathered first seed appear moved seasons upon fish Living whose</a:t>
            </a:r>
            <a:endParaRPr lang="en-US"/>
          </a:p>
        </p:txBody>
      </p:sp>
      <p:sp>
        <p:nvSpPr>
          <p:cNvPr id="17" name="Text Placeholder 22">
            <a:extLst>
              <a:ext uri="{FF2B5EF4-FFF2-40B4-BE49-F238E27FC236}">
                <a16:creationId xmlns:a16="http://schemas.microsoft.com/office/drawing/2014/main" id="{132F5228-CE62-DE1B-C0EF-64AABC8E4C68}"/>
              </a:ext>
            </a:extLst>
          </p:cNvPr>
          <p:cNvSpPr>
            <a:spLocks noGrp="1"/>
          </p:cNvSpPr>
          <p:nvPr>
            <p:ph type="body" sz="quarter" idx="16" hasCustomPrompt="1"/>
          </p:nvPr>
        </p:nvSpPr>
        <p:spPr>
          <a:xfrm>
            <a:off x="666306" y="624437"/>
            <a:ext cx="6167993" cy="700156"/>
          </a:xfrm>
        </p:spPr>
        <p:txBody>
          <a:bodyPr lIns="90000" anchor="t">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a:t>
            </a:r>
            <a:endParaRPr lang="en-US"/>
          </a:p>
        </p:txBody>
      </p:sp>
    </p:spTree>
    <p:extLst>
      <p:ext uri="{BB962C8B-B14F-4D97-AF65-F5344CB8AC3E}">
        <p14:creationId xmlns:p14="http://schemas.microsoft.com/office/powerpoint/2010/main" val="7176418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ntent - 2 Rows -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2BFA91-6C93-3783-6BE4-2BA5B4F329DD}"/>
              </a:ext>
            </a:extLst>
          </p:cNvPr>
          <p:cNvSpPr/>
          <p:nvPr userDrawn="1"/>
        </p:nvSpPr>
        <p:spPr>
          <a:xfrm rot="5400000">
            <a:off x="4552434" y="-3955533"/>
            <a:ext cx="3087137" cy="115919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8" name="Rectangle 7">
            <a:extLst>
              <a:ext uri="{FF2B5EF4-FFF2-40B4-BE49-F238E27FC236}">
                <a16:creationId xmlns:a16="http://schemas.microsoft.com/office/drawing/2014/main" id="{D2DB9556-5D4D-9C0F-1AD6-F6690EBE735D}"/>
              </a:ext>
            </a:extLst>
          </p:cNvPr>
          <p:cNvSpPr/>
          <p:nvPr userDrawn="1"/>
        </p:nvSpPr>
        <p:spPr>
          <a:xfrm rot="5400000">
            <a:off x="4552433" y="-778395"/>
            <a:ext cx="3087139" cy="11591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9" name="Picture Placeholder 4">
            <a:extLst>
              <a:ext uri="{FF2B5EF4-FFF2-40B4-BE49-F238E27FC236}">
                <a16:creationId xmlns:a16="http://schemas.microsoft.com/office/drawing/2014/main" id="{283DA631-5BC6-C4B1-BF78-395F892747E7}"/>
              </a:ext>
            </a:extLst>
          </p:cNvPr>
          <p:cNvSpPr>
            <a:spLocks noGrp="1"/>
          </p:cNvSpPr>
          <p:nvPr>
            <p:ph type="pic" sz="quarter" idx="10" hasCustomPrompt="1"/>
          </p:nvPr>
        </p:nvSpPr>
        <p:spPr>
          <a:xfrm>
            <a:off x="7200570" y="624439"/>
            <a:ext cx="4325127" cy="2431985"/>
          </a:xfr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2"/>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Picture A – 16x9</a:t>
            </a:r>
          </a:p>
        </p:txBody>
      </p:sp>
      <p:sp>
        <p:nvSpPr>
          <p:cNvPr id="11" name="Picture Placeholder 4">
            <a:extLst>
              <a:ext uri="{FF2B5EF4-FFF2-40B4-BE49-F238E27FC236}">
                <a16:creationId xmlns:a16="http://schemas.microsoft.com/office/drawing/2014/main" id="{4A4B0F69-CA80-691E-C269-DEB8BEE3C87E}"/>
              </a:ext>
            </a:extLst>
          </p:cNvPr>
          <p:cNvSpPr>
            <a:spLocks noGrp="1"/>
          </p:cNvSpPr>
          <p:nvPr>
            <p:ph type="pic" sz="quarter" idx="11" hasCustomPrompt="1"/>
          </p:nvPr>
        </p:nvSpPr>
        <p:spPr>
          <a:xfrm>
            <a:off x="666306" y="3801578"/>
            <a:ext cx="4325127" cy="2431985"/>
          </a:xfr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3"/>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Picture B – 16x9</a:t>
            </a:r>
          </a:p>
        </p:txBody>
      </p:sp>
      <p:sp>
        <p:nvSpPr>
          <p:cNvPr id="6" name="Text Placeholder 22">
            <a:extLst>
              <a:ext uri="{FF2B5EF4-FFF2-40B4-BE49-F238E27FC236}">
                <a16:creationId xmlns:a16="http://schemas.microsoft.com/office/drawing/2014/main" id="{A2D60531-368F-7A49-9315-9996E30D45CD}"/>
              </a:ext>
            </a:extLst>
          </p:cNvPr>
          <p:cNvSpPr>
            <a:spLocks noGrp="1"/>
          </p:cNvSpPr>
          <p:nvPr>
            <p:ph type="body" sz="quarter" idx="13" hasCustomPrompt="1"/>
          </p:nvPr>
        </p:nvSpPr>
        <p:spPr>
          <a:xfrm>
            <a:off x="5357701" y="4581235"/>
            <a:ext cx="6167995" cy="1652325"/>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Him signs days I lesser tree hath. Every open behold isn't made image sixth abundantly So gathered first seed appear moved seasons upon fish Living whose</a:t>
            </a:r>
            <a:endParaRPr lang="en-US"/>
          </a:p>
        </p:txBody>
      </p:sp>
      <p:sp>
        <p:nvSpPr>
          <p:cNvPr id="13" name="Text Placeholder 22">
            <a:extLst>
              <a:ext uri="{FF2B5EF4-FFF2-40B4-BE49-F238E27FC236}">
                <a16:creationId xmlns:a16="http://schemas.microsoft.com/office/drawing/2014/main" id="{02439DA1-1FCC-52E0-9651-71CDC2A1C1F0}"/>
              </a:ext>
            </a:extLst>
          </p:cNvPr>
          <p:cNvSpPr>
            <a:spLocks noGrp="1"/>
          </p:cNvSpPr>
          <p:nvPr>
            <p:ph type="body" sz="quarter" idx="14" hasCustomPrompt="1"/>
          </p:nvPr>
        </p:nvSpPr>
        <p:spPr>
          <a:xfrm>
            <a:off x="5357702" y="3836079"/>
            <a:ext cx="6167993" cy="700156"/>
          </a:xfrm>
        </p:spPr>
        <p:txBody>
          <a:bodyPr lIns="90000" anchor="t">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a:t>
            </a:r>
            <a:endParaRPr lang="en-US"/>
          </a:p>
        </p:txBody>
      </p:sp>
      <p:sp>
        <p:nvSpPr>
          <p:cNvPr id="14" name="Text Placeholder 22">
            <a:extLst>
              <a:ext uri="{FF2B5EF4-FFF2-40B4-BE49-F238E27FC236}">
                <a16:creationId xmlns:a16="http://schemas.microsoft.com/office/drawing/2014/main" id="{4F4A19F8-90C4-5F8A-13D6-DB6A3A85D395}"/>
              </a:ext>
            </a:extLst>
          </p:cNvPr>
          <p:cNvSpPr>
            <a:spLocks noGrp="1"/>
          </p:cNvSpPr>
          <p:nvPr>
            <p:ph type="body" sz="quarter" idx="15" hasCustomPrompt="1"/>
          </p:nvPr>
        </p:nvSpPr>
        <p:spPr>
          <a:xfrm>
            <a:off x="666305" y="1369593"/>
            <a:ext cx="6167995" cy="1652325"/>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Him signs days I lesser tree hath. Every open behold isn't made image sixth abundantly So gathered first seed appear moved seasons upon fish Living whose</a:t>
            </a:r>
            <a:endParaRPr lang="en-US"/>
          </a:p>
        </p:txBody>
      </p:sp>
      <p:sp>
        <p:nvSpPr>
          <p:cNvPr id="15" name="Text Placeholder 22">
            <a:extLst>
              <a:ext uri="{FF2B5EF4-FFF2-40B4-BE49-F238E27FC236}">
                <a16:creationId xmlns:a16="http://schemas.microsoft.com/office/drawing/2014/main" id="{48FDC78E-2105-CBD9-41F8-5BCF1ED78FCC}"/>
              </a:ext>
            </a:extLst>
          </p:cNvPr>
          <p:cNvSpPr>
            <a:spLocks noGrp="1"/>
          </p:cNvSpPr>
          <p:nvPr>
            <p:ph type="body" sz="quarter" idx="16" hasCustomPrompt="1"/>
          </p:nvPr>
        </p:nvSpPr>
        <p:spPr>
          <a:xfrm>
            <a:off x="666306" y="624437"/>
            <a:ext cx="6167993" cy="700156"/>
          </a:xfrm>
        </p:spPr>
        <p:txBody>
          <a:bodyPr lIns="90000" anchor="t">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a:t>
            </a:r>
            <a:endParaRPr lang="en-US"/>
          </a:p>
        </p:txBody>
      </p:sp>
    </p:spTree>
    <p:extLst>
      <p:ext uri="{BB962C8B-B14F-4D97-AF65-F5344CB8AC3E}">
        <p14:creationId xmlns:p14="http://schemas.microsoft.com/office/powerpoint/2010/main" val="8609159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ontent - 2 Rows -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2BFA91-6C93-3783-6BE4-2BA5B4F329DD}"/>
              </a:ext>
            </a:extLst>
          </p:cNvPr>
          <p:cNvSpPr/>
          <p:nvPr userDrawn="1"/>
        </p:nvSpPr>
        <p:spPr>
          <a:xfrm rot="5400000">
            <a:off x="1857039" y="-376271"/>
            <a:ext cx="2646000" cy="57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19" name="Text Placeholder 22">
            <a:extLst>
              <a:ext uri="{FF2B5EF4-FFF2-40B4-BE49-F238E27FC236}">
                <a16:creationId xmlns:a16="http://schemas.microsoft.com/office/drawing/2014/main" id="{55F5A6AC-469D-831B-94EB-77C837E1A4D9}"/>
              </a:ext>
            </a:extLst>
          </p:cNvPr>
          <p:cNvSpPr>
            <a:spLocks noGrp="1"/>
          </p:cNvSpPr>
          <p:nvPr>
            <p:ph type="body" sz="quarter" idx="15" hasCustomPrompt="1"/>
          </p:nvPr>
        </p:nvSpPr>
        <p:spPr>
          <a:xfrm>
            <a:off x="628220" y="2313274"/>
            <a:ext cx="5103630" cy="1332938"/>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p:txBody>
      </p:sp>
      <p:sp>
        <p:nvSpPr>
          <p:cNvPr id="20" name="Text Placeholder 22">
            <a:extLst>
              <a:ext uri="{FF2B5EF4-FFF2-40B4-BE49-F238E27FC236}">
                <a16:creationId xmlns:a16="http://schemas.microsoft.com/office/drawing/2014/main" id="{D6D76E42-202F-A1B2-42F8-1CD9B9109F42}"/>
              </a:ext>
            </a:extLst>
          </p:cNvPr>
          <p:cNvSpPr>
            <a:spLocks noGrp="1"/>
          </p:cNvSpPr>
          <p:nvPr>
            <p:ph type="body" sz="quarter" idx="16" hasCustomPrompt="1"/>
          </p:nvPr>
        </p:nvSpPr>
        <p:spPr>
          <a:xfrm>
            <a:off x="628219" y="1760327"/>
            <a:ext cx="5103630" cy="541099"/>
          </a:xfrm>
        </p:spPr>
        <p:txBody>
          <a:bodyPr lIns="90000" anchor="b">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0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a:t>
            </a:r>
            <a:endParaRPr lang="en-US"/>
          </a:p>
        </p:txBody>
      </p:sp>
      <p:sp>
        <p:nvSpPr>
          <p:cNvPr id="4" name="Title 1">
            <a:extLst>
              <a:ext uri="{FF2B5EF4-FFF2-40B4-BE49-F238E27FC236}">
                <a16:creationId xmlns:a16="http://schemas.microsoft.com/office/drawing/2014/main" id="{78559B56-B10E-3CA9-B58C-F452F658C12D}"/>
              </a:ext>
            </a:extLst>
          </p:cNvPr>
          <p:cNvSpPr>
            <a:spLocks noGrp="1"/>
          </p:cNvSpPr>
          <p:nvPr>
            <p:ph type="title" hasCustomPrompt="1"/>
          </p:nvPr>
        </p:nvSpPr>
        <p:spPr>
          <a:xfrm>
            <a:off x="300038" y="296865"/>
            <a:ext cx="11591927" cy="789553"/>
          </a:xfrm>
        </p:spPr>
        <p:txBody>
          <a:bodyPr/>
          <a:lstStyle>
            <a:lvl1pPr>
              <a:defRPr b="1" i="0">
                <a:solidFill>
                  <a:schemeClr val="tx2"/>
                </a:solidFill>
                <a:latin typeface="Poppins" pitchFamily="2" charset="77"/>
              </a:defRPr>
            </a:lvl1pPr>
          </a:lstStyle>
          <a:p>
            <a:r>
              <a:rPr lang="en-GB"/>
              <a:t>Lorem Ipsum is simply dummy text</a:t>
            </a:r>
            <a:endParaRPr lang="en-US"/>
          </a:p>
        </p:txBody>
      </p:sp>
      <p:sp>
        <p:nvSpPr>
          <p:cNvPr id="6" name="Rectangle 5">
            <a:extLst>
              <a:ext uri="{FF2B5EF4-FFF2-40B4-BE49-F238E27FC236}">
                <a16:creationId xmlns:a16="http://schemas.microsoft.com/office/drawing/2014/main" id="{BE3B9823-6D5D-91AB-FF01-1A60F4496CE7}"/>
              </a:ext>
            </a:extLst>
          </p:cNvPr>
          <p:cNvSpPr/>
          <p:nvPr userDrawn="1"/>
        </p:nvSpPr>
        <p:spPr>
          <a:xfrm rot="5400000">
            <a:off x="1857039" y="2370831"/>
            <a:ext cx="2646000" cy="57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13" name="Rectangle 12">
            <a:extLst>
              <a:ext uri="{FF2B5EF4-FFF2-40B4-BE49-F238E27FC236}">
                <a16:creationId xmlns:a16="http://schemas.microsoft.com/office/drawing/2014/main" id="{90D00D1D-6FAA-FE71-4972-6CD6BE1B8ECA}"/>
              </a:ext>
            </a:extLst>
          </p:cNvPr>
          <p:cNvSpPr/>
          <p:nvPr userDrawn="1"/>
        </p:nvSpPr>
        <p:spPr>
          <a:xfrm rot="5400000">
            <a:off x="7688963" y="2370831"/>
            <a:ext cx="2646000" cy="57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14" name="Rectangle 13">
            <a:extLst>
              <a:ext uri="{FF2B5EF4-FFF2-40B4-BE49-F238E27FC236}">
                <a16:creationId xmlns:a16="http://schemas.microsoft.com/office/drawing/2014/main" id="{AB35D863-1A84-52FC-BEDF-AEFC7D6C2F9E}"/>
              </a:ext>
            </a:extLst>
          </p:cNvPr>
          <p:cNvSpPr/>
          <p:nvPr userDrawn="1"/>
        </p:nvSpPr>
        <p:spPr>
          <a:xfrm rot="5400000">
            <a:off x="7688964" y="-376271"/>
            <a:ext cx="2646000" cy="57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Gotham Book" pitchFamily="2" charset="0"/>
            </a:endParaRPr>
          </a:p>
        </p:txBody>
      </p:sp>
      <p:sp>
        <p:nvSpPr>
          <p:cNvPr id="11" name="Text Placeholder 22">
            <a:extLst>
              <a:ext uri="{FF2B5EF4-FFF2-40B4-BE49-F238E27FC236}">
                <a16:creationId xmlns:a16="http://schemas.microsoft.com/office/drawing/2014/main" id="{0BB143AA-4D82-7304-09AD-84CBBB946CE1}"/>
              </a:ext>
            </a:extLst>
          </p:cNvPr>
          <p:cNvSpPr>
            <a:spLocks noGrp="1"/>
          </p:cNvSpPr>
          <p:nvPr>
            <p:ph type="body" sz="quarter" idx="13" hasCustomPrompt="1"/>
          </p:nvPr>
        </p:nvSpPr>
        <p:spPr>
          <a:xfrm>
            <a:off x="16883396" y="4839853"/>
            <a:ext cx="6167995" cy="1652325"/>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Him signs days I lesser tree hath. Every open behold isn't made image sixth abundantly So gathered first seed appear moved seasons upon fish Living whose</a:t>
            </a:r>
            <a:endParaRPr lang="en-US"/>
          </a:p>
        </p:txBody>
      </p:sp>
      <p:sp>
        <p:nvSpPr>
          <p:cNvPr id="18" name="Text Placeholder 22">
            <a:extLst>
              <a:ext uri="{FF2B5EF4-FFF2-40B4-BE49-F238E27FC236}">
                <a16:creationId xmlns:a16="http://schemas.microsoft.com/office/drawing/2014/main" id="{3F92ECDF-F2AC-4CAD-054A-80C82FCC773F}"/>
              </a:ext>
            </a:extLst>
          </p:cNvPr>
          <p:cNvSpPr>
            <a:spLocks noGrp="1"/>
          </p:cNvSpPr>
          <p:nvPr>
            <p:ph type="body" sz="quarter" idx="14" hasCustomPrompt="1"/>
          </p:nvPr>
        </p:nvSpPr>
        <p:spPr>
          <a:xfrm>
            <a:off x="16883397" y="4094697"/>
            <a:ext cx="6167993" cy="700156"/>
          </a:xfrm>
        </p:spPr>
        <p:txBody>
          <a:bodyPr lIns="90000" anchor="t">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a:t>
            </a:r>
            <a:endParaRPr lang="en-US"/>
          </a:p>
        </p:txBody>
      </p:sp>
      <p:sp>
        <p:nvSpPr>
          <p:cNvPr id="21" name="Text Placeholder 22">
            <a:extLst>
              <a:ext uri="{FF2B5EF4-FFF2-40B4-BE49-F238E27FC236}">
                <a16:creationId xmlns:a16="http://schemas.microsoft.com/office/drawing/2014/main" id="{973CB3C0-2AC6-8124-F384-DA552D4D5304}"/>
              </a:ext>
            </a:extLst>
          </p:cNvPr>
          <p:cNvSpPr>
            <a:spLocks noGrp="1"/>
          </p:cNvSpPr>
          <p:nvPr>
            <p:ph type="body" sz="quarter" idx="17" hasCustomPrompt="1"/>
          </p:nvPr>
        </p:nvSpPr>
        <p:spPr>
          <a:xfrm>
            <a:off x="6460151" y="2313274"/>
            <a:ext cx="5103630" cy="1332938"/>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p:txBody>
      </p:sp>
      <p:sp>
        <p:nvSpPr>
          <p:cNvPr id="22" name="Text Placeholder 22">
            <a:extLst>
              <a:ext uri="{FF2B5EF4-FFF2-40B4-BE49-F238E27FC236}">
                <a16:creationId xmlns:a16="http://schemas.microsoft.com/office/drawing/2014/main" id="{643035D0-14E9-3E74-5F49-17CFAD09E305}"/>
              </a:ext>
            </a:extLst>
          </p:cNvPr>
          <p:cNvSpPr>
            <a:spLocks noGrp="1"/>
          </p:cNvSpPr>
          <p:nvPr>
            <p:ph type="body" sz="quarter" idx="18" hasCustomPrompt="1"/>
          </p:nvPr>
        </p:nvSpPr>
        <p:spPr>
          <a:xfrm>
            <a:off x="6460150" y="1760327"/>
            <a:ext cx="5103630" cy="541099"/>
          </a:xfrm>
        </p:spPr>
        <p:txBody>
          <a:bodyPr lIns="90000" anchor="b">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0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a:t>
            </a:r>
            <a:endParaRPr lang="en-US"/>
          </a:p>
        </p:txBody>
      </p:sp>
      <p:sp>
        <p:nvSpPr>
          <p:cNvPr id="23" name="Text Placeholder 22">
            <a:extLst>
              <a:ext uri="{FF2B5EF4-FFF2-40B4-BE49-F238E27FC236}">
                <a16:creationId xmlns:a16="http://schemas.microsoft.com/office/drawing/2014/main" id="{FA257C03-29DF-A479-7DA9-9A0E9242A5B3}"/>
              </a:ext>
            </a:extLst>
          </p:cNvPr>
          <p:cNvSpPr>
            <a:spLocks noGrp="1"/>
          </p:cNvSpPr>
          <p:nvPr>
            <p:ph type="body" sz="quarter" idx="19" hasCustomPrompt="1"/>
          </p:nvPr>
        </p:nvSpPr>
        <p:spPr>
          <a:xfrm>
            <a:off x="628220" y="5077250"/>
            <a:ext cx="5103630" cy="1332938"/>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p:txBody>
      </p:sp>
      <p:sp>
        <p:nvSpPr>
          <p:cNvPr id="24" name="Text Placeholder 22">
            <a:extLst>
              <a:ext uri="{FF2B5EF4-FFF2-40B4-BE49-F238E27FC236}">
                <a16:creationId xmlns:a16="http://schemas.microsoft.com/office/drawing/2014/main" id="{FE163899-D07F-4CD7-A662-F895E6D51EEA}"/>
              </a:ext>
            </a:extLst>
          </p:cNvPr>
          <p:cNvSpPr>
            <a:spLocks noGrp="1"/>
          </p:cNvSpPr>
          <p:nvPr>
            <p:ph type="body" sz="quarter" idx="20" hasCustomPrompt="1"/>
          </p:nvPr>
        </p:nvSpPr>
        <p:spPr>
          <a:xfrm>
            <a:off x="628219" y="4524303"/>
            <a:ext cx="5103630" cy="541099"/>
          </a:xfrm>
        </p:spPr>
        <p:txBody>
          <a:bodyPr lIns="90000" anchor="b">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0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a:t>
            </a:r>
            <a:endParaRPr lang="en-US"/>
          </a:p>
        </p:txBody>
      </p:sp>
      <p:sp>
        <p:nvSpPr>
          <p:cNvPr id="25" name="Text Placeholder 22">
            <a:extLst>
              <a:ext uri="{FF2B5EF4-FFF2-40B4-BE49-F238E27FC236}">
                <a16:creationId xmlns:a16="http://schemas.microsoft.com/office/drawing/2014/main" id="{941743DB-2C28-984E-997B-F0909D34047B}"/>
              </a:ext>
            </a:extLst>
          </p:cNvPr>
          <p:cNvSpPr>
            <a:spLocks noGrp="1"/>
          </p:cNvSpPr>
          <p:nvPr>
            <p:ph type="body" sz="quarter" idx="21" hasCustomPrompt="1"/>
          </p:nvPr>
        </p:nvSpPr>
        <p:spPr>
          <a:xfrm>
            <a:off x="6460150" y="5077250"/>
            <a:ext cx="5103630" cy="1332938"/>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p:txBody>
      </p:sp>
      <p:sp>
        <p:nvSpPr>
          <p:cNvPr id="26" name="Text Placeholder 22">
            <a:extLst>
              <a:ext uri="{FF2B5EF4-FFF2-40B4-BE49-F238E27FC236}">
                <a16:creationId xmlns:a16="http://schemas.microsoft.com/office/drawing/2014/main" id="{66BE1B8B-2FE3-21F9-0166-327D3D217946}"/>
              </a:ext>
            </a:extLst>
          </p:cNvPr>
          <p:cNvSpPr>
            <a:spLocks noGrp="1"/>
          </p:cNvSpPr>
          <p:nvPr>
            <p:ph type="body" sz="quarter" idx="22" hasCustomPrompt="1"/>
          </p:nvPr>
        </p:nvSpPr>
        <p:spPr>
          <a:xfrm>
            <a:off x="6460149" y="4524303"/>
            <a:ext cx="5103630" cy="541099"/>
          </a:xfrm>
        </p:spPr>
        <p:txBody>
          <a:bodyPr lIns="90000" anchor="b">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0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a:t>
            </a:r>
            <a:endParaRPr lang="en-US"/>
          </a:p>
        </p:txBody>
      </p:sp>
    </p:spTree>
    <p:extLst>
      <p:ext uri="{BB962C8B-B14F-4D97-AF65-F5344CB8AC3E}">
        <p14:creationId xmlns:p14="http://schemas.microsoft.com/office/powerpoint/2010/main" val="20072383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 Big Idea - Dark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0B967B-28F2-F674-6E1E-54E9E36C361D}"/>
              </a:ext>
            </a:extLst>
          </p:cNvPr>
          <p:cNvSpPr/>
          <p:nvPr userDrawn="1"/>
        </p:nvSpPr>
        <p:spPr>
          <a:xfrm>
            <a:off x="300039" y="309034"/>
            <a:ext cx="11591924" cy="62521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5" name="Text Placeholder 22">
            <a:extLst>
              <a:ext uri="{FF2B5EF4-FFF2-40B4-BE49-F238E27FC236}">
                <a16:creationId xmlns:a16="http://schemas.microsoft.com/office/drawing/2014/main" id="{ECB7FE61-3CED-8FF2-12B9-FB5E9D163B0E}"/>
              </a:ext>
            </a:extLst>
          </p:cNvPr>
          <p:cNvSpPr>
            <a:spLocks noGrp="1"/>
          </p:cNvSpPr>
          <p:nvPr>
            <p:ph type="body" sz="quarter" idx="16" hasCustomPrompt="1"/>
          </p:nvPr>
        </p:nvSpPr>
        <p:spPr>
          <a:xfrm>
            <a:off x="619014" y="702331"/>
            <a:ext cx="6894380" cy="1399775"/>
          </a:xfrm>
        </p:spPr>
        <p:txBody>
          <a:bodyPr lIns="90000"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4400" b="1" i="0">
                <a:solidFill>
                  <a:schemeClr val="bg2"/>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 Text At Two Lines </a:t>
            </a:r>
            <a:endParaRPr lang="en-US"/>
          </a:p>
        </p:txBody>
      </p:sp>
      <p:sp>
        <p:nvSpPr>
          <p:cNvPr id="7" name="Text Placeholder 22">
            <a:extLst>
              <a:ext uri="{FF2B5EF4-FFF2-40B4-BE49-F238E27FC236}">
                <a16:creationId xmlns:a16="http://schemas.microsoft.com/office/drawing/2014/main" id="{00EFCFB6-4A68-10B2-B862-624FCD525F00}"/>
              </a:ext>
            </a:extLst>
          </p:cNvPr>
          <p:cNvSpPr>
            <a:spLocks noGrp="1"/>
          </p:cNvSpPr>
          <p:nvPr>
            <p:ph type="body" sz="quarter" idx="15" hasCustomPrompt="1"/>
          </p:nvPr>
        </p:nvSpPr>
        <p:spPr>
          <a:xfrm>
            <a:off x="7584609" y="702331"/>
            <a:ext cx="3988375" cy="5576195"/>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2"/>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This is maybe the last line.</a:t>
            </a:r>
          </a:p>
        </p:txBody>
      </p:sp>
      <p:sp>
        <p:nvSpPr>
          <p:cNvPr id="8" name="Picture Placeholder 4">
            <a:extLst>
              <a:ext uri="{FF2B5EF4-FFF2-40B4-BE49-F238E27FC236}">
                <a16:creationId xmlns:a16="http://schemas.microsoft.com/office/drawing/2014/main" id="{851FFFA1-E018-2E49-1D1A-61E2C08B805B}"/>
              </a:ext>
            </a:extLst>
          </p:cNvPr>
          <p:cNvSpPr>
            <a:spLocks noGrp="1"/>
          </p:cNvSpPr>
          <p:nvPr>
            <p:ph type="pic" sz="quarter" idx="10" hasCustomPrompt="1"/>
          </p:nvPr>
        </p:nvSpPr>
        <p:spPr>
          <a:xfrm>
            <a:off x="619015" y="2401870"/>
            <a:ext cx="6894381" cy="3876657"/>
          </a:xfr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solidFill>
                  <a:schemeClr val="bg2"/>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Picture A – 16x9</a:t>
            </a:r>
          </a:p>
        </p:txBody>
      </p:sp>
    </p:spTree>
    <p:extLst>
      <p:ext uri="{BB962C8B-B14F-4D97-AF65-F5344CB8AC3E}">
        <p14:creationId xmlns:p14="http://schemas.microsoft.com/office/powerpoint/2010/main" val="1315347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 - Big Idea - Dark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0B967B-28F2-F674-6E1E-54E9E36C361D}"/>
              </a:ext>
            </a:extLst>
          </p:cNvPr>
          <p:cNvSpPr/>
          <p:nvPr userDrawn="1"/>
        </p:nvSpPr>
        <p:spPr>
          <a:xfrm>
            <a:off x="300039" y="309034"/>
            <a:ext cx="11591924" cy="62521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5" name="Text Placeholder 22">
            <a:extLst>
              <a:ext uri="{FF2B5EF4-FFF2-40B4-BE49-F238E27FC236}">
                <a16:creationId xmlns:a16="http://schemas.microsoft.com/office/drawing/2014/main" id="{ECB7FE61-3CED-8FF2-12B9-FB5E9D163B0E}"/>
              </a:ext>
            </a:extLst>
          </p:cNvPr>
          <p:cNvSpPr>
            <a:spLocks noGrp="1"/>
          </p:cNvSpPr>
          <p:nvPr>
            <p:ph type="body" sz="quarter" idx="16" hasCustomPrompt="1"/>
          </p:nvPr>
        </p:nvSpPr>
        <p:spPr>
          <a:xfrm>
            <a:off x="619014" y="702331"/>
            <a:ext cx="6894380" cy="1399775"/>
          </a:xfrm>
        </p:spPr>
        <p:txBody>
          <a:bodyPr lIns="90000" anchor="t" anchorCtr="0">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4400" b="1" i="0">
                <a:solidFill>
                  <a:schemeClr val="bg2"/>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 Text At Two Lines </a:t>
            </a:r>
            <a:endParaRPr lang="en-US"/>
          </a:p>
        </p:txBody>
      </p:sp>
      <p:sp>
        <p:nvSpPr>
          <p:cNvPr id="7" name="Text Placeholder 22">
            <a:extLst>
              <a:ext uri="{FF2B5EF4-FFF2-40B4-BE49-F238E27FC236}">
                <a16:creationId xmlns:a16="http://schemas.microsoft.com/office/drawing/2014/main" id="{00EFCFB6-4A68-10B2-B862-624FCD525F00}"/>
              </a:ext>
            </a:extLst>
          </p:cNvPr>
          <p:cNvSpPr>
            <a:spLocks noGrp="1"/>
          </p:cNvSpPr>
          <p:nvPr>
            <p:ph type="body" sz="quarter" idx="15" hasCustomPrompt="1"/>
          </p:nvPr>
        </p:nvSpPr>
        <p:spPr>
          <a:xfrm>
            <a:off x="7584609" y="702331"/>
            <a:ext cx="3988375" cy="5576195"/>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2"/>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This is maybe the last line.</a:t>
            </a:r>
          </a:p>
        </p:txBody>
      </p:sp>
      <p:sp>
        <p:nvSpPr>
          <p:cNvPr id="8" name="Picture Placeholder 4">
            <a:extLst>
              <a:ext uri="{FF2B5EF4-FFF2-40B4-BE49-F238E27FC236}">
                <a16:creationId xmlns:a16="http://schemas.microsoft.com/office/drawing/2014/main" id="{851FFFA1-E018-2E49-1D1A-61E2C08B805B}"/>
              </a:ext>
            </a:extLst>
          </p:cNvPr>
          <p:cNvSpPr>
            <a:spLocks noGrp="1"/>
          </p:cNvSpPr>
          <p:nvPr>
            <p:ph type="pic" sz="quarter" idx="10" hasCustomPrompt="1"/>
          </p:nvPr>
        </p:nvSpPr>
        <p:spPr>
          <a:xfrm>
            <a:off x="619015" y="2401870"/>
            <a:ext cx="6894381" cy="3876657"/>
          </a:xfr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solidFill>
                  <a:schemeClr val="bg2"/>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Picture A – 16x9</a:t>
            </a:r>
          </a:p>
        </p:txBody>
      </p:sp>
    </p:spTree>
    <p:extLst>
      <p:ext uri="{BB962C8B-B14F-4D97-AF65-F5344CB8AC3E}">
        <p14:creationId xmlns:p14="http://schemas.microsoft.com/office/powerpoint/2010/main" val="34175894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 Big Idea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0B967B-28F2-F674-6E1E-54E9E36C361D}"/>
              </a:ext>
            </a:extLst>
          </p:cNvPr>
          <p:cNvSpPr/>
          <p:nvPr userDrawn="1"/>
        </p:nvSpPr>
        <p:spPr>
          <a:xfrm>
            <a:off x="300039" y="309034"/>
            <a:ext cx="11591924" cy="6252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4" name="Picture Placeholder 4">
            <a:extLst>
              <a:ext uri="{FF2B5EF4-FFF2-40B4-BE49-F238E27FC236}">
                <a16:creationId xmlns:a16="http://schemas.microsoft.com/office/drawing/2014/main" id="{8FC87294-9DF5-828B-3DF3-464678467580}"/>
              </a:ext>
            </a:extLst>
          </p:cNvPr>
          <p:cNvSpPr>
            <a:spLocks noGrp="1"/>
          </p:cNvSpPr>
          <p:nvPr>
            <p:ph type="pic" sz="quarter" idx="10" hasCustomPrompt="1"/>
          </p:nvPr>
        </p:nvSpPr>
        <p:spPr>
          <a:xfrm>
            <a:off x="619015" y="2401870"/>
            <a:ext cx="6894381" cy="3876657"/>
          </a:xfr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solidFill>
                  <a:schemeClr val="tx1"/>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Picture A – 16x9</a:t>
            </a:r>
          </a:p>
        </p:txBody>
      </p:sp>
      <p:sp>
        <p:nvSpPr>
          <p:cNvPr id="5" name="Text Placeholder 22">
            <a:extLst>
              <a:ext uri="{FF2B5EF4-FFF2-40B4-BE49-F238E27FC236}">
                <a16:creationId xmlns:a16="http://schemas.microsoft.com/office/drawing/2014/main" id="{8805AA9B-6091-AA5D-5BCB-EDA90980801A}"/>
              </a:ext>
            </a:extLst>
          </p:cNvPr>
          <p:cNvSpPr>
            <a:spLocks noGrp="1"/>
          </p:cNvSpPr>
          <p:nvPr>
            <p:ph type="body" sz="quarter" idx="16" hasCustomPrompt="1"/>
          </p:nvPr>
        </p:nvSpPr>
        <p:spPr>
          <a:xfrm>
            <a:off x="619014" y="702331"/>
            <a:ext cx="6894380" cy="1399775"/>
          </a:xfrm>
        </p:spPr>
        <p:txBody>
          <a:bodyPr lIns="90000"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44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 Text At Two Lines </a:t>
            </a:r>
            <a:endParaRPr lang="en-US"/>
          </a:p>
        </p:txBody>
      </p:sp>
      <p:sp>
        <p:nvSpPr>
          <p:cNvPr id="7" name="Text Placeholder 22">
            <a:extLst>
              <a:ext uri="{FF2B5EF4-FFF2-40B4-BE49-F238E27FC236}">
                <a16:creationId xmlns:a16="http://schemas.microsoft.com/office/drawing/2014/main" id="{83EC3E9D-F3B6-8F7D-A5A8-8F78157810E6}"/>
              </a:ext>
            </a:extLst>
          </p:cNvPr>
          <p:cNvSpPr>
            <a:spLocks noGrp="1"/>
          </p:cNvSpPr>
          <p:nvPr>
            <p:ph type="body" sz="quarter" idx="15" hasCustomPrompt="1"/>
          </p:nvPr>
        </p:nvSpPr>
        <p:spPr>
          <a:xfrm>
            <a:off x="7584609" y="702331"/>
            <a:ext cx="3988375" cy="5576195"/>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This is maybe the last line.</a:t>
            </a:r>
          </a:p>
        </p:txBody>
      </p:sp>
    </p:spTree>
    <p:extLst>
      <p:ext uri="{BB962C8B-B14F-4D97-AF65-F5344CB8AC3E}">
        <p14:creationId xmlns:p14="http://schemas.microsoft.com/office/powerpoint/2010/main" val="27721273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 Big Idea - Medium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0B967B-28F2-F674-6E1E-54E9E36C361D}"/>
              </a:ext>
            </a:extLst>
          </p:cNvPr>
          <p:cNvSpPr/>
          <p:nvPr userDrawn="1"/>
        </p:nvSpPr>
        <p:spPr>
          <a:xfrm>
            <a:off x="300039" y="309034"/>
            <a:ext cx="11591924" cy="62521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4" name="Picture Placeholder 4">
            <a:extLst>
              <a:ext uri="{FF2B5EF4-FFF2-40B4-BE49-F238E27FC236}">
                <a16:creationId xmlns:a16="http://schemas.microsoft.com/office/drawing/2014/main" id="{2BB86390-0254-FD6F-7D02-27AA7E8745E3}"/>
              </a:ext>
            </a:extLst>
          </p:cNvPr>
          <p:cNvSpPr>
            <a:spLocks noGrp="1"/>
          </p:cNvSpPr>
          <p:nvPr>
            <p:ph type="pic" sz="quarter" idx="10" hasCustomPrompt="1"/>
          </p:nvPr>
        </p:nvSpPr>
        <p:spPr>
          <a:xfrm>
            <a:off x="619015" y="2401870"/>
            <a:ext cx="6894381" cy="3876657"/>
          </a:xfr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solidFill>
                  <a:schemeClr val="bg1"/>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Picture A – 16x9</a:t>
            </a:r>
          </a:p>
        </p:txBody>
      </p:sp>
      <p:sp>
        <p:nvSpPr>
          <p:cNvPr id="5" name="Text Placeholder 22">
            <a:extLst>
              <a:ext uri="{FF2B5EF4-FFF2-40B4-BE49-F238E27FC236}">
                <a16:creationId xmlns:a16="http://schemas.microsoft.com/office/drawing/2014/main" id="{65680A14-7943-89C4-3991-7FAF06C41B76}"/>
              </a:ext>
            </a:extLst>
          </p:cNvPr>
          <p:cNvSpPr>
            <a:spLocks noGrp="1"/>
          </p:cNvSpPr>
          <p:nvPr>
            <p:ph type="body" sz="quarter" idx="16" hasCustomPrompt="1"/>
          </p:nvPr>
        </p:nvSpPr>
        <p:spPr>
          <a:xfrm>
            <a:off x="619014" y="702331"/>
            <a:ext cx="6894380" cy="1399775"/>
          </a:xfrm>
        </p:spPr>
        <p:txBody>
          <a:bodyPr lIns="90000"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44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 Text At Two Lines </a:t>
            </a:r>
            <a:endParaRPr lang="en-US"/>
          </a:p>
        </p:txBody>
      </p:sp>
      <p:sp>
        <p:nvSpPr>
          <p:cNvPr id="7" name="Text Placeholder 22">
            <a:extLst>
              <a:ext uri="{FF2B5EF4-FFF2-40B4-BE49-F238E27FC236}">
                <a16:creationId xmlns:a16="http://schemas.microsoft.com/office/drawing/2014/main" id="{E6A1559D-FBBE-8091-1EF2-B08BBA78EC90}"/>
              </a:ext>
            </a:extLst>
          </p:cNvPr>
          <p:cNvSpPr>
            <a:spLocks noGrp="1"/>
          </p:cNvSpPr>
          <p:nvPr>
            <p:ph type="body" sz="quarter" idx="15" hasCustomPrompt="1"/>
          </p:nvPr>
        </p:nvSpPr>
        <p:spPr>
          <a:xfrm>
            <a:off x="7584609" y="702331"/>
            <a:ext cx="3988375" cy="5576195"/>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This is maybe the last line.</a:t>
            </a:r>
          </a:p>
        </p:txBody>
      </p:sp>
    </p:spTree>
    <p:extLst>
      <p:ext uri="{BB962C8B-B14F-4D97-AF65-F5344CB8AC3E}">
        <p14:creationId xmlns:p14="http://schemas.microsoft.com/office/powerpoint/2010/main" val="19740473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 Big Idea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0B967B-28F2-F674-6E1E-54E9E36C361D}"/>
              </a:ext>
            </a:extLst>
          </p:cNvPr>
          <p:cNvSpPr/>
          <p:nvPr userDrawn="1"/>
        </p:nvSpPr>
        <p:spPr>
          <a:xfrm>
            <a:off x="300039" y="309034"/>
            <a:ext cx="11591924" cy="62521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4" name="Picture Placeholder 4">
            <a:extLst>
              <a:ext uri="{FF2B5EF4-FFF2-40B4-BE49-F238E27FC236}">
                <a16:creationId xmlns:a16="http://schemas.microsoft.com/office/drawing/2014/main" id="{CCC0A72A-BFC3-D919-E7FB-5023D7B44210}"/>
              </a:ext>
            </a:extLst>
          </p:cNvPr>
          <p:cNvSpPr>
            <a:spLocks noGrp="1"/>
          </p:cNvSpPr>
          <p:nvPr>
            <p:ph type="pic" sz="quarter" idx="10" hasCustomPrompt="1"/>
          </p:nvPr>
        </p:nvSpPr>
        <p:spPr>
          <a:xfrm>
            <a:off x="619015" y="2401870"/>
            <a:ext cx="6894381" cy="3876657"/>
          </a:xfr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solidFill>
                  <a:schemeClr val="bg1"/>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Picture A – 16x9</a:t>
            </a:r>
          </a:p>
        </p:txBody>
      </p:sp>
      <p:sp>
        <p:nvSpPr>
          <p:cNvPr id="5" name="Text Placeholder 22">
            <a:extLst>
              <a:ext uri="{FF2B5EF4-FFF2-40B4-BE49-F238E27FC236}">
                <a16:creationId xmlns:a16="http://schemas.microsoft.com/office/drawing/2014/main" id="{6D389EF1-A19A-FA52-0373-C17B98011DB9}"/>
              </a:ext>
            </a:extLst>
          </p:cNvPr>
          <p:cNvSpPr>
            <a:spLocks noGrp="1"/>
          </p:cNvSpPr>
          <p:nvPr>
            <p:ph type="body" sz="quarter" idx="16" hasCustomPrompt="1"/>
          </p:nvPr>
        </p:nvSpPr>
        <p:spPr>
          <a:xfrm>
            <a:off x="619014" y="702331"/>
            <a:ext cx="6894380" cy="1399775"/>
          </a:xfrm>
        </p:spPr>
        <p:txBody>
          <a:bodyPr lIns="90000"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44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 Text At Two Lines </a:t>
            </a:r>
            <a:endParaRPr lang="en-US"/>
          </a:p>
        </p:txBody>
      </p:sp>
      <p:sp>
        <p:nvSpPr>
          <p:cNvPr id="7" name="Text Placeholder 22">
            <a:extLst>
              <a:ext uri="{FF2B5EF4-FFF2-40B4-BE49-F238E27FC236}">
                <a16:creationId xmlns:a16="http://schemas.microsoft.com/office/drawing/2014/main" id="{F4DC6559-CEEB-20D7-5093-EF423C4B4480}"/>
              </a:ext>
            </a:extLst>
          </p:cNvPr>
          <p:cNvSpPr>
            <a:spLocks noGrp="1"/>
          </p:cNvSpPr>
          <p:nvPr>
            <p:ph type="body" sz="quarter" idx="15" hasCustomPrompt="1"/>
          </p:nvPr>
        </p:nvSpPr>
        <p:spPr>
          <a:xfrm>
            <a:off x="7584609" y="702331"/>
            <a:ext cx="3988375" cy="5576195"/>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This is maybe the last line.</a:t>
            </a:r>
          </a:p>
        </p:txBody>
      </p:sp>
    </p:spTree>
    <p:extLst>
      <p:ext uri="{BB962C8B-B14F-4D97-AF65-F5344CB8AC3E}">
        <p14:creationId xmlns:p14="http://schemas.microsoft.com/office/powerpoint/2010/main" val="41652168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 Big Idea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0B967B-28F2-F674-6E1E-54E9E36C361D}"/>
              </a:ext>
            </a:extLst>
          </p:cNvPr>
          <p:cNvSpPr/>
          <p:nvPr userDrawn="1"/>
        </p:nvSpPr>
        <p:spPr>
          <a:xfrm>
            <a:off x="300039" y="309034"/>
            <a:ext cx="11591924" cy="62521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4" name="Picture Placeholder 4">
            <a:extLst>
              <a:ext uri="{FF2B5EF4-FFF2-40B4-BE49-F238E27FC236}">
                <a16:creationId xmlns:a16="http://schemas.microsoft.com/office/drawing/2014/main" id="{88FD5D8C-9EDE-7BAA-66E3-005D1C75A24A}"/>
              </a:ext>
            </a:extLst>
          </p:cNvPr>
          <p:cNvSpPr>
            <a:spLocks noGrp="1"/>
          </p:cNvSpPr>
          <p:nvPr>
            <p:ph type="pic" sz="quarter" idx="10" hasCustomPrompt="1"/>
          </p:nvPr>
        </p:nvSpPr>
        <p:spPr>
          <a:xfrm>
            <a:off x="619015" y="2401870"/>
            <a:ext cx="6894381" cy="3876657"/>
          </a:xfr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solidFill>
                  <a:schemeClr val="tx1"/>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Picture A – 16x9</a:t>
            </a:r>
          </a:p>
        </p:txBody>
      </p:sp>
      <p:sp>
        <p:nvSpPr>
          <p:cNvPr id="5" name="Text Placeholder 22">
            <a:extLst>
              <a:ext uri="{FF2B5EF4-FFF2-40B4-BE49-F238E27FC236}">
                <a16:creationId xmlns:a16="http://schemas.microsoft.com/office/drawing/2014/main" id="{9442F653-271D-C089-0B4C-1DE67DEC97E8}"/>
              </a:ext>
            </a:extLst>
          </p:cNvPr>
          <p:cNvSpPr>
            <a:spLocks noGrp="1"/>
          </p:cNvSpPr>
          <p:nvPr>
            <p:ph type="body" sz="quarter" idx="16" hasCustomPrompt="1"/>
          </p:nvPr>
        </p:nvSpPr>
        <p:spPr>
          <a:xfrm>
            <a:off x="619014" y="702331"/>
            <a:ext cx="6894380" cy="1399775"/>
          </a:xfrm>
        </p:spPr>
        <p:txBody>
          <a:bodyPr lIns="90000"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44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 Text At Two Lines </a:t>
            </a:r>
            <a:endParaRPr lang="en-US"/>
          </a:p>
        </p:txBody>
      </p:sp>
      <p:sp>
        <p:nvSpPr>
          <p:cNvPr id="7" name="Text Placeholder 22">
            <a:extLst>
              <a:ext uri="{FF2B5EF4-FFF2-40B4-BE49-F238E27FC236}">
                <a16:creationId xmlns:a16="http://schemas.microsoft.com/office/drawing/2014/main" id="{112584F0-B616-DC43-F3F1-8631BFCFDC94}"/>
              </a:ext>
            </a:extLst>
          </p:cNvPr>
          <p:cNvSpPr>
            <a:spLocks noGrp="1"/>
          </p:cNvSpPr>
          <p:nvPr>
            <p:ph type="body" sz="quarter" idx="15" hasCustomPrompt="1"/>
          </p:nvPr>
        </p:nvSpPr>
        <p:spPr>
          <a:xfrm>
            <a:off x="7584609" y="702331"/>
            <a:ext cx="3988375" cy="5576195"/>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This is maybe the last line.</a:t>
            </a:r>
          </a:p>
        </p:txBody>
      </p:sp>
    </p:spTree>
    <p:extLst>
      <p:ext uri="{BB962C8B-B14F-4D97-AF65-F5344CB8AC3E}">
        <p14:creationId xmlns:p14="http://schemas.microsoft.com/office/powerpoint/2010/main" val="3685602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bg>
      <p:bgRef idx="1001">
        <a:schemeClr val="bg1"/>
      </p:bgRef>
    </p:bg>
    <p:spTree>
      <p:nvGrpSpPr>
        <p:cNvPr id="1" name="Shape 74"/>
        <p:cNvGrpSpPr/>
        <p:nvPr/>
      </p:nvGrpSpPr>
      <p:grpSpPr>
        <a:xfrm>
          <a:off x="0" y="0"/>
          <a:ext cx="0" cy="0"/>
          <a:chOff x="0" y="0"/>
          <a:chExt cx="0" cy="0"/>
        </a:xfrm>
      </p:grpSpPr>
      <p:sp>
        <p:nvSpPr>
          <p:cNvPr id="6" name="Rectangle 5">
            <a:extLst>
              <a:ext uri="{FF2B5EF4-FFF2-40B4-BE49-F238E27FC236}">
                <a16:creationId xmlns:a16="http://schemas.microsoft.com/office/drawing/2014/main" id="{47EC0459-17DC-C0D7-A65B-C38D207F5D41}"/>
              </a:ext>
            </a:extLst>
          </p:cNvPr>
          <p:cNvSpPr/>
          <p:nvPr userDrawn="1"/>
        </p:nvSpPr>
        <p:spPr>
          <a:xfrm>
            <a:off x="300038" y="296863"/>
            <a:ext cx="11591925" cy="6264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75" name="Google Shape;75;p7"/>
          <p:cNvSpPr txBox="1">
            <a:spLocks noGrp="1"/>
          </p:cNvSpPr>
          <p:nvPr>
            <p:ph type="title" hasCustomPrompt="1"/>
          </p:nvPr>
        </p:nvSpPr>
        <p:spPr>
          <a:xfrm>
            <a:off x="1897116" y="309033"/>
            <a:ext cx="6266343" cy="5241167"/>
          </a:xfrm>
          <a:prstGeom prst="rect">
            <a:avLst/>
          </a:prstGeom>
        </p:spPr>
        <p:txBody>
          <a:bodyPr spcFirstLastPara="1" wrap="square" lIns="91425" tIns="91425" rIns="91425" bIns="91425" anchor="ctr" anchorCtr="0">
            <a:noAutofit/>
          </a:bodyPr>
          <a:lstStyle>
            <a:lvl1pPr lvl="0" algn="l">
              <a:spcBef>
                <a:spcPts val="0"/>
              </a:spcBef>
              <a:spcAft>
                <a:spcPts val="0"/>
              </a:spcAft>
              <a:buSzPts val="2400"/>
              <a:buNone/>
              <a:defRPr sz="11500" b="1" i="0">
                <a:solidFill>
                  <a:schemeClr val="lt2"/>
                </a:solidFill>
                <a:latin typeface="Poppins" pitchFamily="2" charset="77"/>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r>
              <a:rPr lang="en-US"/>
              <a:t>One column text</a:t>
            </a:r>
            <a:endParaRPr/>
          </a:p>
        </p:txBody>
      </p:sp>
      <p:sp>
        <p:nvSpPr>
          <p:cNvPr id="76" name="Google Shape;76;p7"/>
          <p:cNvSpPr txBox="1">
            <a:spLocks noGrp="1"/>
          </p:cNvSpPr>
          <p:nvPr>
            <p:ph type="body" idx="1"/>
          </p:nvPr>
        </p:nvSpPr>
        <p:spPr>
          <a:xfrm>
            <a:off x="8163460" y="3501399"/>
            <a:ext cx="3254167" cy="2048800"/>
          </a:xfrm>
          <a:prstGeom prst="rect">
            <a:avLst/>
          </a:prstGeom>
        </p:spPr>
        <p:txBody>
          <a:bodyPr spcFirstLastPara="1" wrap="square" lIns="91425" tIns="91425" rIns="91425" bIns="91425" anchor="t" anchorCtr="0">
            <a:noAutofit/>
          </a:bodyPr>
          <a:lstStyle>
            <a:lvl1pPr marL="203195" lvl="0" indent="0">
              <a:spcBef>
                <a:spcPts val="0"/>
              </a:spcBef>
              <a:spcAft>
                <a:spcPts val="0"/>
              </a:spcAft>
              <a:buSzPts val="1200"/>
              <a:buNone/>
              <a:defRPr sz="1600">
                <a:solidFill>
                  <a:schemeClr val="dk2"/>
                </a:solidFill>
                <a:highlight>
                  <a:schemeClr val="lt2"/>
                </a:highlight>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629333784"/>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 Photo Collag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5BC1D2B0-931A-23A2-9476-3DCCF346AB51}"/>
              </a:ext>
            </a:extLst>
          </p:cNvPr>
          <p:cNvSpPr>
            <a:spLocks noGrp="1"/>
          </p:cNvSpPr>
          <p:nvPr>
            <p:ph type="pic" sz="quarter" idx="10" hasCustomPrompt="1"/>
          </p:nvPr>
        </p:nvSpPr>
        <p:spPr>
          <a:xfrm>
            <a:off x="8768933" y="296861"/>
            <a:ext cx="3123031" cy="1731779"/>
          </a:xfrm>
        </p:spPr>
        <p:txBody>
          <a:bodyPr/>
          <a:lstStyle>
            <a:lvl1pPr>
              <a:defRPr>
                <a:solidFill>
                  <a:schemeClr val="accent3"/>
                </a:solidFill>
              </a:defRPr>
            </a:lvl1pPr>
          </a:lstStyle>
          <a:p>
            <a:r>
              <a:rPr lang="en-US" dirty="0"/>
              <a:t>Picture D</a:t>
            </a:r>
          </a:p>
        </p:txBody>
      </p:sp>
      <p:sp>
        <p:nvSpPr>
          <p:cNvPr id="9" name="Picture Placeholder 7">
            <a:extLst>
              <a:ext uri="{FF2B5EF4-FFF2-40B4-BE49-F238E27FC236}">
                <a16:creationId xmlns:a16="http://schemas.microsoft.com/office/drawing/2014/main" id="{CD0CC6D6-A8D2-FABF-2E67-549DC10B7C9F}"/>
              </a:ext>
            </a:extLst>
          </p:cNvPr>
          <p:cNvSpPr>
            <a:spLocks noGrp="1"/>
          </p:cNvSpPr>
          <p:nvPr>
            <p:ph type="pic" sz="quarter" idx="14" hasCustomPrompt="1"/>
          </p:nvPr>
        </p:nvSpPr>
        <p:spPr>
          <a:xfrm>
            <a:off x="3987802" y="296862"/>
            <a:ext cx="4698207" cy="6264277"/>
          </a:xfrm>
        </p:spPr>
        <p:txBody>
          <a:bodyPr/>
          <a:lstStyle>
            <a:lvl1pPr>
              <a:defRPr>
                <a:solidFill>
                  <a:schemeClr val="accent6"/>
                </a:solidFill>
              </a:defRPr>
            </a:lvl1pPr>
          </a:lstStyle>
          <a:p>
            <a:r>
              <a:rPr lang="en-US" dirty="0"/>
              <a:t>Picture C – 4x3 </a:t>
            </a:r>
          </a:p>
        </p:txBody>
      </p:sp>
      <p:sp>
        <p:nvSpPr>
          <p:cNvPr id="10" name="Picture Placeholder 7">
            <a:extLst>
              <a:ext uri="{FF2B5EF4-FFF2-40B4-BE49-F238E27FC236}">
                <a16:creationId xmlns:a16="http://schemas.microsoft.com/office/drawing/2014/main" id="{175ECE47-ACC8-A18E-25AE-4BD71A5C16CF}"/>
              </a:ext>
            </a:extLst>
          </p:cNvPr>
          <p:cNvSpPr>
            <a:spLocks noGrp="1"/>
          </p:cNvSpPr>
          <p:nvPr>
            <p:ph type="pic" sz="quarter" idx="15" hasCustomPrompt="1"/>
          </p:nvPr>
        </p:nvSpPr>
        <p:spPr>
          <a:xfrm>
            <a:off x="300037" y="1928762"/>
            <a:ext cx="3597763" cy="4630519"/>
          </a:xfrm>
        </p:spPr>
        <p:txBody>
          <a:bodyPr/>
          <a:lstStyle>
            <a:lvl1pPr>
              <a:defRPr>
                <a:solidFill>
                  <a:schemeClr val="accent2"/>
                </a:solidFill>
              </a:defRPr>
            </a:lvl1pPr>
          </a:lstStyle>
          <a:p>
            <a:r>
              <a:rPr lang="en-US" dirty="0"/>
              <a:t>Picture B</a:t>
            </a:r>
          </a:p>
        </p:txBody>
      </p:sp>
      <p:sp>
        <p:nvSpPr>
          <p:cNvPr id="12" name="Picture Placeholder 7">
            <a:extLst>
              <a:ext uri="{FF2B5EF4-FFF2-40B4-BE49-F238E27FC236}">
                <a16:creationId xmlns:a16="http://schemas.microsoft.com/office/drawing/2014/main" id="{2254F762-72EF-AC50-6EDD-8153EC52EFDD}"/>
              </a:ext>
            </a:extLst>
          </p:cNvPr>
          <p:cNvSpPr>
            <a:spLocks noGrp="1"/>
          </p:cNvSpPr>
          <p:nvPr>
            <p:ph type="pic" sz="quarter" idx="16" hasCustomPrompt="1"/>
          </p:nvPr>
        </p:nvSpPr>
        <p:spPr>
          <a:xfrm>
            <a:off x="300037" y="296861"/>
            <a:ext cx="3597763" cy="1541899"/>
          </a:xfrm>
        </p:spPr>
        <p:txBody>
          <a:bodyPr/>
          <a:lstStyle>
            <a:lvl1pPr>
              <a:defRPr>
                <a:solidFill>
                  <a:schemeClr val="accent3"/>
                </a:solidFill>
              </a:defRPr>
            </a:lvl1pPr>
          </a:lstStyle>
          <a:p>
            <a:r>
              <a:rPr lang="en-US" dirty="0"/>
              <a:t>Picture A – 21x9</a:t>
            </a:r>
          </a:p>
        </p:txBody>
      </p:sp>
      <p:sp>
        <p:nvSpPr>
          <p:cNvPr id="14" name="Picture Placeholder 7">
            <a:extLst>
              <a:ext uri="{FF2B5EF4-FFF2-40B4-BE49-F238E27FC236}">
                <a16:creationId xmlns:a16="http://schemas.microsoft.com/office/drawing/2014/main" id="{2D52723F-F86B-BA7D-6690-851A12C0D1BD}"/>
              </a:ext>
            </a:extLst>
          </p:cNvPr>
          <p:cNvSpPr>
            <a:spLocks noGrp="1"/>
          </p:cNvSpPr>
          <p:nvPr>
            <p:ph type="pic" sz="quarter" idx="17" hasCustomPrompt="1"/>
          </p:nvPr>
        </p:nvSpPr>
        <p:spPr>
          <a:xfrm>
            <a:off x="8776007" y="5225727"/>
            <a:ext cx="3115956" cy="1335411"/>
          </a:xfrm>
        </p:spPr>
        <p:txBody>
          <a:bodyPr/>
          <a:lstStyle>
            <a:lvl1pPr>
              <a:defRPr>
                <a:solidFill>
                  <a:schemeClr val="tx2"/>
                </a:solidFill>
              </a:defRPr>
            </a:lvl1pPr>
          </a:lstStyle>
          <a:p>
            <a:r>
              <a:rPr lang="en-US" dirty="0"/>
              <a:t>Picture F – 21x9</a:t>
            </a:r>
          </a:p>
        </p:txBody>
      </p:sp>
      <p:sp>
        <p:nvSpPr>
          <p:cNvPr id="16" name="Picture Placeholder 4">
            <a:extLst>
              <a:ext uri="{FF2B5EF4-FFF2-40B4-BE49-F238E27FC236}">
                <a16:creationId xmlns:a16="http://schemas.microsoft.com/office/drawing/2014/main" id="{9D059A90-9120-CCC3-FCD2-07C2064A3C37}"/>
              </a:ext>
            </a:extLst>
          </p:cNvPr>
          <p:cNvSpPr>
            <a:spLocks noGrp="1"/>
          </p:cNvSpPr>
          <p:nvPr>
            <p:ph type="pic" sz="quarter" idx="18" hasCustomPrompt="1"/>
          </p:nvPr>
        </p:nvSpPr>
        <p:spPr>
          <a:xfrm>
            <a:off x="8776007" y="2157211"/>
            <a:ext cx="3115956" cy="2959231"/>
          </a:xfrm>
        </p:spPr>
        <p:txBody>
          <a:bodyPr/>
          <a:lstStyle>
            <a:lvl1pPr>
              <a:defRPr>
                <a:solidFill>
                  <a:schemeClr val="accent1"/>
                </a:solidFill>
              </a:defRPr>
            </a:lvl1pPr>
          </a:lstStyle>
          <a:p>
            <a:r>
              <a:rPr lang="en-US" dirty="0"/>
              <a:t>Picture E</a:t>
            </a:r>
          </a:p>
        </p:txBody>
      </p:sp>
    </p:spTree>
    <p:extLst>
      <p:ext uri="{BB962C8B-B14F-4D97-AF65-F5344CB8AC3E}">
        <p14:creationId xmlns:p14="http://schemas.microsoft.com/office/powerpoint/2010/main" val="963609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DA74C97-74B2-E927-1BB8-62618CEE009E}"/>
              </a:ext>
            </a:extLst>
          </p:cNvPr>
          <p:cNvSpPr>
            <a:spLocks noGrp="1"/>
          </p:cNvSpPr>
          <p:nvPr>
            <p:ph type="pic" sz="quarter" idx="10"/>
          </p:nvPr>
        </p:nvSpPr>
        <p:spPr>
          <a:xfrm>
            <a:off x="300040" y="309035"/>
            <a:ext cx="11557529" cy="6239933"/>
          </a:xfrm>
          <a:prstGeom prst="rect">
            <a:avLst/>
          </a:prstGeom>
        </p:spPr>
        <p:txBody>
          <a:bodyPr/>
          <a:lstStyle/>
          <a:p>
            <a:endParaRPr lang="en-US" dirty="0"/>
          </a:p>
        </p:txBody>
      </p:sp>
    </p:spTree>
    <p:extLst>
      <p:ext uri="{BB962C8B-B14F-4D97-AF65-F5344CB8AC3E}">
        <p14:creationId xmlns:p14="http://schemas.microsoft.com/office/powerpoint/2010/main" val="420059638"/>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se Study Writeup - Dar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04D13D-EA5F-4466-0465-6C4813B46555}"/>
              </a:ext>
            </a:extLst>
          </p:cNvPr>
          <p:cNvSpPr/>
          <p:nvPr userDrawn="1"/>
        </p:nvSpPr>
        <p:spPr>
          <a:xfrm>
            <a:off x="300039" y="296859"/>
            <a:ext cx="11591925" cy="62642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4" name="Rectangle 3">
            <a:extLst>
              <a:ext uri="{FF2B5EF4-FFF2-40B4-BE49-F238E27FC236}">
                <a16:creationId xmlns:a16="http://schemas.microsoft.com/office/drawing/2014/main" id="{16755507-0F45-91F8-A78A-1AF1194161E4}"/>
              </a:ext>
            </a:extLst>
          </p:cNvPr>
          <p:cNvSpPr/>
          <p:nvPr userDrawn="1"/>
        </p:nvSpPr>
        <p:spPr>
          <a:xfrm>
            <a:off x="8018966" y="296862"/>
            <a:ext cx="3872999" cy="62642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2" name="Title 1">
            <a:extLst>
              <a:ext uri="{FF2B5EF4-FFF2-40B4-BE49-F238E27FC236}">
                <a16:creationId xmlns:a16="http://schemas.microsoft.com/office/drawing/2014/main" id="{FF5C543E-9F24-654E-27AE-9D1CD8C4B7C7}"/>
              </a:ext>
            </a:extLst>
          </p:cNvPr>
          <p:cNvSpPr>
            <a:spLocks noGrp="1"/>
          </p:cNvSpPr>
          <p:nvPr>
            <p:ph type="title" hasCustomPrompt="1"/>
          </p:nvPr>
        </p:nvSpPr>
        <p:spPr>
          <a:xfrm>
            <a:off x="391479" y="309035"/>
            <a:ext cx="7233232" cy="2000508"/>
          </a:xfrm>
          <a:ln>
            <a:noFill/>
          </a:ln>
        </p:spPr>
        <p:txBody>
          <a:bodyPr>
            <a:normAutofit/>
          </a:bodyPr>
          <a:lstStyle>
            <a:lvl1pPr>
              <a:defRPr sz="4400" b="1" i="0">
                <a:solidFill>
                  <a:schemeClr val="bg1"/>
                </a:solidFill>
                <a:latin typeface="Poppins" pitchFamily="2" charset="77"/>
                <a:ea typeface="GT Alpina Light" pitchFamily="2" charset="77"/>
                <a:cs typeface="Segoe UI" panose="020B0502040204020203" pitchFamily="34" charset="0"/>
              </a:defRPr>
            </a:lvl1pPr>
          </a:lstStyle>
          <a:p>
            <a:r>
              <a:rPr lang="en-GB"/>
              <a:t>Lorem Ipsum is simply dummy text</a:t>
            </a:r>
            <a:endParaRPr lang="en-US"/>
          </a:p>
        </p:txBody>
      </p:sp>
      <p:sp>
        <p:nvSpPr>
          <p:cNvPr id="6" name="Text Placeholder 5">
            <a:extLst>
              <a:ext uri="{FF2B5EF4-FFF2-40B4-BE49-F238E27FC236}">
                <a16:creationId xmlns:a16="http://schemas.microsoft.com/office/drawing/2014/main" id="{9055BFDB-558E-FF05-7E9E-E5CDCDB6D82E}"/>
              </a:ext>
            </a:extLst>
          </p:cNvPr>
          <p:cNvSpPr>
            <a:spLocks noGrp="1"/>
          </p:cNvSpPr>
          <p:nvPr>
            <p:ph type="body" sz="quarter" idx="10"/>
          </p:nvPr>
        </p:nvSpPr>
        <p:spPr>
          <a:xfrm>
            <a:off x="391479" y="2309544"/>
            <a:ext cx="7233232" cy="4239425"/>
          </a:xfrm>
          <a:prstGeom prst="rect">
            <a:avLst/>
          </a:prstGeom>
        </p:spPr>
        <p:txBody>
          <a:bodyPr/>
          <a:lstStyle>
            <a:lvl1pPr>
              <a:defRPr b="0" i="0">
                <a:solidFill>
                  <a:schemeClr val="bg1"/>
                </a:solidFill>
                <a:latin typeface="Poppins" pitchFamily="2" charset="77"/>
                <a:cs typeface="Segoe UI" panose="020B0502040204020203" pitchFamily="34" charset="0"/>
              </a:defRPr>
            </a:lvl1pPr>
            <a:lvl2pPr>
              <a:defRPr b="0" i="0">
                <a:solidFill>
                  <a:schemeClr val="bg1"/>
                </a:solidFill>
                <a:latin typeface="Poppins" pitchFamily="2" charset="77"/>
                <a:cs typeface="Segoe UI" panose="020B0502040204020203" pitchFamily="34" charset="0"/>
              </a:defRPr>
            </a:lvl2pPr>
            <a:lvl3pPr>
              <a:defRPr b="0" i="0">
                <a:solidFill>
                  <a:schemeClr val="bg1"/>
                </a:solidFill>
                <a:latin typeface="Poppins" pitchFamily="2" charset="77"/>
                <a:cs typeface="Segoe UI" panose="020B0502040204020203" pitchFamily="34" charset="0"/>
              </a:defRPr>
            </a:lvl3pPr>
            <a:lvl4pPr>
              <a:defRPr b="0" i="0">
                <a:solidFill>
                  <a:schemeClr val="bg1"/>
                </a:solidFill>
                <a:latin typeface="Poppins" pitchFamily="2" charset="77"/>
                <a:cs typeface="Segoe UI" panose="020B0502040204020203" pitchFamily="34" charset="0"/>
              </a:defRPr>
            </a:lvl4pPr>
            <a:lvl5pPr>
              <a:defRPr b="0" i="0">
                <a:solidFill>
                  <a:schemeClr val="bg1"/>
                </a:solidFill>
                <a:latin typeface="Poppins" pitchFamily="2" charset="77"/>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127891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ase Study Writeup - Medium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1DFEAEE-1D58-C797-7E0C-9FDF8DC58E3A}"/>
              </a:ext>
            </a:extLst>
          </p:cNvPr>
          <p:cNvSpPr/>
          <p:nvPr userDrawn="1"/>
        </p:nvSpPr>
        <p:spPr>
          <a:xfrm>
            <a:off x="300039" y="296859"/>
            <a:ext cx="11591925" cy="62642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11" name="Rectangle 10">
            <a:extLst>
              <a:ext uri="{FF2B5EF4-FFF2-40B4-BE49-F238E27FC236}">
                <a16:creationId xmlns:a16="http://schemas.microsoft.com/office/drawing/2014/main" id="{10E2637E-38DD-66E0-E81B-B41524BEAFF9}"/>
              </a:ext>
            </a:extLst>
          </p:cNvPr>
          <p:cNvSpPr/>
          <p:nvPr userDrawn="1"/>
        </p:nvSpPr>
        <p:spPr>
          <a:xfrm>
            <a:off x="8018966" y="296862"/>
            <a:ext cx="3872999" cy="626427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5" name="Title 1">
            <a:extLst>
              <a:ext uri="{FF2B5EF4-FFF2-40B4-BE49-F238E27FC236}">
                <a16:creationId xmlns:a16="http://schemas.microsoft.com/office/drawing/2014/main" id="{87BFE620-894F-D664-9726-48ACC1A8C3A6}"/>
              </a:ext>
            </a:extLst>
          </p:cNvPr>
          <p:cNvSpPr>
            <a:spLocks noGrp="1"/>
          </p:cNvSpPr>
          <p:nvPr>
            <p:ph type="title" hasCustomPrompt="1"/>
          </p:nvPr>
        </p:nvSpPr>
        <p:spPr>
          <a:xfrm>
            <a:off x="391479" y="309035"/>
            <a:ext cx="7233232" cy="2000508"/>
          </a:xfrm>
          <a:ln>
            <a:noFill/>
          </a:ln>
        </p:spPr>
        <p:txBody>
          <a:bodyPr>
            <a:normAutofit/>
          </a:bodyPr>
          <a:lstStyle>
            <a:lvl1pPr>
              <a:defRPr sz="4400" b="1" i="0">
                <a:solidFill>
                  <a:schemeClr val="bg1"/>
                </a:solidFill>
                <a:latin typeface="Poppins" pitchFamily="2" charset="77"/>
                <a:ea typeface="GT Alpina Light" pitchFamily="2" charset="77"/>
                <a:cs typeface="Segoe UI" panose="020B0502040204020203" pitchFamily="34" charset="0"/>
              </a:defRPr>
            </a:lvl1pPr>
          </a:lstStyle>
          <a:p>
            <a:r>
              <a:rPr lang="en-GB"/>
              <a:t>Lorem Ipsum is simply dummy text</a:t>
            </a:r>
            <a:endParaRPr lang="en-US"/>
          </a:p>
        </p:txBody>
      </p:sp>
      <p:sp>
        <p:nvSpPr>
          <p:cNvPr id="7" name="Text Placeholder 5">
            <a:extLst>
              <a:ext uri="{FF2B5EF4-FFF2-40B4-BE49-F238E27FC236}">
                <a16:creationId xmlns:a16="http://schemas.microsoft.com/office/drawing/2014/main" id="{FB783642-F404-2858-ECFD-7242D48DE014}"/>
              </a:ext>
            </a:extLst>
          </p:cNvPr>
          <p:cNvSpPr>
            <a:spLocks noGrp="1"/>
          </p:cNvSpPr>
          <p:nvPr>
            <p:ph type="body" sz="quarter" idx="10"/>
          </p:nvPr>
        </p:nvSpPr>
        <p:spPr>
          <a:xfrm>
            <a:off x="391479" y="2309544"/>
            <a:ext cx="7233232" cy="4239425"/>
          </a:xfrm>
          <a:prstGeom prst="rect">
            <a:avLst/>
          </a:prstGeom>
        </p:spPr>
        <p:txBody>
          <a:bodyPr/>
          <a:lstStyle>
            <a:lvl1pPr>
              <a:defRPr b="0" i="0">
                <a:solidFill>
                  <a:schemeClr val="bg1"/>
                </a:solidFill>
                <a:latin typeface="Poppins" pitchFamily="2" charset="77"/>
                <a:cs typeface="Segoe UI" panose="020B0502040204020203" pitchFamily="34" charset="0"/>
              </a:defRPr>
            </a:lvl1pPr>
            <a:lvl2pPr>
              <a:defRPr b="0" i="0">
                <a:solidFill>
                  <a:schemeClr val="bg1"/>
                </a:solidFill>
                <a:latin typeface="Poppins" pitchFamily="2" charset="77"/>
                <a:cs typeface="Segoe UI" panose="020B0502040204020203" pitchFamily="34" charset="0"/>
              </a:defRPr>
            </a:lvl2pPr>
            <a:lvl3pPr>
              <a:defRPr b="0" i="0">
                <a:solidFill>
                  <a:schemeClr val="bg1"/>
                </a:solidFill>
                <a:latin typeface="Poppins" pitchFamily="2" charset="77"/>
                <a:cs typeface="Segoe UI" panose="020B0502040204020203" pitchFamily="34" charset="0"/>
              </a:defRPr>
            </a:lvl3pPr>
            <a:lvl4pPr>
              <a:defRPr b="0" i="0">
                <a:solidFill>
                  <a:schemeClr val="bg1"/>
                </a:solidFill>
                <a:latin typeface="Poppins" pitchFamily="2" charset="77"/>
                <a:cs typeface="Segoe UI" panose="020B0502040204020203" pitchFamily="34" charset="0"/>
              </a:defRPr>
            </a:lvl4pPr>
            <a:lvl5pPr>
              <a:defRPr b="0" i="0">
                <a:solidFill>
                  <a:schemeClr val="bg1"/>
                </a:solidFill>
                <a:latin typeface="Poppins" pitchFamily="2" charset="77"/>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730364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ase Study Writeup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C0FFC1-04AD-EB11-A94D-14FE107098A1}"/>
              </a:ext>
            </a:extLst>
          </p:cNvPr>
          <p:cNvSpPr/>
          <p:nvPr userDrawn="1"/>
        </p:nvSpPr>
        <p:spPr>
          <a:xfrm>
            <a:off x="300039" y="296859"/>
            <a:ext cx="11591925" cy="62642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9" name="Rectangle 8">
            <a:extLst>
              <a:ext uri="{FF2B5EF4-FFF2-40B4-BE49-F238E27FC236}">
                <a16:creationId xmlns:a16="http://schemas.microsoft.com/office/drawing/2014/main" id="{BE3C4C5D-0B00-A594-FD6C-2E683F50634B}"/>
              </a:ext>
            </a:extLst>
          </p:cNvPr>
          <p:cNvSpPr/>
          <p:nvPr userDrawn="1"/>
        </p:nvSpPr>
        <p:spPr>
          <a:xfrm>
            <a:off x="8018966" y="296862"/>
            <a:ext cx="3872999" cy="62642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5" name="Title 1">
            <a:extLst>
              <a:ext uri="{FF2B5EF4-FFF2-40B4-BE49-F238E27FC236}">
                <a16:creationId xmlns:a16="http://schemas.microsoft.com/office/drawing/2014/main" id="{CF479E3E-2055-A36A-64B1-91AEC56BFA99}"/>
              </a:ext>
            </a:extLst>
          </p:cNvPr>
          <p:cNvSpPr>
            <a:spLocks noGrp="1"/>
          </p:cNvSpPr>
          <p:nvPr>
            <p:ph type="title" hasCustomPrompt="1"/>
          </p:nvPr>
        </p:nvSpPr>
        <p:spPr>
          <a:xfrm>
            <a:off x="391479" y="309035"/>
            <a:ext cx="7233232" cy="2000508"/>
          </a:xfrm>
          <a:ln>
            <a:noFill/>
          </a:ln>
        </p:spPr>
        <p:txBody>
          <a:bodyPr>
            <a:normAutofit/>
          </a:bodyPr>
          <a:lstStyle>
            <a:lvl1pPr>
              <a:defRPr sz="4400" b="1" i="0">
                <a:solidFill>
                  <a:schemeClr val="bg1"/>
                </a:solidFill>
                <a:latin typeface="Poppins" pitchFamily="2" charset="77"/>
                <a:ea typeface="GT Alpina Light" pitchFamily="2" charset="77"/>
                <a:cs typeface="Segoe UI" panose="020B0502040204020203" pitchFamily="34" charset="0"/>
              </a:defRPr>
            </a:lvl1pPr>
          </a:lstStyle>
          <a:p>
            <a:r>
              <a:rPr lang="en-GB"/>
              <a:t>Lorem Ipsum is simply dummy text</a:t>
            </a:r>
            <a:endParaRPr lang="en-US"/>
          </a:p>
        </p:txBody>
      </p:sp>
      <p:sp>
        <p:nvSpPr>
          <p:cNvPr id="7" name="Text Placeholder 5">
            <a:extLst>
              <a:ext uri="{FF2B5EF4-FFF2-40B4-BE49-F238E27FC236}">
                <a16:creationId xmlns:a16="http://schemas.microsoft.com/office/drawing/2014/main" id="{508C5AA5-69D3-7AD2-AE13-F15CADC839B2}"/>
              </a:ext>
            </a:extLst>
          </p:cNvPr>
          <p:cNvSpPr>
            <a:spLocks noGrp="1"/>
          </p:cNvSpPr>
          <p:nvPr>
            <p:ph type="body" sz="quarter" idx="10"/>
          </p:nvPr>
        </p:nvSpPr>
        <p:spPr>
          <a:xfrm>
            <a:off x="391479" y="2309544"/>
            <a:ext cx="7233232" cy="4239425"/>
          </a:xfrm>
          <a:prstGeom prst="rect">
            <a:avLst/>
          </a:prstGeom>
        </p:spPr>
        <p:txBody>
          <a:bodyPr/>
          <a:lstStyle>
            <a:lvl1pPr>
              <a:defRPr b="0" i="0">
                <a:solidFill>
                  <a:schemeClr val="bg1"/>
                </a:solidFill>
                <a:latin typeface="Poppins" pitchFamily="2" charset="77"/>
                <a:cs typeface="Segoe UI" panose="020B0502040204020203" pitchFamily="34" charset="0"/>
              </a:defRPr>
            </a:lvl1pPr>
            <a:lvl2pPr>
              <a:defRPr b="0" i="0">
                <a:solidFill>
                  <a:schemeClr val="bg1"/>
                </a:solidFill>
                <a:latin typeface="Poppins" pitchFamily="2" charset="77"/>
                <a:cs typeface="Segoe UI" panose="020B0502040204020203" pitchFamily="34" charset="0"/>
              </a:defRPr>
            </a:lvl2pPr>
            <a:lvl3pPr>
              <a:defRPr b="0" i="0">
                <a:solidFill>
                  <a:schemeClr val="bg1"/>
                </a:solidFill>
                <a:latin typeface="Poppins" pitchFamily="2" charset="77"/>
                <a:cs typeface="Segoe UI" panose="020B0502040204020203" pitchFamily="34" charset="0"/>
              </a:defRPr>
            </a:lvl3pPr>
            <a:lvl4pPr>
              <a:defRPr b="0" i="0">
                <a:solidFill>
                  <a:schemeClr val="bg1"/>
                </a:solidFill>
                <a:latin typeface="Poppins" pitchFamily="2" charset="77"/>
                <a:cs typeface="Segoe UI" panose="020B0502040204020203" pitchFamily="34" charset="0"/>
              </a:defRPr>
            </a:lvl4pPr>
            <a:lvl5pPr>
              <a:defRPr b="0" i="0">
                <a:solidFill>
                  <a:schemeClr val="bg1"/>
                </a:solidFill>
                <a:latin typeface="Poppins" pitchFamily="2" charset="77"/>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126773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ase Study Writeup - R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A5A6A6-1112-D936-74D9-89230FE52ED6}"/>
              </a:ext>
            </a:extLst>
          </p:cNvPr>
          <p:cNvSpPr/>
          <p:nvPr userDrawn="1"/>
        </p:nvSpPr>
        <p:spPr>
          <a:xfrm>
            <a:off x="300039" y="296859"/>
            <a:ext cx="11591925" cy="62642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9" name="Rectangle 8">
            <a:extLst>
              <a:ext uri="{FF2B5EF4-FFF2-40B4-BE49-F238E27FC236}">
                <a16:creationId xmlns:a16="http://schemas.microsoft.com/office/drawing/2014/main" id="{AEE21B30-9C26-90FB-BCDC-35CCB2EE4CD9}"/>
              </a:ext>
            </a:extLst>
          </p:cNvPr>
          <p:cNvSpPr/>
          <p:nvPr userDrawn="1"/>
        </p:nvSpPr>
        <p:spPr>
          <a:xfrm>
            <a:off x="8018966" y="296862"/>
            <a:ext cx="3872999" cy="62642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5" name="Title 1">
            <a:extLst>
              <a:ext uri="{FF2B5EF4-FFF2-40B4-BE49-F238E27FC236}">
                <a16:creationId xmlns:a16="http://schemas.microsoft.com/office/drawing/2014/main" id="{8E896BA9-4F1E-36DC-C453-F8B5FCEFF442}"/>
              </a:ext>
            </a:extLst>
          </p:cNvPr>
          <p:cNvSpPr>
            <a:spLocks noGrp="1"/>
          </p:cNvSpPr>
          <p:nvPr>
            <p:ph type="title" hasCustomPrompt="1"/>
          </p:nvPr>
        </p:nvSpPr>
        <p:spPr>
          <a:xfrm>
            <a:off x="391479" y="309035"/>
            <a:ext cx="7233232" cy="2000508"/>
          </a:xfrm>
          <a:ln>
            <a:noFill/>
          </a:ln>
        </p:spPr>
        <p:txBody>
          <a:bodyPr>
            <a:normAutofit/>
          </a:bodyPr>
          <a:lstStyle>
            <a:lvl1pPr>
              <a:defRPr sz="4400" b="1" i="0">
                <a:solidFill>
                  <a:schemeClr val="bg1"/>
                </a:solidFill>
                <a:latin typeface="Poppins" pitchFamily="2" charset="77"/>
                <a:ea typeface="GT Alpina Light" pitchFamily="2" charset="77"/>
                <a:cs typeface="Segoe UI" panose="020B0502040204020203" pitchFamily="34" charset="0"/>
              </a:defRPr>
            </a:lvl1pPr>
          </a:lstStyle>
          <a:p>
            <a:r>
              <a:rPr lang="en-GB"/>
              <a:t>Lorem Ipsum is simply dummy text</a:t>
            </a:r>
            <a:endParaRPr lang="en-US"/>
          </a:p>
        </p:txBody>
      </p:sp>
      <p:sp>
        <p:nvSpPr>
          <p:cNvPr id="7" name="Text Placeholder 5">
            <a:extLst>
              <a:ext uri="{FF2B5EF4-FFF2-40B4-BE49-F238E27FC236}">
                <a16:creationId xmlns:a16="http://schemas.microsoft.com/office/drawing/2014/main" id="{EF14AE2A-118A-BDDD-FB00-CB7C3F0F990A}"/>
              </a:ext>
            </a:extLst>
          </p:cNvPr>
          <p:cNvSpPr>
            <a:spLocks noGrp="1"/>
          </p:cNvSpPr>
          <p:nvPr>
            <p:ph type="body" sz="quarter" idx="10"/>
          </p:nvPr>
        </p:nvSpPr>
        <p:spPr>
          <a:xfrm>
            <a:off x="391479" y="2309544"/>
            <a:ext cx="7233232" cy="4239425"/>
          </a:xfrm>
          <a:prstGeom prst="rect">
            <a:avLst/>
          </a:prstGeom>
        </p:spPr>
        <p:txBody>
          <a:bodyPr/>
          <a:lstStyle>
            <a:lvl1pPr>
              <a:defRPr b="0" i="0">
                <a:solidFill>
                  <a:schemeClr val="bg1"/>
                </a:solidFill>
                <a:latin typeface="Poppins" pitchFamily="2" charset="77"/>
                <a:cs typeface="Segoe UI" panose="020B0502040204020203" pitchFamily="34" charset="0"/>
              </a:defRPr>
            </a:lvl1pPr>
            <a:lvl2pPr>
              <a:defRPr b="0" i="0">
                <a:solidFill>
                  <a:schemeClr val="bg1"/>
                </a:solidFill>
                <a:latin typeface="Poppins" pitchFamily="2" charset="77"/>
                <a:cs typeface="Segoe UI" panose="020B0502040204020203" pitchFamily="34" charset="0"/>
              </a:defRPr>
            </a:lvl2pPr>
            <a:lvl3pPr>
              <a:defRPr b="0" i="0">
                <a:solidFill>
                  <a:schemeClr val="bg1"/>
                </a:solidFill>
                <a:latin typeface="Poppins" pitchFamily="2" charset="77"/>
                <a:cs typeface="Segoe UI" panose="020B0502040204020203" pitchFamily="34" charset="0"/>
              </a:defRPr>
            </a:lvl3pPr>
            <a:lvl4pPr>
              <a:defRPr b="0" i="0">
                <a:solidFill>
                  <a:schemeClr val="bg1"/>
                </a:solidFill>
                <a:latin typeface="Poppins" pitchFamily="2" charset="77"/>
                <a:cs typeface="Segoe UI" panose="020B0502040204020203" pitchFamily="34" charset="0"/>
              </a:defRPr>
            </a:lvl4pPr>
            <a:lvl5pPr>
              <a:defRPr b="0" i="0">
                <a:solidFill>
                  <a:schemeClr val="bg1"/>
                </a:solidFill>
                <a:latin typeface="Poppins" pitchFamily="2" charset="77"/>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004547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ase Study Content -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DC594-AA68-2973-8802-0C6566540102}"/>
              </a:ext>
            </a:extLst>
          </p:cNvPr>
          <p:cNvSpPr>
            <a:spLocks noGrp="1"/>
          </p:cNvSpPr>
          <p:nvPr>
            <p:ph type="title" hasCustomPrompt="1"/>
          </p:nvPr>
        </p:nvSpPr>
        <p:spPr>
          <a:xfrm>
            <a:off x="10699919" y="309035"/>
            <a:ext cx="1192044" cy="6239933"/>
          </a:xfrm>
        </p:spPr>
        <p:txBody>
          <a:bodyPr vert="vert270">
            <a:noAutofit/>
          </a:bodyPr>
          <a:lstStyle>
            <a:lvl1pPr algn="l">
              <a:defRPr sz="4400" b="1" i="0">
                <a:solidFill>
                  <a:schemeClr val="bg2"/>
                </a:solidFill>
                <a:latin typeface="Poppins" pitchFamily="2" charset="77"/>
                <a:ea typeface="GT Alpina Light" pitchFamily="2" charset="77"/>
                <a:cs typeface="Segoe UI" panose="020B0502040204020203" pitchFamily="34" charset="0"/>
              </a:defRPr>
            </a:lvl1pPr>
          </a:lstStyle>
          <a:p>
            <a:r>
              <a:rPr lang="en-GB"/>
              <a:t>Lorem Ipsum is simply dummy text</a:t>
            </a:r>
            <a:endParaRPr lang="en-US"/>
          </a:p>
        </p:txBody>
      </p:sp>
    </p:spTree>
    <p:extLst>
      <p:ext uri="{BB962C8B-B14F-4D97-AF65-F5344CB8AC3E}">
        <p14:creationId xmlns:p14="http://schemas.microsoft.com/office/powerpoint/2010/main" val="15609277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ase Study Content - Medium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DC594-AA68-2973-8802-0C6566540102}"/>
              </a:ext>
            </a:extLst>
          </p:cNvPr>
          <p:cNvSpPr>
            <a:spLocks noGrp="1"/>
          </p:cNvSpPr>
          <p:nvPr>
            <p:ph type="title" hasCustomPrompt="1"/>
          </p:nvPr>
        </p:nvSpPr>
        <p:spPr>
          <a:xfrm>
            <a:off x="10699919" y="309035"/>
            <a:ext cx="1192044" cy="6239933"/>
          </a:xfrm>
        </p:spPr>
        <p:txBody>
          <a:bodyPr vert="vert270">
            <a:noAutofit/>
          </a:bodyPr>
          <a:lstStyle>
            <a:lvl1pPr algn="l">
              <a:defRPr sz="4400" b="1" i="0">
                <a:solidFill>
                  <a:schemeClr val="accent6"/>
                </a:solidFill>
                <a:latin typeface="Poppins" pitchFamily="2" charset="77"/>
                <a:ea typeface="GT Alpina Light" pitchFamily="2" charset="77"/>
                <a:cs typeface="Segoe UI" panose="020B0502040204020203" pitchFamily="34" charset="0"/>
              </a:defRPr>
            </a:lvl1pPr>
          </a:lstStyle>
          <a:p>
            <a:r>
              <a:rPr lang="en-GB"/>
              <a:t>Lorem Ipsum is simply dummy text</a:t>
            </a:r>
            <a:endParaRPr lang="en-US"/>
          </a:p>
        </p:txBody>
      </p:sp>
    </p:spTree>
    <p:extLst>
      <p:ext uri="{BB962C8B-B14F-4D97-AF65-F5344CB8AC3E}">
        <p14:creationId xmlns:p14="http://schemas.microsoft.com/office/powerpoint/2010/main" val="4636968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ase Study Content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DC594-AA68-2973-8802-0C6566540102}"/>
              </a:ext>
            </a:extLst>
          </p:cNvPr>
          <p:cNvSpPr>
            <a:spLocks noGrp="1"/>
          </p:cNvSpPr>
          <p:nvPr>
            <p:ph type="title" hasCustomPrompt="1"/>
          </p:nvPr>
        </p:nvSpPr>
        <p:spPr>
          <a:xfrm>
            <a:off x="10699919" y="309035"/>
            <a:ext cx="1192044" cy="6239933"/>
          </a:xfrm>
        </p:spPr>
        <p:txBody>
          <a:bodyPr vert="vert270">
            <a:noAutofit/>
          </a:bodyPr>
          <a:lstStyle>
            <a:lvl1pPr algn="l">
              <a:defRPr sz="4400" b="1" i="0">
                <a:solidFill>
                  <a:schemeClr val="accent2"/>
                </a:solidFill>
                <a:latin typeface="Poppins" pitchFamily="2" charset="77"/>
                <a:ea typeface="GT Alpina Light" pitchFamily="2" charset="77"/>
                <a:cs typeface="Segoe UI" panose="020B0502040204020203" pitchFamily="34" charset="0"/>
              </a:defRPr>
            </a:lvl1pPr>
          </a:lstStyle>
          <a:p>
            <a:r>
              <a:rPr lang="en-GB"/>
              <a:t>Lorem Ipsum is simply dummy text</a:t>
            </a:r>
            <a:endParaRPr lang="en-US"/>
          </a:p>
        </p:txBody>
      </p:sp>
    </p:spTree>
    <p:extLst>
      <p:ext uri="{BB962C8B-B14F-4D97-AF65-F5344CB8AC3E}">
        <p14:creationId xmlns:p14="http://schemas.microsoft.com/office/powerpoint/2010/main" val="33582986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ase Study Content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DC594-AA68-2973-8802-0C6566540102}"/>
              </a:ext>
            </a:extLst>
          </p:cNvPr>
          <p:cNvSpPr>
            <a:spLocks noGrp="1"/>
          </p:cNvSpPr>
          <p:nvPr>
            <p:ph type="title" hasCustomPrompt="1"/>
          </p:nvPr>
        </p:nvSpPr>
        <p:spPr>
          <a:xfrm>
            <a:off x="10699919" y="309035"/>
            <a:ext cx="1192044" cy="6239933"/>
          </a:xfrm>
        </p:spPr>
        <p:txBody>
          <a:bodyPr vert="vert270">
            <a:noAutofit/>
          </a:bodyPr>
          <a:lstStyle>
            <a:lvl1pPr algn="l">
              <a:defRPr sz="4400" b="1" i="0">
                <a:solidFill>
                  <a:schemeClr val="accent3"/>
                </a:solidFill>
                <a:latin typeface="Poppins" pitchFamily="2" charset="77"/>
                <a:ea typeface="GT Alpina Light" pitchFamily="2" charset="77"/>
                <a:cs typeface="Segoe UI" panose="020B0502040204020203" pitchFamily="34" charset="0"/>
              </a:defRPr>
            </a:lvl1pPr>
          </a:lstStyle>
          <a:p>
            <a:r>
              <a:rPr lang="en-GB"/>
              <a:t>Lorem Ipsum is simply dummy text</a:t>
            </a:r>
            <a:endParaRPr lang="en-US"/>
          </a:p>
        </p:txBody>
      </p:sp>
    </p:spTree>
    <p:extLst>
      <p:ext uri="{BB962C8B-B14F-4D97-AF65-F5344CB8AC3E}">
        <p14:creationId xmlns:p14="http://schemas.microsoft.com/office/powerpoint/2010/main" val="2732573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reserve="1">
  <p:cSld name="Main point">
    <p:bg>
      <p:bgRef idx="1001">
        <a:schemeClr val="bg1"/>
      </p:bgRef>
    </p:bg>
    <p:spTree>
      <p:nvGrpSpPr>
        <p:cNvPr id="1" name="Shape 91"/>
        <p:cNvGrpSpPr/>
        <p:nvPr/>
      </p:nvGrpSpPr>
      <p:grpSpPr>
        <a:xfrm>
          <a:off x="0" y="0"/>
          <a:ext cx="0" cy="0"/>
          <a:chOff x="0" y="0"/>
          <a:chExt cx="0" cy="0"/>
        </a:xfrm>
      </p:grpSpPr>
      <p:sp>
        <p:nvSpPr>
          <p:cNvPr id="2" name="Rectangle 1">
            <a:extLst>
              <a:ext uri="{FF2B5EF4-FFF2-40B4-BE49-F238E27FC236}">
                <a16:creationId xmlns:a16="http://schemas.microsoft.com/office/drawing/2014/main" id="{90D9AD95-1174-B63E-507A-DBD6286C6FFF}"/>
              </a:ext>
            </a:extLst>
          </p:cNvPr>
          <p:cNvSpPr/>
          <p:nvPr userDrawn="1"/>
        </p:nvSpPr>
        <p:spPr>
          <a:xfrm>
            <a:off x="300038" y="296863"/>
            <a:ext cx="11591925" cy="6264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93" name="Google Shape;93;p8"/>
          <p:cNvSpPr txBox="1">
            <a:spLocks noGrp="1"/>
          </p:cNvSpPr>
          <p:nvPr>
            <p:ph type="title" hasCustomPrompt="1"/>
          </p:nvPr>
        </p:nvSpPr>
        <p:spPr>
          <a:xfrm>
            <a:off x="2742200" y="1499000"/>
            <a:ext cx="6707600" cy="386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b="1" i="0">
                <a:solidFill>
                  <a:schemeClr val="dk2"/>
                </a:solidFill>
                <a:highlight>
                  <a:schemeClr val="lt2"/>
                </a:highlight>
                <a:latin typeface="Poppins" pitchFamily="2" charset="77"/>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US"/>
              <a:t>Main </a:t>
            </a:r>
            <a:br>
              <a:rPr lang="en-US"/>
            </a:br>
            <a:r>
              <a:rPr lang="en-US"/>
              <a:t>Point</a:t>
            </a:r>
            <a:endParaRPr/>
          </a:p>
        </p:txBody>
      </p:sp>
    </p:spTree>
    <p:extLst>
      <p:ext uri="{BB962C8B-B14F-4D97-AF65-F5344CB8AC3E}">
        <p14:creationId xmlns:p14="http://schemas.microsoft.com/office/powerpoint/2010/main" val="118579083"/>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0320" y="0"/>
            <a:ext cx="12212320" cy="6858000"/>
          </a:xfrm>
          <a:prstGeom prst="rect">
            <a:avLst/>
          </a:prstGeom>
        </p:spPr>
      </p:pic>
    </p:spTree>
    <p:extLst>
      <p:ext uri="{BB962C8B-B14F-4D97-AF65-F5344CB8AC3E}">
        <p14:creationId xmlns:p14="http://schemas.microsoft.com/office/powerpoint/2010/main" val="3586807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bg>
      <p:bgRef idx="1001">
        <a:schemeClr val="bg1"/>
      </p:bgRef>
    </p:bg>
    <p:spTree>
      <p:nvGrpSpPr>
        <p:cNvPr id="1" name="Shape 108"/>
        <p:cNvGrpSpPr/>
        <p:nvPr/>
      </p:nvGrpSpPr>
      <p:grpSpPr>
        <a:xfrm>
          <a:off x="0" y="0"/>
          <a:ext cx="0" cy="0"/>
          <a:chOff x="0" y="0"/>
          <a:chExt cx="0" cy="0"/>
        </a:xfrm>
      </p:grpSpPr>
      <p:sp>
        <p:nvSpPr>
          <p:cNvPr id="2" name="Rectangle 1">
            <a:extLst>
              <a:ext uri="{FF2B5EF4-FFF2-40B4-BE49-F238E27FC236}">
                <a16:creationId xmlns:a16="http://schemas.microsoft.com/office/drawing/2014/main" id="{56E6B355-2CD3-1362-19A5-D7DD2843CCB6}"/>
              </a:ext>
            </a:extLst>
          </p:cNvPr>
          <p:cNvSpPr/>
          <p:nvPr userDrawn="1"/>
        </p:nvSpPr>
        <p:spPr>
          <a:xfrm>
            <a:off x="300038" y="296863"/>
            <a:ext cx="11591925" cy="6264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dirty="0">
              <a:latin typeface="Gotham Book" pitchFamily="2" charset="0"/>
            </a:endParaRPr>
          </a:p>
        </p:txBody>
      </p:sp>
      <p:sp>
        <p:nvSpPr>
          <p:cNvPr id="109" name="Google Shape;109;p9"/>
          <p:cNvSpPr txBox="1">
            <a:spLocks noGrp="1"/>
          </p:cNvSpPr>
          <p:nvPr>
            <p:ph type="title" hasCustomPrompt="1"/>
          </p:nvPr>
        </p:nvSpPr>
        <p:spPr>
          <a:xfrm>
            <a:off x="6266167" y="954567"/>
            <a:ext cx="4974800" cy="39308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10700" b="1" i="0">
                <a:solidFill>
                  <a:schemeClr val="bg2"/>
                </a:solidFill>
                <a:latin typeface="Poppins" pitchFamily="2" charset="77"/>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This is a title</a:t>
            </a:r>
            <a:endParaRPr/>
          </a:p>
        </p:txBody>
      </p:sp>
      <p:sp>
        <p:nvSpPr>
          <p:cNvPr id="110" name="Google Shape;110;p9"/>
          <p:cNvSpPr txBox="1">
            <a:spLocks noGrp="1"/>
          </p:cNvSpPr>
          <p:nvPr>
            <p:ph type="subTitle" idx="1" hasCustomPrompt="1"/>
          </p:nvPr>
        </p:nvSpPr>
        <p:spPr>
          <a:xfrm>
            <a:off x="950967" y="1529067"/>
            <a:ext cx="5315200" cy="4406400"/>
          </a:xfrm>
          <a:prstGeom prst="rect">
            <a:avLst/>
          </a:prstGeom>
        </p:spPr>
        <p:txBody>
          <a:bodyPr spcFirstLastPara="1" wrap="square" lIns="91425" tIns="91425" rIns="91425" bIns="91425" anchor="t" anchorCtr="0">
            <a:noAutofit/>
          </a:bodyPr>
          <a:lstStyle>
            <a:lvl1pPr marL="0" marR="0" lvl="0" indent="0" algn="l" defTabSz="914377" rtl="0" eaLnBrk="1" fontAlgn="auto" latinLnBrk="0" hangingPunct="1">
              <a:lnSpc>
                <a:spcPct val="100000"/>
              </a:lnSpc>
              <a:spcBef>
                <a:spcPts val="0"/>
              </a:spcBef>
              <a:spcAft>
                <a:spcPts val="0"/>
              </a:spcAft>
              <a:buClrTx/>
              <a:buSzPts val="1600"/>
              <a:buFont typeface="Arial" panose="020B0604020202020204" pitchFamily="34" charset="0"/>
              <a:buNone/>
              <a:tabLst/>
              <a:defRPr sz="2000">
                <a:solidFill>
                  <a:schemeClr val="bg2"/>
                </a:solidFill>
              </a:defRPr>
            </a:lvl1pPr>
            <a:lvl2pPr lvl="1" algn="ctr">
              <a:lnSpc>
                <a:spcPct val="100000"/>
              </a:lnSpc>
              <a:spcBef>
                <a:spcPts val="0"/>
              </a:spcBef>
              <a:spcAft>
                <a:spcPts val="0"/>
              </a:spcAft>
              <a:buSzPts val="1600"/>
              <a:buChar char="○"/>
              <a:defRPr/>
            </a:lvl2pPr>
            <a:lvl3pPr lvl="2" algn="ctr">
              <a:lnSpc>
                <a:spcPct val="100000"/>
              </a:lnSpc>
              <a:spcBef>
                <a:spcPts val="0"/>
              </a:spcBef>
              <a:spcAft>
                <a:spcPts val="0"/>
              </a:spcAft>
              <a:buSzPts val="1600"/>
              <a:buChar char="■"/>
              <a:defRPr/>
            </a:lvl3pPr>
            <a:lvl4pPr lvl="3" algn="ctr">
              <a:lnSpc>
                <a:spcPct val="100000"/>
              </a:lnSpc>
              <a:spcBef>
                <a:spcPts val="0"/>
              </a:spcBef>
              <a:spcAft>
                <a:spcPts val="0"/>
              </a:spcAft>
              <a:buSzPts val="1600"/>
              <a:buChar char="●"/>
              <a:defRPr/>
            </a:lvl4pPr>
            <a:lvl5pPr lvl="4" algn="ctr">
              <a:lnSpc>
                <a:spcPct val="100000"/>
              </a:lnSpc>
              <a:spcBef>
                <a:spcPts val="0"/>
              </a:spcBef>
              <a:spcAft>
                <a:spcPts val="0"/>
              </a:spcAft>
              <a:buSzPts val="1600"/>
              <a:buChar char="○"/>
              <a:defRPr/>
            </a:lvl5pPr>
            <a:lvl6pPr lvl="5" algn="ctr">
              <a:lnSpc>
                <a:spcPct val="100000"/>
              </a:lnSpc>
              <a:spcBef>
                <a:spcPts val="0"/>
              </a:spcBef>
              <a:spcAft>
                <a:spcPts val="0"/>
              </a:spcAft>
              <a:buSzPts val="1600"/>
              <a:buChar char="■"/>
              <a:defRPr/>
            </a:lvl6pPr>
            <a:lvl7pPr lvl="6" algn="ctr">
              <a:lnSpc>
                <a:spcPct val="100000"/>
              </a:lnSpc>
              <a:spcBef>
                <a:spcPts val="0"/>
              </a:spcBef>
              <a:spcAft>
                <a:spcPts val="0"/>
              </a:spcAft>
              <a:buSzPts val="1600"/>
              <a:buChar char="●"/>
              <a:defRPr/>
            </a:lvl7pPr>
            <a:lvl8pPr lvl="7" algn="ctr">
              <a:lnSpc>
                <a:spcPct val="100000"/>
              </a:lnSpc>
              <a:spcBef>
                <a:spcPts val="0"/>
              </a:spcBef>
              <a:spcAft>
                <a:spcPts val="0"/>
              </a:spcAft>
              <a:buSzPts val="1600"/>
              <a:buChar char="○"/>
              <a:defRPr/>
            </a:lvl8pPr>
            <a:lvl9pPr lvl="8" algn="ctr">
              <a:lnSpc>
                <a:spcPct val="100000"/>
              </a:lnSpc>
              <a:spcBef>
                <a:spcPts val="0"/>
              </a:spcBef>
              <a:spcAft>
                <a:spcPts val="0"/>
              </a:spcAft>
              <a:buSzPts val="1600"/>
              <a:buChar char="■"/>
              <a:defRPr/>
            </a:lvl9pPr>
          </a:lstStyle>
          <a:p>
            <a:pPr marL="0" marR="0" lvl="0" indent="0" algn="l" defTabSz="914377" rtl="0" eaLnBrk="1" fontAlgn="auto" latinLnBrk="0" hangingPunct="1">
              <a:lnSpc>
                <a:spcPct val="100000"/>
              </a:lnSpc>
              <a:spcBef>
                <a:spcPts val="0"/>
              </a:spcBef>
              <a:spcAft>
                <a:spcPts val="0"/>
              </a:spcAft>
              <a:buClrTx/>
              <a:buSzPts val="1600"/>
              <a:buFont typeface="Arial" panose="020B0604020202020204" pitchFamily="34" charset="0"/>
              <a:buNone/>
              <a:tabLst/>
              <a:defRPr/>
            </a:pPr>
            <a:r>
              <a:rPr lang="en-US"/>
              <a:t>We haven’t tested these yet, but some USB PD 3.1 multiport charger options include the </a:t>
            </a:r>
            <a:r>
              <a:rPr lang="en-US" err="1"/>
              <a:t>HyperJuice</a:t>
            </a:r>
            <a:r>
              <a:rPr lang="en-US"/>
              <a:t> 140W for $129.99 and the </a:t>
            </a:r>
            <a:r>
              <a:rPr lang="en-US" err="1"/>
              <a:t>Ugreen</a:t>
            </a:r>
            <a:r>
              <a:rPr lang="en-US"/>
              <a:t> </a:t>
            </a:r>
            <a:r>
              <a:rPr lang="en-US" err="1"/>
              <a:t>Nexode</a:t>
            </a:r>
            <a:r>
              <a:rPr lang="en-US"/>
              <a:t> 140W for $149.99. Both of these chargers have two USB-C ports and one USB-A port for more flexibility but only support the max 140W out of one specific port and up to 100W out of the second one, individually. For the USB-A ports, the </a:t>
            </a:r>
            <a:r>
              <a:rPr lang="en-US" err="1"/>
              <a:t>Nexode</a:t>
            </a:r>
            <a:r>
              <a:rPr lang="en-US"/>
              <a:t> can do up to 22.5W, while the Hyper does 30W.</a:t>
            </a:r>
          </a:p>
          <a:p>
            <a:endParaRPr/>
          </a:p>
        </p:txBody>
      </p:sp>
    </p:spTree>
    <p:extLst>
      <p:ext uri="{BB962C8B-B14F-4D97-AF65-F5344CB8AC3E}">
        <p14:creationId xmlns:p14="http://schemas.microsoft.com/office/powerpoint/2010/main" val="234533634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reserve="1" userDrawn="1">
  <p:cSld name="Caption">
    <p:spTree>
      <p:nvGrpSpPr>
        <p:cNvPr id="1" name="Shape 122"/>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80528B9-3234-7B5C-76DD-DAECF1E9D09C}"/>
              </a:ext>
            </a:extLst>
          </p:cNvPr>
          <p:cNvSpPr>
            <a:spLocks noGrp="1"/>
          </p:cNvSpPr>
          <p:nvPr>
            <p:ph type="pic" sz="quarter" idx="10"/>
          </p:nvPr>
        </p:nvSpPr>
        <p:spPr>
          <a:xfrm>
            <a:off x="300038" y="296863"/>
            <a:ext cx="11591925" cy="6264275"/>
          </a:xfrm>
        </p:spPr>
        <p:txBody>
          <a:bodyPr/>
          <a:lstStyle/>
          <a:p>
            <a:endParaRPr lang="en-US" dirty="0"/>
          </a:p>
        </p:txBody>
      </p:sp>
      <p:sp>
        <p:nvSpPr>
          <p:cNvPr id="123" name="Google Shape;123;p10"/>
          <p:cNvSpPr txBox="1">
            <a:spLocks noGrp="1"/>
          </p:cNvSpPr>
          <p:nvPr>
            <p:ph type="title"/>
          </p:nvPr>
        </p:nvSpPr>
        <p:spPr>
          <a:xfrm>
            <a:off x="7731267" y="719333"/>
            <a:ext cx="3509600" cy="260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b="1" i="0">
                <a:solidFill>
                  <a:schemeClr val="dk2"/>
                </a:solidFill>
                <a:highlight>
                  <a:schemeClr val="lt2"/>
                </a:highlight>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1777934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EC17E4-D863-74C6-B5EB-1979D7E09B08}"/>
              </a:ext>
            </a:extLst>
          </p:cNvPr>
          <p:cNvSpPr>
            <a:spLocks noGrp="1"/>
          </p:cNvSpPr>
          <p:nvPr>
            <p:ph type="title"/>
          </p:nvPr>
        </p:nvSpPr>
        <p:spPr>
          <a:xfrm>
            <a:off x="300038" y="296865"/>
            <a:ext cx="11591927" cy="78955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D543E38-B672-17E8-FDE6-AD48C1D30A85}"/>
              </a:ext>
            </a:extLst>
          </p:cNvPr>
          <p:cNvSpPr>
            <a:spLocks noGrp="1"/>
          </p:cNvSpPr>
          <p:nvPr>
            <p:ph type="body" idx="1"/>
          </p:nvPr>
        </p:nvSpPr>
        <p:spPr>
          <a:xfrm>
            <a:off x="300038" y="1158845"/>
            <a:ext cx="11591925" cy="540229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6379A6-A673-D9CD-D322-B388FB31AA5C}"/>
              </a:ext>
            </a:extLst>
          </p:cNvPr>
          <p:cNvSpPr>
            <a:spLocks noGrp="1"/>
          </p:cNvSpPr>
          <p:nvPr>
            <p:ph type="dt" sz="half" idx="2"/>
          </p:nvPr>
        </p:nvSpPr>
        <p:spPr>
          <a:xfrm>
            <a:off x="300037" y="6664451"/>
            <a:ext cx="2743200" cy="182563"/>
          </a:xfrm>
          <a:prstGeom prst="rect">
            <a:avLst/>
          </a:prstGeom>
        </p:spPr>
        <p:txBody>
          <a:bodyPr vert="horz" lIns="91440" tIns="45720" rIns="91440" bIns="45720" rtlCol="0" anchor="ctr"/>
          <a:lstStyle>
            <a:lvl1pPr algn="l">
              <a:defRPr sz="1000" b="0" i="0">
                <a:solidFill>
                  <a:schemeClr val="tx1"/>
                </a:solidFill>
                <a:latin typeface="Poppins" pitchFamily="2" charset="77"/>
                <a:cs typeface="Segoe UI" panose="020B0502040204020203" pitchFamily="34" charset="0"/>
              </a:defRPr>
            </a:lvl1pPr>
          </a:lstStyle>
          <a:p>
            <a:fld id="{2226105F-C097-D247-92FD-FBDA5E1E57C3}" type="datetimeFigureOut">
              <a:rPr lang="en-US" smtClean="0"/>
              <a:pPr/>
              <a:t>2/2/2024</a:t>
            </a:fld>
            <a:endParaRPr lang="en-US" dirty="0"/>
          </a:p>
        </p:txBody>
      </p:sp>
      <p:sp>
        <p:nvSpPr>
          <p:cNvPr id="5" name="Footer Placeholder 4">
            <a:extLst>
              <a:ext uri="{FF2B5EF4-FFF2-40B4-BE49-F238E27FC236}">
                <a16:creationId xmlns:a16="http://schemas.microsoft.com/office/drawing/2014/main" id="{2836697C-29C4-DCA2-95FF-EBD3AFA214E1}"/>
              </a:ext>
            </a:extLst>
          </p:cNvPr>
          <p:cNvSpPr>
            <a:spLocks noGrp="1"/>
          </p:cNvSpPr>
          <p:nvPr>
            <p:ph type="ftr" sz="quarter" idx="3"/>
          </p:nvPr>
        </p:nvSpPr>
        <p:spPr>
          <a:xfrm>
            <a:off x="4038600" y="6664449"/>
            <a:ext cx="4114800" cy="182563"/>
          </a:xfrm>
          <a:prstGeom prst="rect">
            <a:avLst/>
          </a:prstGeom>
        </p:spPr>
        <p:txBody>
          <a:bodyPr vert="horz" lIns="91440" tIns="45720" rIns="91440" bIns="45720" rtlCol="0" anchor="ctr"/>
          <a:lstStyle>
            <a:lvl1pPr algn="ctr">
              <a:defRPr sz="1000" b="0" i="0">
                <a:solidFill>
                  <a:schemeClr val="tx1"/>
                </a:solidFill>
                <a:latin typeface="Poppins" pitchFamily="2" charset="77"/>
                <a:cs typeface="Segoe UI" panose="020B05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5A4C5EC3-AB97-7C51-666D-CDF979BB7F4F}"/>
              </a:ext>
            </a:extLst>
          </p:cNvPr>
          <p:cNvSpPr>
            <a:spLocks noGrp="1"/>
          </p:cNvSpPr>
          <p:nvPr>
            <p:ph type="sldNum" sz="quarter" idx="4"/>
          </p:nvPr>
        </p:nvSpPr>
        <p:spPr>
          <a:xfrm>
            <a:off x="9148763" y="6664451"/>
            <a:ext cx="2743200" cy="182563"/>
          </a:xfrm>
          <a:prstGeom prst="rect">
            <a:avLst/>
          </a:prstGeom>
        </p:spPr>
        <p:txBody>
          <a:bodyPr vert="horz" lIns="91440" tIns="45720" rIns="91440" bIns="45720" rtlCol="0" anchor="ctr"/>
          <a:lstStyle>
            <a:lvl1pPr algn="r">
              <a:defRPr sz="1000" b="0" i="0">
                <a:solidFill>
                  <a:schemeClr val="tx1"/>
                </a:solidFill>
                <a:latin typeface="Poppins" pitchFamily="2" charset="77"/>
                <a:ea typeface="GT Alpina Light" pitchFamily="2" charset="77"/>
                <a:cs typeface="Segoe UI" panose="020B0502040204020203" pitchFamily="34" charset="0"/>
              </a:defRPr>
            </a:lvl1pPr>
          </a:lstStyle>
          <a:p>
            <a:fld id="{FCE95318-0374-9C4F-B848-4C181EBDD85F}" type="slidenum">
              <a:rPr lang="en-US" smtClean="0"/>
              <a:pPr/>
              <a:t>‹#›</a:t>
            </a:fld>
            <a:endParaRPr lang="en-US" dirty="0"/>
          </a:p>
        </p:txBody>
      </p:sp>
    </p:spTree>
    <p:extLst>
      <p:ext uri="{BB962C8B-B14F-4D97-AF65-F5344CB8AC3E}">
        <p14:creationId xmlns:p14="http://schemas.microsoft.com/office/powerpoint/2010/main" val="2048060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728"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 id="2147483711" r:id="rId52"/>
    <p:sldLayoutId id="2147483712" r:id="rId53"/>
    <p:sldLayoutId id="2147483713" r:id="rId54"/>
    <p:sldLayoutId id="2147483729"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30" r:id="rId70"/>
  </p:sldLayoutIdLst>
  <p:txStyles>
    <p:titleStyle>
      <a:lvl1pPr algn="l" defTabSz="914377" rtl="0" eaLnBrk="1" latinLnBrk="0" hangingPunct="1">
        <a:lnSpc>
          <a:spcPct val="90000"/>
        </a:lnSpc>
        <a:spcBef>
          <a:spcPct val="0"/>
        </a:spcBef>
        <a:buNone/>
        <a:defRPr sz="4400" b="0" i="0" kern="1200">
          <a:solidFill>
            <a:schemeClr val="tx1"/>
          </a:solidFill>
          <a:latin typeface="Poppins" pitchFamily="2" charset="77"/>
          <a:ea typeface="GT Alpina Light" pitchFamily="2" charset="77"/>
          <a:cs typeface="Segoe UI" panose="020B0502040204020203"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Poppins"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Poppins"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189">
          <p15:clr>
            <a:srgbClr val="F26B43"/>
          </p15:clr>
        </p15:guide>
        <p15:guide id="3" pos="7491">
          <p15:clr>
            <a:srgbClr val="F26B43"/>
          </p15:clr>
        </p15:guide>
        <p15:guide id="4" orient="horz" pos="2160">
          <p15:clr>
            <a:srgbClr val="F26B43"/>
          </p15:clr>
        </p15:guide>
        <p15:guide id="5" orient="horz" pos="187">
          <p15:clr>
            <a:srgbClr val="F26B43"/>
          </p15:clr>
        </p15:guide>
        <p15:guide id="6" orient="horz" pos="413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8.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38.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6.xml"/><Relationship Id="rId1" Type="http://schemas.openxmlformats.org/officeDocument/2006/relationships/slideLayout" Target="../slideLayouts/slideLayout38.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6.png"/><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70.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7E6A303-9588-620C-6404-A852340A8387}"/>
              </a:ext>
            </a:extLst>
          </p:cNvPr>
          <p:cNvPicPr>
            <a:picLocks noChangeAspect="1" noChangeArrowheads="1"/>
          </p:cNvPicPr>
          <p:nvPr/>
        </p:nvPicPr>
        <p:blipFill>
          <a:blip r:embed="rId2">
            <a:alphaModFix amt="28000"/>
            <a:extLst>
              <a:ext uri="{28A0092B-C50C-407E-A947-70E740481C1C}">
                <a14:useLocalDpi xmlns:a14="http://schemas.microsoft.com/office/drawing/2010/main" val="0"/>
              </a:ext>
            </a:extLst>
          </a:blip>
          <a:srcRect t="6" b="6"/>
          <a:stretch/>
        </p:blipFill>
        <p:spPr bwMode="auto">
          <a:xfrm>
            <a:off x="295060" y="295633"/>
            <a:ext cx="11612765" cy="62701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CE646B0-AC2B-4A3A-8AE0-F0F67E7E6B55}"/>
              </a:ext>
            </a:extLst>
          </p:cNvPr>
          <p:cNvSpPr>
            <a:spLocks noGrp="1"/>
          </p:cNvSpPr>
          <p:nvPr>
            <p:ph type="ctrTitle"/>
          </p:nvPr>
        </p:nvSpPr>
        <p:spPr>
          <a:xfrm>
            <a:off x="374380" y="1005908"/>
            <a:ext cx="11451222" cy="3142478"/>
          </a:xfrm>
        </p:spPr>
        <p:txBody>
          <a:bodyPr/>
          <a:lstStyle/>
          <a:p>
            <a:pPr>
              <a:lnSpc>
                <a:spcPct val="100000"/>
              </a:lnSpc>
            </a:pPr>
            <a:r>
              <a:rPr lang="en-US" sz="4800" dirty="0">
                <a:solidFill>
                  <a:schemeClr val="bg2"/>
                </a:solidFill>
                <a:latin typeface="Poppins"/>
                <a:cs typeface="Poppins"/>
              </a:rPr>
              <a:t>Sizing the </a:t>
            </a:r>
            <a:r>
              <a:rPr lang="en-US" sz="4800" dirty="0">
                <a:solidFill>
                  <a:schemeClr val="bg1"/>
                </a:solidFill>
                <a:latin typeface="Poppins"/>
                <a:cs typeface="Poppins"/>
              </a:rPr>
              <a:t>AI</a:t>
            </a:r>
            <a:r>
              <a:rPr lang="en-US" sz="4800" dirty="0">
                <a:latin typeface="Poppins"/>
                <a:cs typeface="Poppins"/>
              </a:rPr>
              <a:t> </a:t>
            </a:r>
            <a:r>
              <a:rPr lang="en-US" sz="4800" dirty="0">
                <a:solidFill>
                  <a:schemeClr val="bg2"/>
                </a:solidFill>
                <a:latin typeface="Poppins"/>
                <a:cs typeface="Poppins"/>
              </a:rPr>
              <a:t>Economy</a:t>
            </a:r>
            <a:br>
              <a:rPr lang="en-US" sz="4400" dirty="0">
                <a:cs typeface="Poppins" pitchFamily="2" charset="77"/>
              </a:rPr>
            </a:br>
            <a:r>
              <a:rPr lang="en-US" sz="2800" b="0" dirty="0">
                <a:solidFill>
                  <a:schemeClr val="bg2"/>
                </a:solidFill>
                <a:latin typeface="Poppins Light"/>
                <a:cs typeface="Poppins Light"/>
              </a:rPr>
              <a:t>Thought Leadership Platform for </a:t>
            </a:r>
            <a:r>
              <a:rPr lang="en-US" sz="2800" b="0" dirty="0" err="1">
                <a:solidFill>
                  <a:schemeClr val="bg2"/>
                </a:solidFill>
                <a:latin typeface="Poppins Light"/>
                <a:cs typeface="Poppins Light"/>
              </a:rPr>
              <a:t>Uniphore</a:t>
            </a:r>
            <a:br>
              <a:rPr lang="en-US" sz="2800" b="0" dirty="0">
                <a:latin typeface="Poppins Light" pitchFamily="2" charset="77"/>
                <a:cs typeface="Poppins Light" pitchFamily="2" charset="77"/>
              </a:rPr>
            </a:br>
            <a:endParaRPr lang="en-US" sz="2800" b="0" dirty="0">
              <a:solidFill>
                <a:schemeClr val="bg2"/>
              </a:solidFill>
              <a:latin typeface="Poppins Light" pitchFamily="2" charset="77"/>
              <a:cs typeface="Poppins Light" pitchFamily="2" charset="77"/>
            </a:endParaRPr>
          </a:p>
        </p:txBody>
      </p:sp>
      <p:pic>
        <p:nvPicPr>
          <p:cNvPr id="4" name="Picture 3" descr="Graphical user interface, text&#10;&#10;Description automatically generated">
            <a:extLst>
              <a:ext uri="{FF2B5EF4-FFF2-40B4-BE49-F238E27FC236}">
                <a16:creationId xmlns:a16="http://schemas.microsoft.com/office/drawing/2014/main" id="{65B98E94-D5B6-4AA5-986C-9F13EF4D92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2143" y="5625710"/>
            <a:ext cx="1247712" cy="649934"/>
          </a:xfrm>
          <a:prstGeom prst="rect">
            <a:avLst/>
          </a:prstGeom>
        </p:spPr>
      </p:pic>
      <p:sp>
        <p:nvSpPr>
          <p:cNvPr id="3" name="Subtitle 2">
            <a:extLst>
              <a:ext uri="{FF2B5EF4-FFF2-40B4-BE49-F238E27FC236}">
                <a16:creationId xmlns:a16="http://schemas.microsoft.com/office/drawing/2014/main" id="{31D168AB-B676-DF91-57E2-1BAF8E65B1E8}"/>
              </a:ext>
            </a:extLst>
          </p:cNvPr>
          <p:cNvSpPr>
            <a:spLocks noGrp="1"/>
          </p:cNvSpPr>
          <p:nvPr>
            <p:ph type="subTitle" idx="1"/>
          </p:nvPr>
        </p:nvSpPr>
        <p:spPr>
          <a:xfrm>
            <a:off x="2417701" y="4591648"/>
            <a:ext cx="7338800" cy="590800"/>
          </a:xfrm>
        </p:spPr>
        <p:txBody>
          <a:bodyPr/>
          <a:lstStyle/>
          <a:p>
            <a:pPr marL="227965" indent="-227965"/>
            <a:r>
              <a:rPr lang="en-US" sz="1600" dirty="0">
                <a:solidFill>
                  <a:schemeClr val="bg1"/>
                </a:solidFill>
                <a:latin typeface="Poppins"/>
                <a:cs typeface="Poppins"/>
              </a:rPr>
              <a:t>April 2023</a:t>
            </a:r>
            <a:endParaRPr lang="en-US" dirty="0">
              <a:solidFill>
                <a:schemeClr val="bg1"/>
              </a:solidFill>
            </a:endParaRPr>
          </a:p>
        </p:txBody>
      </p:sp>
    </p:spTree>
    <p:extLst>
      <p:ext uri="{BB962C8B-B14F-4D97-AF65-F5344CB8AC3E}">
        <p14:creationId xmlns:p14="http://schemas.microsoft.com/office/powerpoint/2010/main" val="1946423442"/>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penAI's ChatGPT Update Brings Improved Accuracy">
            <a:extLst>
              <a:ext uri="{FF2B5EF4-FFF2-40B4-BE49-F238E27FC236}">
                <a16:creationId xmlns:a16="http://schemas.microsoft.com/office/drawing/2014/main" id="{D7C24669-8880-A002-03AD-2BA36D1B11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310" r="32857" b="25134"/>
          <a:stretch/>
        </p:blipFill>
        <p:spPr bwMode="auto">
          <a:xfrm>
            <a:off x="300037" y="300243"/>
            <a:ext cx="11590211" cy="62727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533C33-FEB8-AA4A-8B3D-0402821EF022}"/>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latin typeface="Gotham Book" pitchFamily="2" charset="0"/>
                <a:cs typeface="Gotham Book" pitchFamily="2" charset="0"/>
              </a:rPr>
              <a:t>10</a:t>
            </a:fld>
            <a:endParaRPr lang="en-US" sz="900" b="0" i="0" dirty="0">
              <a:latin typeface="Gotham Book" pitchFamily="2" charset="0"/>
              <a:cs typeface="Gotham Book" pitchFamily="2" charset="0"/>
            </a:endParaRPr>
          </a:p>
        </p:txBody>
      </p:sp>
      <p:sp>
        <p:nvSpPr>
          <p:cNvPr id="3" name="Rectangle 2">
            <a:extLst>
              <a:ext uri="{FF2B5EF4-FFF2-40B4-BE49-F238E27FC236}">
                <a16:creationId xmlns:a16="http://schemas.microsoft.com/office/drawing/2014/main" id="{5CCFE7A8-5BA3-CF10-FF93-F7A265769BC3}"/>
              </a:ext>
            </a:extLst>
          </p:cNvPr>
          <p:cNvSpPr/>
          <p:nvPr/>
        </p:nvSpPr>
        <p:spPr>
          <a:xfrm>
            <a:off x="298322" y="292608"/>
            <a:ext cx="11591925" cy="6272784"/>
          </a:xfrm>
          <a:prstGeom prst="rect">
            <a:avLst/>
          </a:prstGeom>
          <a:solidFill>
            <a:schemeClr val="tx2">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dirty="0">
              <a:latin typeface="Poppins" pitchFamily="2" charset="77"/>
            </a:endParaRPr>
          </a:p>
        </p:txBody>
      </p:sp>
      <p:sp>
        <p:nvSpPr>
          <p:cNvPr id="5" name="Google Shape;748;p44">
            <a:extLst>
              <a:ext uri="{FF2B5EF4-FFF2-40B4-BE49-F238E27FC236}">
                <a16:creationId xmlns:a16="http://schemas.microsoft.com/office/drawing/2014/main" id="{9C7E3552-66C2-98A8-07F8-73DE82114962}"/>
              </a:ext>
            </a:extLst>
          </p:cNvPr>
          <p:cNvSpPr txBox="1">
            <a:spLocks noGrp="1"/>
          </p:cNvSpPr>
          <p:nvPr>
            <p:ph type="title"/>
          </p:nvPr>
        </p:nvSpPr>
        <p:spPr>
          <a:xfrm>
            <a:off x="657394" y="719333"/>
            <a:ext cx="9359756" cy="1551427"/>
          </a:xfrm>
        </p:spPr>
        <p:txBody>
          <a:bodyPr rIns="0" anchor="t" anchorCtr="0">
            <a:noAutofit/>
          </a:bodyPr>
          <a:lstStyle/>
          <a:p>
            <a:pPr>
              <a:tabLst>
                <a:tab pos="1412875" algn="l"/>
              </a:tabLst>
            </a:pPr>
            <a:r>
              <a:rPr lang="en-SG" spc="-50" dirty="0">
                <a:solidFill>
                  <a:schemeClr val="bg2"/>
                </a:solidFill>
                <a:latin typeface="Poppins"/>
                <a:cs typeface="Segoe UI"/>
              </a:rPr>
              <a:t>How Do Journalists Write About the Economic Impact of AI?</a:t>
            </a:r>
            <a:br>
              <a:rPr lang="en-SG" spc="-50" dirty="0"/>
            </a:br>
            <a:endParaRPr lang="en-SG" spc="-50" dirty="0">
              <a:solidFill>
                <a:schemeClr val="bg2"/>
              </a:solidFill>
            </a:endParaRPr>
          </a:p>
        </p:txBody>
      </p:sp>
      <p:sp>
        <p:nvSpPr>
          <p:cNvPr id="7" name="TextBox 6">
            <a:extLst>
              <a:ext uri="{FF2B5EF4-FFF2-40B4-BE49-F238E27FC236}">
                <a16:creationId xmlns:a16="http://schemas.microsoft.com/office/drawing/2014/main" id="{516DF081-15A7-64ED-EA30-8FF835A83AB0}"/>
              </a:ext>
            </a:extLst>
          </p:cNvPr>
          <p:cNvSpPr txBox="1"/>
          <p:nvPr/>
        </p:nvSpPr>
        <p:spPr>
          <a:xfrm rot="20589071">
            <a:off x="5708681" y="5672224"/>
            <a:ext cx="4945585" cy="262316"/>
          </a:xfrm>
          <a:prstGeom prst="rect">
            <a:avLst/>
          </a:prstGeom>
          <a:noFill/>
        </p:spPr>
        <p:txBody>
          <a:bodyPr wrap="none" rtlCol="0">
            <a:spAutoFit/>
          </a:bodyPr>
          <a:lstStyle/>
          <a:p>
            <a:pPr marL="0" marR="0">
              <a:lnSpc>
                <a:spcPct val="107000"/>
              </a:lnSpc>
              <a:spcBef>
                <a:spcPts val="0"/>
              </a:spcBef>
              <a:spcAft>
                <a:spcPts val="0"/>
              </a:spcAft>
            </a:pPr>
            <a:r>
              <a:rPr lang="en-US" sz="1050" dirty="0">
                <a:solidFill>
                  <a:schemeClr val="bg1">
                    <a:alpha val="34053"/>
                  </a:schemeClr>
                </a:solidFill>
                <a:effectLst/>
                <a:latin typeface="Poppins" pitchFamily="2" charset="77"/>
                <a:ea typeface="Calibri" panose="020F0502020204030204" pitchFamily="34" charset="0"/>
                <a:cs typeface="Poppins" pitchFamily="2" charset="77"/>
              </a:rPr>
              <a:t>What is the economic impact of artificial intelligence on the economy?</a:t>
            </a:r>
          </a:p>
        </p:txBody>
      </p:sp>
      <p:sp>
        <p:nvSpPr>
          <p:cNvPr id="8" name="TextBox 7">
            <a:extLst>
              <a:ext uri="{FF2B5EF4-FFF2-40B4-BE49-F238E27FC236}">
                <a16:creationId xmlns:a16="http://schemas.microsoft.com/office/drawing/2014/main" id="{77899D90-9526-DDD9-4497-1A9565E10998}"/>
              </a:ext>
            </a:extLst>
          </p:cNvPr>
          <p:cNvSpPr txBox="1"/>
          <p:nvPr/>
        </p:nvSpPr>
        <p:spPr>
          <a:xfrm>
            <a:off x="657394" y="2166325"/>
            <a:ext cx="10433997" cy="461665"/>
          </a:xfrm>
          <a:prstGeom prst="rect">
            <a:avLst/>
          </a:prstGeom>
          <a:noFill/>
        </p:spPr>
        <p:txBody>
          <a:bodyPr wrap="square" lIns="91440" tIns="45720" rIns="91440" bIns="45720" anchor="t">
            <a:spAutoFit/>
          </a:bodyPr>
          <a:lstStyle/>
          <a:p>
            <a:pPr>
              <a:spcBef>
                <a:spcPts val="600"/>
              </a:spcBef>
              <a:spcAft>
                <a:spcPts val="1400"/>
              </a:spcAft>
            </a:pPr>
            <a:r>
              <a:rPr lang="en-US" sz="2400" spc="50" dirty="0">
                <a:solidFill>
                  <a:schemeClr val="bg1"/>
                </a:solidFill>
                <a:effectLst/>
                <a:latin typeface="Poppins Light" pitchFamily="2" charset="77"/>
                <a:ea typeface="Calibri" panose="020F0502020204030204" pitchFamily="34" charset="0"/>
                <a:cs typeface="Poppins Light" pitchFamily="2" charset="77"/>
              </a:rPr>
              <a:t>Of course, we had to start by asking </a:t>
            </a:r>
            <a:r>
              <a:rPr lang="en-US" sz="2400" spc="50" dirty="0" err="1">
                <a:solidFill>
                  <a:schemeClr val="bg1"/>
                </a:solidFill>
                <a:effectLst/>
                <a:latin typeface="Poppins Light" pitchFamily="2" charset="77"/>
                <a:ea typeface="Calibri" panose="020F0502020204030204" pitchFamily="34" charset="0"/>
                <a:cs typeface="Poppins Light" pitchFamily="2" charset="77"/>
              </a:rPr>
              <a:t>ChatGPT</a:t>
            </a:r>
            <a:r>
              <a:rPr lang="en-US" sz="2400" spc="50" dirty="0">
                <a:solidFill>
                  <a:schemeClr val="bg1"/>
                </a:solidFill>
                <a:effectLst/>
                <a:latin typeface="Poppins Light" pitchFamily="2" charset="77"/>
                <a:ea typeface="Calibri" panose="020F0502020204030204" pitchFamily="34" charset="0"/>
                <a:cs typeface="Poppins Light" pitchFamily="2" charset="77"/>
              </a:rPr>
              <a:t> the question, </a:t>
            </a:r>
            <a:endParaRPr lang="en-US" sz="3200" spc="50" dirty="0">
              <a:solidFill>
                <a:schemeClr val="bg1"/>
              </a:solidFill>
              <a:effectLst/>
              <a:latin typeface="Poppins Light" pitchFamily="2" charset="77"/>
              <a:ea typeface="Calibri" panose="020F0502020204030204" pitchFamily="34" charset="0"/>
              <a:cs typeface="Poppins Light" pitchFamily="2" charset="77"/>
            </a:endParaRPr>
          </a:p>
        </p:txBody>
      </p:sp>
      <p:sp>
        <p:nvSpPr>
          <p:cNvPr id="11" name="TextBox 10">
            <a:extLst>
              <a:ext uri="{FF2B5EF4-FFF2-40B4-BE49-F238E27FC236}">
                <a16:creationId xmlns:a16="http://schemas.microsoft.com/office/drawing/2014/main" id="{FBD8A746-FB67-DCFA-D935-BC7C422E19A8}"/>
              </a:ext>
            </a:extLst>
          </p:cNvPr>
          <p:cNvSpPr txBox="1"/>
          <p:nvPr/>
        </p:nvSpPr>
        <p:spPr>
          <a:xfrm>
            <a:off x="657394" y="2828833"/>
            <a:ext cx="10928054" cy="1077218"/>
          </a:xfrm>
          <a:prstGeom prst="rect">
            <a:avLst/>
          </a:prstGeom>
          <a:noFill/>
        </p:spPr>
        <p:txBody>
          <a:bodyPr wrap="square" lIns="91440" tIns="45720" rIns="91440" bIns="45720" anchor="t">
            <a:spAutoFit/>
          </a:bodyPr>
          <a:lstStyle/>
          <a:p>
            <a:pPr>
              <a:spcBef>
                <a:spcPts val="600"/>
              </a:spcBef>
              <a:spcAft>
                <a:spcPts val="1400"/>
              </a:spcAft>
            </a:pPr>
            <a:r>
              <a:rPr lang="en-US" sz="3200" spc="300" dirty="0">
                <a:solidFill>
                  <a:schemeClr val="bg1"/>
                </a:solidFill>
                <a:effectLst/>
                <a:latin typeface="Poppins Light"/>
                <a:ea typeface="Calibri" panose="020F0502020204030204" pitchFamily="34" charset="0"/>
                <a:cs typeface="Poppins Light"/>
              </a:rPr>
              <a:t>“</a:t>
            </a:r>
            <a:r>
              <a:rPr lang="en-US" sz="3200" spc="50" dirty="0">
                <a:solidFill>
                  <a:schemeClr val="bg1"/>
                </a:solidFill>
                <a:effectLst/>
                <a:latin typeface="Poppins Light"/>
                <a:ea typeface="Calibri" panose="020F0502020204030204" pitchFamily="34" charset="0"/>
                <a:cs typeface="Poppins Light"/>
              </a:rPr>
              <a:t>What is the economic impact </a:t>
            </a:r>
            <a:br>
              <a:rPr lang="en-US" sz="3200" spc="50" dirty="0">
                <a:solidFill>
                  <a:schemeClr val="bg1"/>
                </a:solidFill>
                <a:effectLst/>
                <a:latin typeface="Poppins Light"/>
                <a:ea typeface="Calibri" panose="020F0502020204030204" pitchFamily="34" charset="0"/>
                <a:cs typeface="Poppins Light"/>
              </a:rPr>
            </a:br>
            <a:r>
              <a:rPr lang="en-US" sz="3200" spc="50" dirty="0">
                <a:solidFill>
                  <a:schemeClr val="bg1"/>
                </a:solidFill>
                <a:effectLst/>
                <a:latin typeface="Poppins Light"/>
                <a:ea typeface="Calibri" panose="020F0502020204030204" pitchFamily="34" charset="0"/>
                <a:cs typeface="Poppins Light"/>
              </a:rPr>
              <a:t>of artificial intelligence on the economy?”</a:t>
            </a:r>
          </a:p>
        </p:txBody>
      </p:sp>
      <p:sp>
        <p:nvSpPr>
          <p:cNvPr id="9" name="TextBox 8">
            <a:extLst>
              <a:ext uri="{FF2B5EF4-FFF2-40B4-BE49-F238E27FC236}">
                <a16:creationId xmlns:a16="http://schemas.microsoft.com/office/drawing/2014/main" id="{521921DD-7DE7-5629-BF19-FBDD80888ADD}"/>
              </a:ext>
            </a:extLst>
          </p:cNvPr>
          <p:cNvSpPr txBox="1"/>
          <p:nvPr/>
        </p:nvSpPr>
        <p:spPr>
          <a:xfrm>
            <a:off x="10753344" y="6318504"/>
            <a:ext cx="1136276" cy="230832"/>
          </a:xfrm>
          <a:prstGeom prst="rect">
            <a:avLst/>
          </a:prstGeom>
          <a:noFill/>
        </p:spPr>
        <p:txBody>
          <a:bodyPr wrap="square" rtlCol="0">
            <a:spAutoFit/>
          </a:bodyPr>
          <a:lstStyle/>
          <a:p>
            <a:pPr algn="r"/>
            <a:fld id="{92FC188B-0DBD-054E-9E4C-BC0FEC6D9CD6}" type="slidenum">
              <a:rPr lang="en-US" sz="900" b="0" i="0" smtClean="0">
                <a:solidFill>
                  <a:schemeClr val="bg1"/>
                </a:solidFill>
                <a:latin typeface="Gotham Book" pitchFamily="2" charset="0"/>
                <a:cs typeface="Gotham Book" pitchFamily="2" charset="0"/>
              </a:rPr>
              <a:t>10</a:t>
            </a:fld>
            <a:endParaRPr lang="en-US" sz="900" b="0" i="0" dirty="0">
              <a:solidFill>
                <a:schemeClr val="bg1"/>
              </a:solidFill>
              <a:latin typeface="Gotham Book" pitchFamily="2" charset="0"/>
              <a:cs typeface="Gotham Book" pitchFamily="2" charset="0"/>
            </a:endParaRPr>
          </a:p>
        </p:txBody>
      </p:sp>
    </p:spTree>
    <p:extLst>
      <p:ext uri="{BB962C8B-B14F-4D97-AF65-F5344CB8AC3E}">
        <p14:creationId xmlns:p14="http://schemas.microsoft.com/office/powerpoint/2010/main" val="145121319"/>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7FD9FE9-77F9-A9B1-37C8-372C4B8AF475}"/>
              </a:ext>
            </a:extLst>
          </p:cNvPr>
          <p:cNvGrpSpPr/>
          <p:nvPr/>
        </p:nvGrpSpPr>
        <p:grpSpPr>
          <a:xfrm>
            <a:off x="300037" y="292608"/>
            <a:ext cx="11590211" cy="6272784"/>
            <a:chOff x="300037" y="292608"/>
            <a:chExt cx="11590211" cy="6272784"/>
          </a:xfrm>
        </p:grpSpPr>
        <p:pic>
          <p:nvPicPr>
            <p:cNvPr id="3074" name="Picture 2" descr="OpenAI's ChatGPT Update Brings Improved Accuracy">
              <a:extLst>
                <a:ext uri="{FF2B5EF4-FFF2-40B4-BE49-F238E27FC236}">
                  <a16:creationId xmlns:a16="http://schemas.microsoft.com/office/drawing/2014/main" id="{D7C24669-8880-A002-03AD-2BA36D1B11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54" t="30148" r="35107" b="13378"/>
            <a:stretch/>
          </p:blipFill>
          <p:spPr bwMode="auto">
            <a:xfrm>
              <a:off x="300037" y="292608"/>
              <a:ext cx="11590211" cy="62727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16DF081-15A7-64ED-EA30-8FF835A83AB0}"/>
                </a:ext>
              </a:extLst>
            </p:cNvPr>
            <p:cNvSpPr txBox="1"/>
            <p:nvPr/>
          </p:nvSpPr>
          <p:spPr>
            <a:xfrm rot="20589071">
              <a:off x="5235569" y="4255859"/>
              <a:ext cx="5620449" cy="286745"/>
            </a:xfrm>
            <a:prstGeom prst="rect">
              <a:avLst/>
            </a:prstGeom>
            <a:noFill/>
          </p:spPr>
          <p:txBody>
            <a:bodyPr wrap="none" rtlCol="0">
              <a:spAutoFit/>
            </a:bodyPr>
            <a:lstStyle/>
            <a:p>
              <a:pPr marL="0" marR="0">
                <a:lnSpc>
                  <a:spcPct val="107000"/>
                </a:lnSpc>
                <a:spcBef>
                  <a:spcPts val="0"/>
                </a:spcBef>
                <a:spcAft>
                  <a:spcPts val="0"/>
                </a:spcAft>
              </a:pPr>
              <a:r>
                <a:rPr lang="en-US" sz="1200" dirty="0">
                  <a:solidFill>
                    <a:schemeClr val="bg1">
                      <a:alpha val="66205"/>
                    </a:schemeClr>
                  </a:solidFill>
                  <a:effectLst/>
                  <a:latin typeface="Poppins" pitchFamily="2" charset="77"/>
                  <a:ea typeface="Calibri" panose="020F0502020204030204" pitchFamily="34" charset="0"/>
                  <a:cs typeface="Poppins" pitchFamily="2" charset="77"/>
                </a:rPr>
                <a:t>What is the economic impact of artificial intelligence on the economy?</a:t>
              </a:r>
            </a:p>
          </p:txBody>
        </p:sp>
      </p:grpSp>
      <p:sp>
        <p:nvSpPr>
          <p:cNvPr id="3" name="Rectangle 2">
            <a:extLst>
              <a:ext uri="{FF2B5EF4-FFF2-40B4-BE49-F238E27FC236}">
                <a16:creationId xmlns:a16="http://schemas.microsoft.com/office/drawing/2014/main" id="{5CCFE7A8-5BA3-CF10-FF93-F7A265769BC3}"/>
              </a:ext>
            </a:extLst>
          </p:cNvPr>
          <p:cNvSpPr/>
          <p:nvPr/>
        </p:nvSpPr>
        <p:spPr>
          <a:xfrm>
            <a:off x="300037" y="292609"/>
            <a:ext cx="11591925" cy="6272784"/>
          </a:xfrm>
          <a:prstGeom prst="rect">
            <a:avLst/>
          </a:prstGeom>
          <a:solidFill>
            <a:srgbClr val="182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dirty="0">
              <a:latin typeface="Poppins" pitchFamily="2" charset="77"/>
            </a:endParaRPr>
          </a:p>
        </p:txBody>
      </p:sp>
      <p:sp>
        <p:nvSpPr>
          <p:cNvPr id="2" name="TextBox 1">
            <a:extLst>
              <a:ext uri="{FF2B5EF4-FFF2-40B4-BE49-F238E27FC236}">
                <a16:creationId xmlns:a16="http://schemas.microsoft.com/office/drawing/2014/main" id="{5A533C33-FEB8-AA4A-8B3D-0402821EF022}"/>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latin typeface="Gotham Book" pitchFamily="2" charset="0"/>
                <a:cs typeface="Gotham Book" pitchFamily="2" charset="0"/>
              </a:rPr>
              <a:t>11</a:t>
            </a:fld>
            <a:endParaRPr lang="en-US" sz="900" b="0" i="0" dirty="0">
              <a:latin typeface="Gotham Book" pitchFamily="2" charset="0"/>
              <a:cs typeface="Gotham Book" pitchFamily="2" charset="0"/>
            </a:endParaRPr>
          </a:p>
        </p:txBody>
      </p:sp>
      <p:sp>
        <p:nvSpPr>
          <p:cNvPr id="5" name="Google Shape;748;p44">
            <a:extLst>
              <a:ext uri="{FF2B5EF4-FFF2-40B4-BE49-F238E27FC236}">
                <a16:creationId xmlns:a16="http://schemas.microsoft.com/office/drawing/2014/main" id="{9C7E3552-66C2-98A8-07F8-73DE82114962}"/>
              </a:ext>
            </a:extLst>
          </p:cNvPr>
          <p:cNvSpPr txBox="1">
            <a:spLocks noGrp="1"/>
          </p:cNvSpPr>
          <p:nvPr>
            <p:ph type="title"/>
          </p:nvPr>
        </p:nvSpPr>
        <p:spPr>
          <a:xfrm>
            <a:off x="657394" y="719333"/>
            <a:ext cx="7359075" cy="641311"/>
          </a:xfrm>
        </p:spPr>
        <p:txBody>
          <a:bodyPr rIns="0" anchor="t" anchorCtr="0">
            <a:noAutofit/>
          </a:bodyPr>
          <a:lstStyle/>
          <a:p>
            <a:pPr>
              <a:tabLst>
                <a:tab pos="1412875" algn="l"/>
              </a:tabLst>
            </a:pPr>
            <a:r>
              <a:rPr lang="en-SG" spc="-50" dirty="0" err="1">
                <a:solidFill>
                  <a:schemeClr val="bg2"/>
                </a:solidFill>
              </a:rPr>
              <a:t>ChatGPT’s</a:t>
            </a:r>
            <a:r>
              <a:rPr lang="en-SG" spc="-50" dirty="0">
                <a:solidFill>
                  <a:schemeClr val="bg2"/>
                </a:solidFill>
              </a:rPr>
              <a:t> Answer</a:t>
            </a:r>
          </a:p>
        </p:txBody>
      </p:sp>
      <p:sp>
        <p:nvSpPr>
          <p:cNvPr id="8" name="TextBox 7">
            <a:extLst>
              <a:ext uri="{FF2B5EF4-FFF2-40B4-BE49-F238E27FC236}">
                <a16:creationId xmlns:a16="http://schemas.microsoft.com/office/drawing/2014/main" id="{77899D90-9526-DDD9-4497-1A9565E10998}"/>
              </a:ext>
            </a:extLst>
          </p:cNvPr>
          <p:cNvSpPr txBox="1"/>
          <p:nvPr/>
        </p:nvSpPr>
        <p:spPr>
          <a:xfrm>
            <a:off x="737965" y="1486317"/>
            <a:ext cx="9213303" cy="976614"/>
          </a:xfrm>
          <a:prstGeom prst="rect">
            <a:avLst/>
          </a:prstGeom>
          <a:noFill/>
        </p:spPr>
        <p:txBody>
          <a:bodyPr wrap="square" lIns="91440" tIns="45720" rIns="91440" bIns="45720" anchor="t">
            <a:spAutoFit/>
          </a:bodyPr>
          <a:lstStyle/>
          <a:p>
            <a:pPr>
              <a:lnSpc>
                <a:spcPct val="107000"/>
              </a:lnSpc>
              <a:spcBef>
                <a:spcPts val="600"/>
              </a:spcBef>
              <a:spcAft>
                <a:spcPts val="1400"/>
              </a:spcAft>
            </a:pPr>
            <a:r>
              <a:rPr lang="en-US" spc="50" dirty="0">
                <a:solidFill>
                  <a:schemeClr val="bg1"/>
                </a:solidFill>
                <a:effectLst/>
                <a:latin typeface="Poppins" pitchFamily="2" charset="77"/>
                <a:ea typeface="Calibri" panose="020F0502020204030204" pitchFamily="34" charset="0"/>
                <a:cs typeface="Poppins" pitchFamily="2" charset="77"/>
              </a:rPr>
              <a:t>“Artificial intelligence (AI) has the potential to transform many industries and have a significant impact on the economy. Here are some ways in which AI can affect the economy:</a:t>
            </a:r>
            <a:endParaRPr lang="en-US" spc="50" dirty="0">
              <a:solidFill>
                <a:schemeClr val="bg1"/>
              </a:solidFill>
              <a:latin typeface="Poppins" pitchFamily="2" charset="77"/>
              <a:ea typeface="Calibri" panose="020F0502020204030204" pitchFamily="34" charset="0"/>
              <a:cs typeface="Poppins" pitchFamily="2" charset="77"/>
            </a:endParaRPr>
          </a:p>
        </p:txBody>
      </p:sp>
      <p:sp>
        <p:nvSpPr>
          <p:cNvPr id="9" name="TextBox 8">
            <a:extLst>
              <a:ext uri="{FF2B5EF4-FFF2-40B4-BE49-F238E27FC236}">
                <a16:creationId xmlns:a16="http://schemas.microsoft.com/office/drawing/2014/main" id="{768F596E-C014-9061-125F-84E1B5E37480}"/>
              </a:ext>
            </a:extLst>
          </p:cNvPr>
          <p:cNvSpPr txBox="1"/>
          <p:nvPr/>
        </p:nvSpPr>
        <p:spPr>
          <a:xfrm>
            <a:off x="1241785" y="2746637"/>
            <a:ext cx="9964771" cy="3548636"/>
          </a:xfrm>
          <a:prstGeom prst="rect">
            <a:avLst/>
          </a:prstGeom>
          <a:noFill/>
        </p:spPr>
        <p:txBody>
          <a:bodyPr wrap="none" lIns="91440" tIns="45720" rIns="91440" bIns="45720" numCol="2" spcCol="457200" anchor="t">
            <a:noAutofit/>
          </a:bodyPr>
          <a:lstStyle/>
          <a:p>
            <a:pPr marL="342900" indent="-342900">
              <a:lnSpc>
                <a:spcPct val="107000"/>
              </a:lnSpc>
              <a:spcBef>
                <a:spcPts val="600"/>
              </a:spcBef>
              <a:spcAft>
                <a:spcPts val="800"/>
              </a:spcAft>
              <a:buFont typeface="+mj-lt"/>
              <a:buAutoNum type="arabicPeriod"/>
            </a:pPr>
            <a:r>
              <a:rPr lang="en-US" sz="1200" spc="50" dirty="0">
                <a:solidFill>
                  <a:schemeClr val="bg2"/>
                </a:solidFill>
                <a:effectLst/>
                <a:latin typeface="Poppins"/>
                <a:ea typeface="Calibri" panose="020F0502020204030204" pitchFamily="34" charset="0"/>
                <a:cs typeface="Poppins"/>
              </a:rPr>
              <a:t>Increased productivity: </a:t>
            </a:r>
            <a:r>
              <a:rPr lang="en-US" sz="1200" spc="50" dirty="0">
                <a:solidFill>
                  <a:schemeClr val="bg1"/>
                </a:solidFill>
                <a:effectLst/>
                <a:latin typeface="Poppins"/>
                <a:ea typeface="Calibri" panose="020F0502020204030204" pitchFamily="34" charset="0"/>
                <a:cs typeface="Poppins"/>
              </a:rPr>
              <a:t>AI can automate many tasks, reducing the need for human labor and increasing productivity. This can lead to cost savings and higher profits for businesses.</a:t>
            </a:r>
          </a:p>
          <a:p>
            <a:pPr marL="342900" indent="-342900">
              <a:lnSpc>
                <a:spcPct val="107000"/>
              </a:lnSpc>
              <a:spcBef>
                <a:spcPts val="600"/>
              </a:spcBef>
              <a:spcAft>
                <a:spcPts val="800"/>
              </a:spcAft>
              <a:buFont typeface="+mj-lt"/>
              <a:buAutoNum type="arabicPeriod"/>
            </a:pPr>
            <a:r>
              <a:rPr lang="en-US" sz="1200" spc="50" dirty="0">
                <a:solidFill>
                  <a:schemeClr val="bg2"/>
                </a:solidFill>
                <a:effectLst/>
                <a:latin typeface="Poppins"/>
                <a:ea typeface="Calibri" panose="020F0502020204030204" pitchFamily="34" charset="0"/>
                <a:cs typeface="Poppins"/>
              </a:rPr>
              <a:t>New job opportunities:</a:t>
            </a:r>
            <a:r>
              <a:rPr lang="en-US" sz="1200" spc="50" dirty="0">
                <a:solidFill>
                  <a:schemeClr val="bg1"/>
                </a:solidFill>
                <a:effectLst/>
                <a:latin typeface="Poppins"/>
                <a:ea typeface="Calibri" panose="020F0502020204030204" pitchFamily="34" charset="0"/>
                <a:cs typeface="Poppins"/>
              </a:rPr>
              <a:t> While AI may eliminate </a:t>
            </a:r>
            <a:br>
              <a:rPr lang="en-US" sz="1200" spc="50" dirty="0">
                <a:latin typeface="Poppins"/>
                <a:ea typeface="Calibri" panose="020F0502020204030204" pitchFamily="34" charset="0"/>
                <a:cs typeface="Poppins"/>
              </a:rPr>
            </a:br>
            <a:r>
              <a:rPr lang="en-US" sz="1200" spc="50" dirty="0">
                <a:solidFill>
                  <a:schemeClr val="bg1"/>
                </a:solidFill>
                <a:effectLst/>
                <a:latin typeface="Poppins"/>
                <a:ea typeface="Calibri" panose="020F0502020204030204" pitchFamily="34" charset="0"/>
                <a:cs typeface="Poppins"/>
              </a:rPr>
              <a:t>some jobs, it can also create new job opportunities, particularly in fields related to AI development and maintenance.</a:t>
            </a:r>
          </a:p>
          <a:p>
            <a:pPr marL="342900" indent="-342900">
              <a:lnSpc>
                <a:spcPct val="107000"/>
              </a:lnSpc>
              <a:spcBef>
                <a:spcPts val="600"/>
              </a:spcBef>
              <a:spcAft>
                <a:spcPts val="800"/>
              </a:spcAft>
              <a:buFont typeface="+mj-lt"/>
              <a:buAutoNum type="arabicPeriod"/>
            </a:pPr>
            <a:r>
              <a:rPr lang="en-US" sz="1200" spc="50" dirty="0">
                <a:solidFill>
                  <a:schemeClr val="bg2"/>
                </a:solidFill>
                <a:effectLst/>
                <a:latin typeface="Poppins"/>
                <a:ea typeface="Calibri" panose="020F0502020204030204" pitchFamily="34" charset="0"/>
                <a:cs typeface="Poppins"/>
              </a:rPr>
              <a:t>Improved decision-making: </a:t>
            </a:r>
            <a:r>
              <a:rPr lang="en-US" sz="1200" spc="50" dirty="0">
                <a:solidFill>
                  <a:schemeClr val="bg1"/>
                </a:solidFill>
                <a:effectLst/>
                <a:latin typeface="Poppins"/>
                <a:ea typeface="Calibri" panose="020F0502020204030204" pitchFamily="34" charset="0"/>
                <a:cs typeface="Poppins"/>
              </a:rPr>
              <a:t>AI can help businesses make better decisions by providing insights and predictions based on data analysis.</a:t>
            </a:r>
          </a:p>
          <a:p>
            <a:pPr marL="342900" indent="-342900">
              <a:lnSpc>
                <a:spcPct val="107000"/>
              </a:lnSpc>
              <a:spcBef>
                <a:spcPts val="600"/>
              </a:spcBef>
              <a:spcAft>
                <a:spcPts val="800"/>
              </a:spcAft>
              <a:buFont typeface="+mj-lt"/>
              <a:buAutoNum type="arabicPeriod"/>
            </a:pPr>
            <a:r>
              <a:rPr lang="en-US" sz="1200" spc="50" dirty="0">
                <a:solidFill>
                  <a:schemeClr val="bg2"/>
                </a:solidFill>
                <a:effectLst/>
                <a:latin typeface="Poppins"/>
                <a:ea typeface="Calibri" panose="020F0502020204030204" pitchFamily="34" charset="0"/>
                <a:cs typeface="Poppins"/>
              </a:rPr>
              <a:t>Increased efficiency:</a:t>
            </a:r>
            <a:r>
              <a:rPr lang="en-US" sz="1200" spc="50" dirty="0">
                <a:solidFill>
                  <a:schemeClr val="bg1"/>
                </a:solidFill>
                <a:effectLst/>
                <a:latin typeface="Poppins"/>
                <a:ea typeface="Calibri" panose="020F0502020204030204" pitchFamily="34" charset="0"/>
                <a:cs typeface="Poppins"/>
              </a:rPr>
              <a:t> AI can optimize processes </a:t>
            </a:r>
            <a:br>
              <a:rPr lang="en-US" sz="1200" spc="50" dirty="0">
                <a:solidFill>
                  <a:schemeClr val="bg1"/>
                </a:solidFill>
                <a:latin typeface="Poppins"/>
                <a:ea typeface="Calibri" panose="020F0502020204030204" pitchFamily="34" charset="0"/>
                <a:cs typeface="Poppins"/>
              </a:rPr>
            </a:br>
            <a:r>
              <a:rPr lang="en-US" sz="1200" spc="50" dirty="0">
                <a:solidFill>
                  <a:schemeClr val="bg1"/>
                </a:solidFill>
                <a:effectLst/>
                <a:latin typeface="Poppins"/>
                <a:ea typeface="Calibri" panose="020F0502020204030204" pitchFamily="34" charset="0"/>
                <a:cs typeface="Poppins"/>
              </a:rPr>
              <a:t>and reduce waste, leading to increased efficiency </a:t>
            </a:r>
            <a:br>
              <a:rPr lang="en-US" sz="1200" spc="50" dirty="0">
                <a:latin typeface="Poppins"/>
                <a:ea typeface="Calibri" panose="020F0502020204030204" pitchFamily="34" charset="0"/>
                <a:cs typeface="Poppins"/>
              </a:rPr>
            </a:br>
            <a:r>
              <a:rPr lang="en-US" sz="1200" spc="50" dirty="0">
                <a:solidFill>
                  <a:schemeClr val="bg1"/>
                </a:solidFill>
                <a:effectLst/>
                <a:latin typeface="Poppins"/>
                <a:ea typeface="Calibri" panose="020F0502020204030204" pitchFamily="34" charset="0"/>
                <a:cs typeface="Poppins"/>
              </a:rPr>
              <a:t>and lower costs.</a:t>
            </a:r>
          </a:p>
          <a:p>
            <a:pPr marL="342900" indent="-342900">
              <a:lnSpc>
                <a:spcPct val="107000"/>
              </a:lnSpc>
              <a:spcBef>
                <a:spcPts val="600"/>
              </a:spcBef>
              <a:spcAft>
                <a:spcPts val="800"/>
              </a:spcAft>
              <a:buFont typeface="+mj-lt"/>
              <a:buAutoNum type="arabicPeriod"/>
            </a:pPr>
            <a:r>
              <a:rPr lang="en-US" sz="1200" spc="50" dirty="0">
                <a:solidFill>
                  <a:schemeClr val="bg2"/>
                </a:solidFill>
                <a:effectLst/>
                <a:latin typeface="Poppins"/>
                <a:ea typeface="Calibri" panose="020F0502020204030204" pitchFamily="34" charset="0"/>
                <a:cs typeface="Poppins"/>
              </a:rPr>
              <a:t>Improved customer experience:</a:t>
            </a:r>
            <a:r>
              <a:rPr lang="en-US" sz="1200" spc="50" dirty="0">
                <a:solidFill>
                  <a:schemeClr val="bg1"/>
                </a:solidFill>
                <a:effectLst/>
                <a:latin typeface="Poppins"/>
                <a:ea typeface="Calibri" panose="020F0502020204030204" pitchFamily="34" charset="0"/>
                <a:cs typeface="Poppins"/>
              </a:rPr>
              <a:t> AI can be </a:t>
            </a:r>
            <a:br>
              <a:rPr lang="en-US" sz="1200" spc="50" dirty="0">
                <a:latin typeface="Poppins"/>
                <a:ea typeface="Calibri" panose="020F0502020204030204" pitchFamily="34" charset="0"/>
                <a:cs typeface="Poppins"/>
              </a:rPr>
            </a:br>
            <a:r>
              <a:rPr lang="en-US" sz="1200" spc="50" dirty="0">
                <a:solidFill>
                  <a:schemeClr val="bg1"/>
                </a:solidFill>
                <a:effectLst/>
                <a:latin typeface="Poppins"/>
                <a:ea typeface="Calibri" panose="020F0502020204030204" pitchFamily="34" charset="0"/>
                <a:cs typeface="Poppins"/>
              </a:rPr>
              <a:t>used to provide personalized recommendations </a:t>
            </a:r>
            <a:br>
              <a:rPr lang="en-US" sz="1200" spc="50" dirty="0">
                <a:latin typeface="Poppins"/>
                <a:ea typeface="Calibri" panose="020F0502020204030204" pitchFamily="34" charset="0"/>
                <a:cs typeface="Poppins"/>
              </a:rPr>
            </a:br>
            <a:r>
              <a:rPr lang="en-US" sz="1200" spc="50" dirty="0">
                <a:solidFill>
                  <a:schemeClr val="bg1"/>
                </a:solidFill>
                <a:effectLst/>
                <a:latin typeface="Poppins"/>
                <a:ea typeface="Calibri" panose="020F0502020204030204" pitchFamily="34" charset="0"/>
                <a:cs typeface="Poppins"/>
              </a:rPr>
              <a:t>and improve customer service, leading to </a:t>
            </a:r>
            <a:br>
              <a:rPr lang="en-US" sz="1200" spc="50" dirty="0">
                <a:solidFill>
                  <a:schemeClr val="bg1"/>
                </a:solidFill>
                <a:latin typeface="Poppins"/>
                <a:ea typeface="Calibri" panose="020F0502020204030204" pitchFamily="34" charset="0"/>
                <a:cs typeface="Poppins"/>
              </a:rPr>
            </a:br>
            <a:r>
              <a:rPr lang="en-US" sz="1200" spc="50" dirty="0">
                <a:solidFill>
                  <a:schemeClr val="bg1"/>
                </a:solidFill>
                <a:effectLst/>
                <a:latin typeface="Poppins"/>
                <a:ea typeface="Calibri" panose="020F0502020204030204" pitchFamily="34" charset="0"/>
                <a:cs typeface="Poppins"/>
              </a:rPr>
              <a:t>increased customer satisfaction and loyalty.</a:t>
            </a:r>
          </a:p>
          <a:p>
            <a:pPr marL="342900" indent="-342900">
              <a:lnSpc>
                <a:spcPct val="107000"/>
              </a:lnSpc>
              <a:spcBef>
                <a:spcPts val="600"/>
              </a:spcBef>
              <a:spcAft>
                <a:spcPts val="800"/>
              </a:spcAft>
              <a:buFont typeface="+mj-lt"/>
              <a:buAutoNum type="arabicPeriod"/>
            </a:pPr>
            <a:r>
              <a:rPr lang="en-US" sz="1200" spc="50" dirty="0">
                <a:solidFill>
                  <a:schemeClr val="bg2"/>
                </a:solidFill>
                <a:effectLst/>
                <a:latin typeface="Poppins"/>
                <a:ea typeface="Calibri" panose="020F0502020204030204" pitchFamily="34" charset="0"/>
                <a:cs typeface="Poppins"/>
              </a:rPr>
              <a:t>Disruption of traditional industries:</a:t>
            </a:r>
            <a:r>
              <a:rPr lang="en-US" sz="1200" spc="50" dirty="0">
                <a:solidFill>
                  <a:schemeClr val="bg1"/>
                </a:solidFill>
                <a:effectLst/>
                <a:latin typeface="Poppins"/>
                <a:ea typeface="Calibri" panose="020F0502020204030204" pitchFamily="34" charset="0"/>
                <a:cs typeface="Poppins"/>
              </a:rPr>
              <a:t> AI has the potential to disrupt traditional industries, such as transportation and healthcare, leading to significant changes in the economy.</a:t>
            </a:r>
          </a:p>
          <a:p>
            <a:pPr>
              <a:lnSpc>
                <a:spcPct val="107000"/>
              </a:lnSpc>
              <a:spcBef>
                <a:spcPts val="600"/>
              </a:spcBef>
              <a:spcAft>
                <a:spcPts val="800"/>
              </a:spcAft>
            </a:pPr>
            <a:r>
              <a:rPr lang="en-US" sz="1200" spc="50" dirty="0">
                <a:solidFill>
                  <a:schemeClr val="bg1"/>
                </a:solidFill>
                <a:effectLst/>
                <a:latin typeface="Poppins"/>
                <a:ea typeface="Calibri"/>
                <a:cs typeface="Poppins"/>
              </a:rPr>
              <a:t>Overall, the economic impact of AI will depend on how it is developed, adopted and regulated. While AI has the potential to bring many benefits, it is important to consider the potential risks and work to mitigate them.”</a:t>
            </a:r>
          </a:p>
          <a:p>
            <a:pPr>
              <a:lnSpc>
                <a:spcPct val="107000"/>
              </a:lnSpc>
              <a:spcBef>
                <a:spcPts val="600"/>
              </a:spcBef>
              <a:spcAft>
                <a:spcPts val="800"/>
              </a:spcAft>
            </a:pPr>
            <a:endParaRPr lang="en-US" sz="1200" spc="50" dirty="0">
              <a:solidFill>
                <a:schemeClr val="bg1"/>
              </a:solidFill>
              <a:effectLst/>
              <a:latin typeface="Poppins" pitchFamily="2" charset="77"/>
              <a:ea typeface="Calibri" panose="020F0502020204030204" pitchFamily="34" charset="0"/>
              <a:cs typeface="Poppins" pitchFamily="2" charset="77"/>
            </a:endParaRPr>
          </a:p>
        </p:txBody>
      </p:sp>
      <p:sp>
        <p:nvSpPr>
          <p:cNvPr id="4" name="TextBox 3">
            <a:extLst>
              <a:ext uri="{FF2B5EF4-FFF2-40B4-BE49-F238E27FC236}">
                <a16:creationId xmlns:a16="http://schemas.microsoft.com/office/drawing/2014/main" id="{B06FC027-870A-975C-6297-6309BCAD49E8}"/>
              </a:ext>
            </a:extLst>
          </p:cNvPr>
          <p:cNvSpPr txBox="1"/>
          <p:nvPr/>
        </p:nvSpPr>
        <p:spPr>
          <a:xfrm>
            <a:off x="10753344" y="6318504"/>
            <a:ext cx="1136276" cy="230832"/>
          </a:xfrm>
          <a:prstGeom prst="rect">
            <a:avLst/>
          </a:prstGeom>
          <a:noFill/>
        </p:spPr>
        <p:txBody>
          <a:bodyPr wrap="square" rtlCol="0">
            <a:spAutoFit/>
          </a:bodyPr>
          <a:lstStyle/>
          <a:p>
            <a:pPr algn="r"/>
            <a:fld id="{92FC188B-0DBD-054E-9E4C-BC0FEC6D9CD6}" type="slidenum">
              <a:rPr lang="en-US" sz="900" b="0" i="0" smtClean="0">
                <a:solidFill>
                  <a:schemeClr val="bg1"/>
                </a:solidFill>
                <a:latin typeface="Gotham Book" pitchFamily="2" charset="0"/>
                <a:cs typeface="Gotham Book" pitchFamily="2" charset="0"/>
              </a:rPr>
              <a:t>11</a:t>
            </a:fld>
            <a:endParaRPr lang="en-US" sz="900" b="0" i="0" dirty="0">
              <a:solidFill>
                <a:schemeClr val="bg1"/>
              </a:solidFill>
              <a:latin typeface="Gotham Book" pitchFamily="2" charset="0"/>
              <a:cs typeface="Gotham Book" pitchFamily="2" charset="0"/>
            </a:endParaRPr>
          </a:p>
        </p:txBody>
      </p:sp>
    </p:spTree>
    <p:extLst>
      <p:ext uri="{BB962C8B-B14F-4D97-AF65-F5344CB8AC3E}">
        <p14:creationId xmlns:p14="http://schemas.microsoft.com/office/powerpoint/2010/main" val="1704300226"/>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AAA8E8-A693-C494-77A5-0E6F5022CA16}"/>
              </a:ext>
            </a:extLst>
          </p:cNvPr>
          <p:cNvSpPr/>
          <p:nvPr/>
        </p:nvSpPr>
        <p:spPr>
          <a:xfrm>
            <a:off x="300037" y="296862"/>
            <a:ext cx="11591925" cy="6264275"/>
          </a:xfrm>
          <a:prstGeom prst="rect">
            <a:avLst/>
          </a:prstGeom>
          <a:solidFill>
            <a:srgbClr val="182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dirty="0">
              <a:latin typeface="Poppins" pitchFamily="2" charset="77"/>
            </a:endParaRPr>
          </a:p>
        </p:txBody>
      </p:sp>
      <p:sp>
        <p:nvSpPr>
          <p:cNvPr id="2" name="TextBox 1">
            <a:extLst>
              <a:ext uri="{FF2B5EF4-FFF2-40B4-BE49-F238E27FC236}">
                <a16:creationId xmlns:a16="http://schemas.microsoft.com/office/drawing/2014/main" id="{5A533C33-FEB8-AA4A-8B3D-0402821EF022}"/>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latin typeface="Gotham Book" pitchFamily="2" charset="0"/>
                <a:cs typeface="Gotham Book" pitchFamily="2" charset="0"/>
              </a:rPr>
              <a:t>12</a:t>
            </a:fld>
            <a:endParaRPr lang="en-US" sz="900" b="0" i="0" dirty="0">
              <a:latin typeface="Gotham Book" pitchFamily="2" charset="0"/>
              <a:cs typeface="Gotham Book" pitchFamily="2" charset="0"/>
            </a:endParaRPr>
          </a:p>
        </p:txBody>
      </p:sp>
      <p:sp>
        <p:nvSpPr>
          <p:cNvPr id="8" name="TextBox 7">
            <a:extLst>
              <a:ext uri="{FF2B5EF4-FFF2-40B4-BE49-F238E27FC236}">
                <a16:creationId xmlns:a16="http://schemas.microsoft.com/office/drawing/2014/main" id="{77899D90-9526-DDD9-4497-1A9565E10998}"/>
              </a:ext>
            </a:extLst>
          </p:cNvPr>
          <p:cNvSpPr txBox="1"/>
          <p:nvPr/>
        </p:nvSpPr>
        <p:spPr>
          <a:xfrm>
            <a:off x="4447279" y="2665974"/>
            <a:ext cx="7027409" cy="3373231"/>
          </a:xfrm>
          <a:prstGeom prst="rect">
            <a:avLst/>
          </a:prstGeom>
          <a:noFill/>
        </p:spPr>
        <p:txBody>
          <a:bodyPr wrap="square" lIns="91440" tIns="45720" rIns="91440" bIns="45720" anchor="t">
            <a:spAutoFit/>
          </a:bodyPr>
          <a:lstStyle/>
          <a:p>
            <a:pPr>
              <a:lnSpc>
                <a:spcPct val="107000"/>
              </a:lnSpc>
              <a:spcBef>
                <a:spcPts val="600"/>
              </a:spcBef>
              <a:spcAft>
                <a:spcPts val="1000"/>
              </a:spcAft>
            </a:pPr>
            <a:r>
              <a:rPr lang="en-US" sz="3200" spc="50" dirty="0">
                <a:solidFill>
                  <a:schemeClr val="bg1"/>
                </a:solidFill>
                <a:effectLst/>
                <a:latin typeface="Poppins" pitchFamily="2" charset="77"/>
                <a:ea typeface="Calibri" panose="020F0502020204030204" pitchFamily="34" charset="0"/>
                <a:cs typeface="Poppins" pitchFamily="2" charset="77"/>
              </a:rPr>
              <a:t>No One Appears to Have Cracked the Code</a:t>
            </a:r>
            <a:endParaRPr lang="en-US" sz="1600" spc="50" dirty="0">
              <a:solidFill>
                <a:schemeClr val="bg1"/>
              </a:solidFill>
              <a:effectLst/>
              <a:latin typeface="Poppins" pitchFamily="2" charset="77"/>
              <a:ea typeface="Calibri" panose="020F0502020204030204" pitchFamily="34" charset="0"/>
              <a:cs typeface="Poppins" pitchFamily="2" charset="77"/>
            </a:endParaRPr>
          </a:p>
          <a:p>
            <a:pPr>
              <a:lnSpc>
                <a:spcPct val="107000"/>
              </a:lnSpc>
              <a:spcBef>
                <a:spcPts val="600"/>
              </a:spcBef>
              <a:spcAft>
                <a:spcPts val="1400"/>
              </a:spcAft>
            </a:pPr>
            <a:r>
              <a:rPr lang="en-US" sz="2000" spc="50" dirty="0">
                <a:solidFill>
                  <a:schemeClr val="bg1"/>
                </a:solidFill>
                <a:effectLst/>
                <a:latin typeface="Poppins Light"/>
                <a:ea typeface="Calibri"/>
                <a:cs typeface="Poppins Light"/>
              </a:rPr>
              <a:t>“In conclusion, while the economic impact of AI is difficult to quantify precisely, it is clear that AI has the potential to bring both benefits and risks to the economy. Careful planning, regulation and investment are needed to maximize the benefits and mitigate the risks of AI.”</a:t>
            </a:r>
          </a:p>
        </p:txBody>
      </p:sp>
      <p:pic>
        <p:nvPicPr>
          <p:cNvPr id="10" name="Picture 2" descr="ChatGPT graphic">
            <a:extLst>
              <a:ext uri="{FF2B5EF4-FFF2-40B4-BE49-F238E27FC236}">
                <a16:creationId xmlns:a16="http://schemas.microsoft.com/office/drawing/2014/main" id="{AACD687B-2C06-3436-E154-80AB4D1A947E}"/>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541282" y="2103808"/>
            <a:ext cx="3595288" cy="4441941"/>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748;p44">
            <a:extLst>
              <a:ext uri="{FF2B5EF4-FFF2-40B4-BE49-F238E27FC236}">
                <a16:creationId xmlns:a16="http://schemas.microsoft.com/office/drawing/2014/main" id="{9C7E3552-66C2-98A8-07F8-73DE82114962}"/>
              </a:ext>
            </a:extLst>
          </p:cNvPr>
          <p:cNvSpPr txBox="1">
            <a:spLocks noGrp="1"/>
          </p:cNvSpPr>
          <p:nvPr>
            <p:ph type="title"/>
          </p:nvPr>
        </p:nvSpPr>
        <p:spPr>
          <a:xfrm>
            <a:off x="657394" y="719333"/>
            <a:ext cx="10315406" cy="1065924"/>
          </a:xfrm>
        </p:spPr>
        <p:txBody>
          <a:bodyPr rIns="0" anchor="t" anchorCtr="0">
            <a:noAutofit/>
          </a:bodyPr>
          <a:lstStyle/>
          <a:p>
            <a:pPr>
              <a:tabLst>
                <a:tab pos="1412875" algn="l"/>
              </a:tabLst>
            </a:pPr>
            <a:r>
              <a:rPr lang="en-SG" spc="-50" dirty="0">
                <a:solidFill>
                  <a:schemeClr val="bg2"/>
                </a:solidFill>
                <a:latin typeface="Poppins"/>
                <a:cs typeface="Segoe UI"/>
              </a:rPr>
              <a:t>We Refined the Ask: </a:t>
            </a:r>
            <a:br>
              <a:rPr lang="en-SG" spc="-50" dirty="0"/>
            </a:br>
            <a:r>
              <a:rPr lang="en-SG" spc="-50" dirty="0">
                <a:solidFill>
                  <a:schemeClr val="bg2"/>
                </a:solidFill>
                <a:latin typeface="Poppins"/>
                <a:cs typeface="Segoe UI"/>
              </a:rPr>
              <a:t>	</a:t>
            </a:r>
            <a:r>
              <a:rPr lang="en-SG" sz="3200" b="0" dirty="0">
                <a:solidFill>
                  <a:srgbClr val="FF8AFF"/>
                </a:solidFill>
                <a:latin typeface="Poppins Light"/>
                <a:cs typeface="Poppins Light"/>
              </a:rPr>
              <a:t>“Quantify the impact of artificial intelligence </a:t>
            </a:r>
            <a:br>
              <a:rPr lang="en-SG" sz="3200" b="0" dirty="0">
                <a:latin typeface="Poppins Light" pitchFamily="2" charset="77"/>
                <a:cs typeface="Poppins Light" pitchFamily="2" charset="77"/>
              </a:rPr>
            </a:br>
            <a:r>
              <a:rPr lang="en-SG" sz="3200" b="0" dirty="0">
                <a:solidFill>
                  <a:srgbClr val="FF8AFF"/>
                </a:solidFill>
                <a:latin typeface="Poppins Light"/>
                <a:cs typeface="Poppins Light"/>
              </a:rPr>
              <a:t>	 on the economy”</a:t>
            </a:r>
          </a:p>
        </p:txBody>
      </p:sp>
      <p:sp>
        <p:nvSpPr>
          <p:cNvPr id="3" name="TextBox 2">
            <a:extLst>
              <a:ext uri="{FF2B5EF4-FFF2-40B4-BE49-F238E27FC236}">
                <a16:creationId xmlns:a16="http://schemas.microsoft.com/office/drawing/2014/main" id="{9C5AF4AF-5E3B-D6C4-800A-A4D84B1DF863}"/>
              </a:ext>
            </a:extLst>
          </p:cNvPr>
          <p:cNvSpPr txBox="1"/>
          <p:nvPr/>
        </p:nvSpPr>
        <p:spPr>
          <a:xfrm>
            <a:off x="10753344" y="6318504"/>
            <a:ext cx="1136276" cy="230832"/>
          </a:xfrm>
          <a:prstGeom prst="rect">
            <a:avLst/>
          </a:prstGeom>
          <a:noFill/>
        </p:spPr>
        <p:txBody>
          <a:bodyPr wrap="square" rtlCol="0">
            <a:spAutoFit/>
          </a:bodyPr>
          <a:lstStyle/>
          <a:p>
            <a:pPr algn="r"/>
            <a:fld id="{92FC188B-0DBD-054E-9E4C-BC0FEC6D9CD6}" type="slidenum">
              <a:rPr lang="en-US" sz="900" b="0" i="0" smtClean="0">
                <a:solidFill>
                  <a:schemeClr val="bg1"/>
                </a:solidFill>
                <a:latin typeface="Gotham Book" pitchFamily="2" charset="0"/>
                <a:cs typeface="Gotham Book" pitchFamily="2" charset="0"/>
              </a:rPr>
              <a:t>12</a:t>
            </a:fld>
            <a:endParaRPr lang="en-US" sz="900" b="0" i="0" dirty="0">
              <a:solidFill>
                <a:schemeClr val="bg1"/>
              </a:solidFill>
              <a:latin typeface="Gotham Book" pitchFamily="2" charset="0"/>
              <a:cs typeface="Gotham Book" pitchFamily="2" charset="0"/>
            </a:endParaRPr>
          </a:p>
        </p:txBody>
      </p:sp>
    </p:spTree>
    <p:extLst>
      <p:ext uri="{BB962C8B-B14F-4D97-AF65-F5344CB8AC3E}">
        <p14:creationId xmlns:p14="http://schemas.microsoft.com/office/powerpoint/2010/main" val="3238121378"/>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AAA8E8-A693-C494-77A5-0E6F5022CA16}"/>
              </a:ext>
            </a:extLst>
          </p:cNvPr>
          <p:cNvSpPr/>
          <p:nvPr/>
        </p:nvSpPr>
        <p:spPr>
          <a:xfrm>
            <a:off x="300037" y="296862"/>
            <a:ext cx="11591925" cy="6264275"/>
          </a:xfrm>
          <a:prstGeom prst="rect">
            <a:avLst/>
          </a:prstGeom>
          <a:solidFill>
            <a:srgbClr val="182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dirty="0">
              <a:latin typeface="Poppins" pitchFamily="2" charset="77"/>
            </a:endParaRPr>
          </a:p>
        </p:txBody>
      </p:sp>
      <p:sp>
        <p:nvSpPr>
          <p:cNvPr id="2" name="TextBox 1">
            <a:extLst>
              <a:ext uri="{FF2B5EF4-FFF2-40B4-BE49-F238E27FC236}">
                <a16:creationId xmlns:a16="http://schemas.microsoft.com/office/drawing/2014/main" id="{5A533C33-FEB8-AA4A-8B3D-0402821EF022}"/>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latin typeface="Gotham Book" pitchFamily="2" charset="0"/>
                <a:cs typeface="Gotham Book" pitchFamily="2" charset="0"/>
              </a:rPr>
              <a:t>13</a:t>
            </a:fld>
            <a:endParaRPr lang="en-US" sz="900" b="0" i="0" dirty="0">
              <a:latin typeface="Gotham Book" pitchFamily="2" charset="0"/>
              <a:cs typeface="Gotham Book" pitchFamily="2" charset="0"/>
            </a:endParaRPr>
          </a:p>
        </p:txBody>
      </p:sp>
      <p:sp>
        <p:nvSpPr>
          <p:cNvPr id="5" name="Google Shape;748;p44">
            <a:extLst>
              <a:ext uri="{FF2B5EF4-FFF2-40B4-BE49-F238E27FC236}">
                <a16:creationId xmlns:a16="http://schemas.microsoft.com/office/drawing/2014/main" id="{9C7E3552-66C2-98A8-07F8-73DE82114962}"/>
              </a:ext>
            </a:extLst>
          </p:cNvPr>
          <p:cNvSpPr txBox="1">
            <a:spLocks noGrp="1"/>
          </p:cNvSpPr>
          <p:nvPr>
            <p:ph type="title"/>
          </p:nvPr>
        </p:nvSpPr>
        <p:spPr>
          <a:xfrm>
            <a:off x="657393" y="719333"/>
            <a:ext cx="6819172" cy="2016992"/>
          </a:xfrm>
        </p:spPr>
        <p:txBody>
          <a:bodyPr rIns="0" anchor="t" anchorCtr="0">
            <a:noAutofit/>
          </a:bodyPr>
          <a:lstStyle/>
          <a:p>
            <a:pPr>
              <a:tabLst>
                <a:tab pos="1412875" algn="l"/>
              </a:tabLst>
            </a:pPr>
            <a:r>
              <a:rPr lang="en-SG" spc="-50" dirty="0">
                <a:solidFill>
                  <a:schemeClr val="bg2"/>
                </a:solidFill>
              </a:rPr>
              <a:t>Raking the Online Sand on the “AI Economy” Turned Up a McKinsey Paper </a:t>
            </a:r>
            <a:r>
              <a:rPr lang="en-SG" sz="3600" b="0" spc="-50" dirty="0">
                <a:solidFill>
                  <a:schemeClr val="bg2"/>
                </a:solidFill>
                <a:cs typeface="Poppins" pitchFamily="2" charset="77"/>
              </a:rPr>
              <a:t>(Sept. 2018)</a:t>
            </a:r>
            <a:r>
              <a:rPr lang="en-SG" spc="-50" dirty="0">
                <a:solidFill>
                  <a:schemeClr val="bg2"/>
                </a:solidFill>
              </a:rPr>
              <a:t>	</a:t>
            </a:r>
            <a:endParaRPr lang="en-SG" sz="3200" b="0" dirty="0">
              <a:solidFill>
                <a:srgbClr val="FF8AFF"/>
              </a:solidFill>
              <a:latin typeface="Poppins Light" pitchFamily="2" charset="77"/>
              <a:cs typeface="Poppins Light" pitchFamily="2" charset="77"/>
            </a:endParaRPr>
          </a:p>
        </p:txBody>
      </p:sp>
      <p:sp>
        <p:nvSpPr>
          <p:cNvPr id="7" name="Content Placeholder 4">
            <a:extLst>
              <a:ext uri="{FF2B5EF4-FFF2-40B4-BE49-F238E27FC236}">
                <a16:creationId xmlns:a16="http://schemas.microsoft.com/office/drawing/2014/main" id="{33E36B57-2AAE-2148-B0D0-CF50CF2FF923}"/>
              </a:ext>
            </a:extLst>
          </p:cNvPr>
          <p:cNvSpPr txBox="1">
            <a:spLocks/>
          </p:cNvSpPr>
          <p:nvPr/>
        </p:nvSpPr>
        <p:spPr>
          <a:xfrm>
            <a:off x="657393" y="3515294"/>
            <a:ext cx="5829581" cy="2124432"/>
          </a:xfrm>
          <a:prstGeom prst="rect">
            <a:avLst/>
          </a:prstGeom>
        </p:spPr>
        <p:txBody>
          <a:bodyPr vert="horz" lIns="91440" tIns="45720" rIns="91440" bIns="45720" numCol="1" spcCol="457200" rtlCol="0" anchor="t">
            <a:noAutofit/>
          </a:bodyPr>
          <a:lstStyle>
            <a:lvl1pPr marL="228600" indent="-228600" algn="l" defTabSz="914400" rtl="0" eaLnBrk="1" latinLnBrk="0" hangingPunct="1">
              <a:lnSpc>
                <a:spcPct val="100000"/>
              </a:lnSpc>
              <a:spcBef>
                <a:spcPts val="1000"/>
              </a:spcBef>
              <a:buClr>
                <a:srgbClr val="C1D72F"/>
              </a:buClr>
              <a:buSzPct val="110000"/>
              <a:buFont typeface="Wingdings" charset="2"/>
              <a:buChar char="§"/>
              <a:defRPr sz="2000" b="0" i="0" kern="1200">
                <a:solidFill>
                  <a:schemeClr val="tx1"/>
                </a:solidFill>
                <a:latin typeface="Segoe UI" charset="0"/>
                <a:ea typeface="Segoe UI" charset="0"/>
                <a:cs typeface="Segoe UI" charset="0"/>
              </a:defRPr>
            </a:lvl1pPr>
            <a:lvl2pPr marL="685800" indent="-228600" algn="l" defTabSz="914400" rtl="0" eaLnBrk="1" latinLnBrk="0" hangingPunct="1">
              <a:lnSpc>
                <a:spcPct val="100000"/>
              </a:lnSpc>
              <a:spcBef>
                <a:spcPts val="500"/>
              </a:spcBef>
              <a:buSzPct val="75000"/>
              <a:buFontTx/>
              <a:buBlip>
                <a:blip r:embed="rId3"/>
              </a:buBlip>
              <a:defRPr sz="1800" b="0" i="0" kern="1200">
                <a:solidFill>
                  <a:schemeClr val="tx1"/>
                </a:solidFill>
                <a:latin typeface="Segoe UI" charset="0"/>
                <a:ea typeface="Segoe UI" charset="0"/>
                <a:cs typeface="Segoe UI" charset="0"/>
              </a:defRPr>
            </a:lvl2pPr>
            <a:lvl3pPr marL="1143000" indent="-228600" algn="l" defTabSz="914400" rtl="0" eaLnBrk="1" latinLnBrk="0" hangingPunct="1">
              <a:lnSpc>
                <a:spcPct val="100000"/>
              </a:lnSpc>
              <a:spcBef>
                <a:spcPts val="500"/>
              </a:spcBef>
              <a:buClr>
                <a:srgbClr val="C1D72F"/>
              </a:buClr>
              <a:buSzPct val="120000"/>
              <a:buFont typeface=".AppleSystemUIFont" charset="-120"/>
              <a:buChar char="•"/>
              <a:defRPr sz="1800" b="0" i="0" kern="1200">
                <a:solidFill>
                  <a:schemeClr val="tx1"/>
                </a:solidFill>
                <a:latin typeface="Segoe UI" charset="0"/>
                <a:ea typeface="Segoe UI" charset="0"/>
                <a:cs typeface="Segoe UI" charset="0"/>
              </a:defRPr>
            </a:lvl3pPr>
            <a:lvl4pPr marL="1600200" indent="-228600" algn="l" defTabSz="914400" rtl="0" eaLnBrk="1" latinLnBrk="0" hangingPunct="1">
              <a:lnSpc>
                <a:spcPct val="100000"/>
              </a:lnSpc>
              <a:spcBef>
                <a:spcPts val="500"/>
              </a:spcBef>
              <a:buClr>
                <a:srgbClr val="C1D72F"/>
              </a:buClr>
              <a:buSzPct val="90000"/>
              <a:buFont typeface=".AppleSystemUIFont" charset="-120"/>
              <a:buChar char="—"/>
              <a:defRPr sz="1800" b="0" i="0" kern="1200">
                <a:solidFill>
                  <a:schemeClr val="tx1"/>
                </a:solidFill>
                <a:latin typeface="Segoe UI" charset="0"/>
                <a:ea typeface="Segoe UI" charset="0"/>
                <a:cs typeface="Segoe UI" charset="0"/>
              </a:defRPr>
            </a:lvl4pPr>
            <a:lvl5pPr marL="2057400" indent="-228600" algn="l" defTabSz="914400" rtl="0" eaLnBrk="1" latinLnBrk="0" hangingPunct="1">
              <a:lnSpc>
                <a:spcPct val="100000"/>
              </a:lnSpc>
              <a:spcBef>
                <a:spcPts val="500"/>
              </a:spcBef>
              <a:buClr>
                <a:srgbClr val="C1D72F"/>
              </a:buClr>
              <a:buSzPct val="110000"/>
              <a:buFont typeface=".AppleSystemUIFont" charset="-120"/>
              <a:buChar char="»"/>
              <a:defRPr sz="1800" b="0" i="0" kern="1200">
                <a:solidFill>
                  <a:schemeClr val="tx1"/>
                </a:solidFill>
                <a:latin typeface="Segoe UI" charset="0"/>
                <a:ea typeface="Segoe UI" charset="0"/>
                <a:cs typeface="Segoe U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R="0" lvl="0">
              <a:lnSpc>
                <a:spcPct val="107000"/>
              </a:lnSpc>
              <a:spcBef>
                <a:spcPts val="0"/>
              </a:spcBef>
              <a:spcAft>
                <a:spcPts val="600"/>
              </a:spcAft>
              <a:buClr>
                <a:schemeClr val="bg1"/>
              </a:buClr>
              <a:buFont typeface="Arial" panose="020B0604020202020204" pitchFamily="34" charset="0"/>
              <a:buChar char="•"/>
            </a:pPr>
            <a:r>
              <a:rPr lang="en-US" sz="1800" dirty="0">
                <a:solidFill>
                  <a:schemeClr val="bg1"/>
                </a:solidFill>
                <a:effectLst/>
                <a:latin typeface="Poppins" pitchFamily="2" charset="77"/>
                <a:ea typeface="Calibri" panose="020F0502020204030204" pitchFamily="34" charset="0"/>
                <a:cs typeface="Poppins" pitchFamily="2" charset="77"/>
              </a:rPr>
              <a:t>Includes two macro data points:</a:t>
            </a:r>
          </a:p>
          <a:p>
            <a:pPr lvl="1">
              <a:lnSpc>
                <a:spcPct val="107000"/>
              </a:lnSpc>
              <a:spcBef>
                <a:spcPts val="0"/>
              </a:spcBef>
              <a:spcAft>
                <a:spcPts val="600"/>
              </a:spcAft>
              <a:buClr>
                <a:schemeClr val="bg1"/>
              </a:buClr>
              <a:buFont typeface="Arial" panose="020B0604020202020204" pitchFamily="34" charset="0"/>
              <a:buChar char="•"/>
            </a:pPr>
            <a:r>
              <a:rPr lang="en-US" sz="1600" dirty="0">
                <a:solidFill>
                  <a:schemeClr val="bg1"/>
                </a:solidFill>
                <a:effectLst/>
                <a:latin typeface="Poppins"/>
                <a:ea typeface="Calibri" panose="020F0502020204030204" pitchFamily="34" charset="0"/>
                <a:cs typeface="Poppins"/>
              </a:rPr>
              <a:t>AI has the potential to deliver additional global economic activity of around $13 trillion by 2030, or about 16</a:t>
            </a:r>
            <a:r>
              <a:rPr lang="en-US" sz="1600" dirty="0">
                <a:solidFill>
                  <a:schemeClr val="bg1"/>
                </a:solidFill>
                <a:latin typeface="Poppins"/>
                <a:ea typeface="Calibri" panose="020F0502020204030204" pitchFamily="34" charset="0"/>
                <a:cs typeface="Poppins"/>
              </a:rPr>
              <a:t>%</a:t>
            </a:r>
            <a:r>
              <a:rPr lang="en-US" sz="1600" dirty="0">
                <a:solidFill>
                  <a:schemeClr val="bg1"/>
                </a:solidFill>
                <a:effectLst/>
                <a:latin typeface="Poppins"/>
                <a:ea typeface="Calibri" panose="020F0502020204030204" pitchFamily="34" charset="0"/>
                <a:cs typeface="Poppins"/>
              </a:rPr>
              <a:t> higher cumulative GDP compared with today. This amounts to 1.2</a:t>
            </a:r>
            <a:r>
              <a:rPr lang="en-US" sz="1600" dirty="0">
                <a:solidFill>
                  <a:schemeClr val="bg1"/>
                </a:solidFill>
                <a:latin typeface="Poppins"/>
                <a:ea typeface="Calibri" panose="020F0502020204030204" pitchFamily="34" charset="0"/>
                <a:cs typeface="Poppins"/>
              </a:rPr>
              <a:t>%</a:t>
            </a:r>
            <a:r>
              <a:rPr lang="en-US" sz="1600" dirty="0">
                <a:solidFill>
                  <a:schemeClr val="bg1"/>
                </a:solidFill>
                <a:effectLst/>
                <a:latin typeface="Poppins"/>
                <a:ea typeface="Calibri" panose="020F0502020204030204" pitchFamily="34" charset="0"/>
                <a:cs typeface="Poppins"/>
              </a:rPr>
              <a:t> additional GDP growth per year.</a:t>
            </a:r>
          </a:p>
          <a:p>
            <a:pPr lvl="1">
              <a:lnSpc>
                <a:spcPct val="107000"/>
              </a:lnSpc>
              <a:spcBef>
                <a:spcPts val="0"/>
              </a:spcBef>
              <a:spcAft>
                <a:spcPts val="600"/>
              </a:spcAft>
              <a:buClr>
                <a:schemeClr val="bg1"/>
              </a:buClr>
              <a:buFont typeface="Arial" panose="020B0604020202020204" pitchFamily="34" charset="0"/>
              <a:buChar char="•"/>
            </a:pPr>
            <a:r>
              <a:rPr lang="en-US" sz="1600" dirty="0">
                <a:solidFill>
                  <a:schemeClr val="bg1"/>
                </a:solidFill>
                <a:effectLst/>
                <a:latin typeface="Poppins"/>
                <a:ea typeface="Calibri" panose="020F0502020204030204" pitchFamily="34" charset="0"/>
                <a:cs typeface="Poppins"/>
              </a:rPr>
              <a:t>Up to 800M workers could lose their jobs to AI and automation by 2030</a:t>
            </a:r>
            <a:r>
              <a:rPr lang="en-US" sz="1600" dirty="0">
                <a:solidFill>
                  <a:schemeClr val="bg1"/>
                </a:solidFill>
                <a:latin typeface="Poppins"/>
                <a:ea typeface="Calibri" panose="020F0502020204030204" pitchFamily="34" charset="0"/>
                <a:cs typeface="Poppins"/>
              </a:rPr>
              <a:t>.</a:t>
            </a:r>
            <a:endParaRPr lang="en-US" sz="1600" dirty="0">
              <a:solidFill>
                <a:schemeClr val="bg1"/>
              </a:solidFill>
              <a:effectLst/>
              <a:latin typeface="Poppins" pitchFamily="2" charset="77"/>
              <a:ea typeface="Calibri" panose="020F0502020204030204" pitchFamily="34" charset="0"/>
              <a:cs typeface="Poppins" pitchFamily="2" charset="77"/>
            </a:endParaRPr>
          </a:p>
        </p:txBody>
      </p:sp>
      <p:grpSp>
        <p:nvGrpSpPr>
          <p:cNvPr id="11" name="Group 10">
            <a:extLst>
              <a:ext uri="{FF2B5EF4-FFF2-40B4-BE49-F238E27FC236}">
                <a16:creationId xmlns:a16="http://schemas.microsoft.com/office/drawing/2014/main" id="{FE2AD2B3-7491-D70E-EBEE-30B3EC376688}"/>
              </a:ext>
            </a:extLst>
          </p:cNvPr>
          <p:cNvGrpSpPr/>
          <p:nvPr/>
        </p:nvGrpSpPr>
        <p:grpSpPr>
          <a:xfrm>
            <a:off x="7533648" y="1246704"/>
            <a:ext cx="4091335" cy="4925196"/>
            <a:chOff x="7372283" y="843292"/>
            <a:chExt cx="4091335" cy="4925196"/>
          </a:xfrm>
        </p:grpSpPr>
        <p:pic>
          <p:nvPicPr>
            <p:cNvPr id="6" name="Picture 5" descr="Graphical user interface, website&#10;&#10;Description automatically generated">
              <a:extLst>
                <a:ext uri="{FF2B5EF4-FFF2-40B4-BE49-F238E27FC236}">
                  <a16:creationId xmlns:a16="http://schemas.microsoft.com/office/drawing/2014/main" id="{1EB53153-0A5A-8D48-F857-9846A6FA97BA}"/>
                </a:ext>
              </a:extLst>
            </p:cNvPr>
            <p:cNvPicPr>
              <a:picLocks noChangeAspect="1"/>
            </p:cNvPicPr>
            <p:nvPr/>
          </p:nvPicPr>
          <p:blipFill rotWithShape="1">
            <a:blip r:embed="rId4">
              <a:extLst>
                <a:ext uri="{28A0092B-C50C-407E-A947-70E740481C1C}">
                  <a14:useLocalDpi xmlns:a14="http://schemas.microsoft.com/office/drawing/2010/main" val="0"/>
                </a:ext>
              </a:extLst>
            </a:blip>
            <a:srcRect l="4535" t="616" r="17778"/>
            <a:stretch/>
          </p:blipFill>
          <p:spPr>
            <a:xfrm>
              <a:off x="7372283" y="843292"/>
              <a:ext cx="4091335" cy="4925196"/>
            </a:xfrm>
            <a:prstGeom prst="rect">
              <a:avLst/>
            </a:prstGeom>
          </p:spPr>
        </p:pic>
        <p:sp>
          <p:nvSpPr>
            <p:cNvPr id="9" name="Rectangle 8">
              <a:extLst>
                <a:ext uri="{FF2B5EF4-FFF2-40B4-BE49-F238E27FC236}">
                  <a16:creationId xmlns:a16="http://schemas.microsoft.com/office/drawing/2014/main" id="{BD52D19E-7F86-1CF9-FD20-73FA3016BAB9}"/>
                </a:ext>
              </a:extLst>
            </p:cNvPr>
            <p:cNvSpPr/>
            <p:nvPr/>
          </p:nvSpPr>
          <p:spPr>
            <a:xfrm>
              <a:off x="10865476" y="4881383"/>
              <a:ext cx="598142" cy="185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6738F23F-4EFF-5825-9911-9BF46478F104}"/>
              </a:ext>
            </a:extLst>
          </p:cNvPr>
          <p:cNvSpPr txBox="1"/>
          <p:nvPr/>
        </p:nvSpPr>
        <p:spPr>
          <a:xfrm>
            <a:off x="10753344" y="6318504"/>
            <a:ext cx="1136276" cy="230832"/>
          </a:xfrm>
          <a:prstGeom prst="rect">
            <a:avLst/>
          </a:prstGeom>
          <a:noFill/>
        </p:spPr>
        <p:txBody>
          <a:bodyPr wrap="square" rtlCol="0">
            <a:spAutoFit/>
          </a:bodyPr>
          <a:lstStyle/>
          <a:p>
            <a:pPr algn="r"/>
            <a:fld id="{92FC188B-0DBD-054E-9E4C-BC0FEC6D9CD6}" type="slidenum">
              <a:rPr lang="en-US" sz="900" b="0" i="0" smtClean="0">
                <a:solidFill>
                  <a:schemeClr val="bg1"/>
                </a:solidFill>
                <a:latin typeface="Gotham Book" pitchFamily="2" charset="0"/>
                <a:cs typeface="Gotham Book" pitchFamily="2" charset="0"/>
              </a:rPr>
              <a:t>13</a:t>
            </a:fld>
            <a:endParaRPr lang="en-US" sz="900" b="0" i="0" dirty="0">
              <a:solidFill>
                <a:schemeClr val="bg1"/>
              </a:solidFill>
              <a:latin typeface="Gotham Book" pitchFamily="2" charset="0"/>
              <a:cs typeface="Gotham Book" pitchFamily="2" charset="0"/>
            </a:endParaRPr>
          </a:p>
        </p:txBody>
      </p:sp>
    </p:spTree>
    <p:extLst>
      <p:ext uri="{BB962C8B-B14F-4D97-AF65-F5344CB8AC3E}">
        <p14:creationId xmlns:p14="http://schemas.microsoft.com/office/powerpoint/2010/main" val="2181995965"/>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AAA8E8-A693-C494-77A5-0E6F5022CA16}"/>
              </a:ext>
            </a:extLst>
          </p:cNvPr>
          <p:cNvSpPr/>
          <p:nvPr/>
        </p:nvSpPr>
        <p:spPr>
          <a:xfrm>
            <a:off x="300037" y="296862"/>
            <a:ext cx="11591925" cy="6264275"/>
          </a:xfrm>
          <a:prstGeom prst="rect">
            <a:avLst/>
          </a:prstGeom>
          <a:solidFill>
            <a:srgbClr val="182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dirty="0">
              <a:latin typeface="Poppins" pitchFamily="2" charset="77"/>
            </a:endParaRPr>
          </a:p>
        </p:txBody>
      </p:sp>
      <p:grpSp>
        <p:nvGrpSpPr>
          <p:cNvPr id="10" name="Group 9">
            <a:extLst>
              <a:ext uri="{FF2B5EF4-FFF2-40B4-BE49-F238E27FC236}">
                <a16:creationId xmlns:a16="http://schemas.microsoft.com/office/drawing/2014/main" id="{541FF359-BD2A-F5E2-82D3-DF0F261BE40D}"/>
              </a:ext>
            </a:extLst>
          </p:cNvPr>
          <p:cNvGrpSpPr/>
          <p:nvPr/>
        </p:nvGrpSpPr>
        <p:grpSpPr>
          <a:xfrm>
            <a:off x="585074" y="2718104"/>
            <a:ext cx="2747232" cy="3675201"/>
            <a:chOff x="585074" y="2718104"/>
            <a:chExt cx="2747232" cy="3675201"/>
          </a:xfrm>
        </p:grpSpPr>
        <p:pic>
          <p:nvPicPr>
            <p:cNvPr id="6" name="Picture 5">
              <a:extLst>
                <a:ext uri="{FF2B5EF4-FFF2-40B4-BE49-F238E27FC236}">
                  <a16:creationId xmlns:a16="http://schemas.microsoft.com/office/drawing/2014/main" id="{1EB53153-0A5A-8D48-F857-9846A6FA97BA}"/>
                </a:ext>
              </a:extLst>
            </p:cNvPr>
            <p:cNvPicPr>
              <a:picLocks noChangeAspect="1"/>
            </p:cNvPicPr>
            <p:nvPr/>
          </p:nvPicPr>
          <p:blipFill rotWithShape="1">
            <a:blip r:embed="rId3">
              <a:extLst>
                <a:ext uri="{28A0092B-C50C-407E-A947-70E740481C1C}">
                  <a14:useLocalDpi xmlns:a14="http://schemas.microsoft.com/office/drawing/2010/main" val="0"/>
                </a:ext>
              </a:extLst>
            </a:blip>
            <a:srcRect l="11511" r="10041" b="27019"/>
            <a:stretch/>
          </p:blipFill>
          <p:spPr>
            <a:xfrm>
              <a:off x="585074" y="2718104"/>
              <a:ext cx="2747232" cy="3675201"/>
            </a:xfrm>
            <a:prstGeom prst="rect">
              <a:avLst/>
            </a:prstGeom>
          </p:spPr>
        </p:pic>
        <p:pic>
          <p:nvPicPr>
            <p:cNvPr id="7" name="Picture 6">
              <a:extLst>
                <a:ext uri="{FF2B5EF4-FFF2-40B4-BE49-F238E27FC236}">
                  <a16:creationId xmlns:a16="http://schemas.microsoft.com/office/drawing/2014/main" id="{16C1B503-4F97-6EC5-1C87-D9A040ED051D}"/>
                </a:ext>
              </a:extLst>
            </p:cNvPr>
            <p:cNvPicPr>
              <a:picLocks noChangeAspect="1"/>
            </p:cNvPicPr>
            <p:nvPr/>
          </p:nvPicPr>
          <p:blipFill rotWithShape="1">
            <a:blip r:embed="rId3">
              <a:extLst>
                <a:ext uri="{28A0092B-C50C-407E-A947-70E740481C1C}">
                  <a14:useLocalDpi xmlns:a14="http://schemas.microsoft.com/office/drawing/2010/main" val="0"/>
                </a:ext>
              </a:extLst>
            </a:blip>
            <a:srcRect l="11511" t="6055" r="10041" b="24647"/>
            <a:stretch/>
          </p:blipFill>
          <p:spPr>
            <a:xfrm>
              <a:off x="585074" y="2903557"/>
              <a:ext cx="2747232" cy="3489747"/>
            </a:xfrm>
            <a:prstGeom prst="rect">
              <a:avLst/>
            </a:prstGeom>
          </p:spPr>
        </p:pic>
      </p:grpSp>
      <p:sp>
        <p:nvSpPr>
          <p:cNvPr id="2" name="TextBox 1">
            <a:extLst>
              <a:ext uri="{FF2B5EF4-FFF2-40B4-BE49-F238E27FC236}">
                <a16:creationId xmlns:a16="http://schemas.microsoft.com/office/drawing/2014/main" id="{5A533C33-FEB8-AA4A-8B3D-0402821EF022}"/>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latin typeface="Gotham Book" pitchFamily="2" charset="0"/>
                <a:cs typeface="Gotham Book" pitchFamily="2" charset="0"/>
              </a:rPr>
              <a:t>14</a:t>
            </a:fld>
            <a:endParaRPr lang="en-US" sz="900" b="0" i="0" dirty="0">
              <a:latin typeface="Gotham Book" pitchFamily="2" charset="0"/>
              <a:cs typeface="Gotham Book" pitchFamily="2" charset="0"/>
            </a:endParaRPr>
          </a:p>
        </p:txBody>
      </p:sp>
      <p:sp>
        <p:nvSpPr>
          <p:cNvPr id="5" name="Google Shape;748;p44">
            <a:extLst>
              <a:ext uri="{FF2B5EF4-FFF2-40B4-BE49-F238E27FC236}">
                <a16:creationId xmlns:a16="http://schemas.microsoft.com/office/drawing/2014/main" id="{9C7E3552-66C2-98A8-07F8-73DE82114962}"/>
              </a:ext>
            </a:extLst>
          </p:cNvPr>
          <p:cNvSpPr txBox="1">
            <a:spLocks noGrp="1"/>
          </p:cNvSpPr>
          <p:nvPr>
            <p:ph type="title"/>
          </p:nvPr>
        </p:nvSpPr>
        <p:spPr>
          <a:xfrm>
            <a:off x="657394" y="719333"/>
            <a:ext cx="9875394" cy="2016992"/>
          </a:xfrm>
        </p:spPr>
        <p:txBody>
          <a:bodyPr rIns="0" anchor="t" anchorCtr="0">
            <a:noAutofit/>
          </a:bodyPr>
          <a:lstStyle/>
          <a:p>
            <a:pPr>
              <a:tabLst>
                <a:tab pos="1412875" algn="l"/>
              </a:tabLst>
            </a:pPr>
            <a:r>
              <a:rPr lang="en-SG" spc="-50" dirty="0">
                <a:solidFill>
                  <a:schemeClr val="bg2"/>
                </a:solidFill>
                <a:latin typeface="Poppins"/>
                <a:cs typeface="Segoe UI"/>
              </a:rPr>
              <a:t>Journalists Covered </a:t>
            </a:r>
            <a:br>
              <a:rPr lang="en-SG" spc="-50" dirty="0"/>
            </a:br>
            <a:r>
              <a:rPr lang="en-SG" spc="-50" dirty="0">
                <a:solidFill>
                  <a:schemeClr val="bg2"/>
                </a:solidFill>
                <a:latin typeface="Poppins"/>
                <a:cs typeface="Segoe UI"/>
              </a:rPr>
              <a:t>the McKinsey Data Points:</a:t>
            </a:r>
            <a:br>
              <a:rPr lang="en-SG" spc="-50" dirty="0"/>
            </a:br>
            <a:r>
              <a:rPr lang="en-SG" sz="3600" b="0" spc="-50" dirty="0">
                <a:solidFill>
                  <a:schemeClr val="bg1"/>
                </a:solidFill>
                <a:latin typeface="Poppins Light"/>
                <a:cs typeface="Poppins Light"/>
              </a:rPr>
              <a:t>Job Displacement Dominates the Storyline</a:t>
            </a:r>
            <a:br>
              <a:rPr lang="en-SG" sz="3600" b="0" spc="-50" dirty="0">
                <a:cs typeface="Poppins" pitchFamily="2" charset="77"/>
              </a:rPr>
            </a:br>
            <a:r>
              <a:rPr lang="en-SG" spc="-50" dirty="0">
                <a:solidFill>
                  <a:schemeClr val="bg2"/>
                </a:solidFill>
                <a:latin typeface="Poppins"/>
                <a:cs typeface="Segoe UI"/>
              </a:rPr>
              <a:t>	</a:t>
            </a:r>
            <a:endParaRPr lang="en-SG" sz="3200" b="0" dirty="0">
              <a:solidFill>
                <a:schemeClr val="bg2"/>
              </a:solidFill>
              <a:latin typeface="Poppins"/>
              <a:cs typeface="Segoe UI"/>
            </a:endParaRPr>
          </a:p>
        </p:txBody>
      </p:sp>
      <p:sp>
        <p:nvSpPr>
          <p:cNvPr id="9" name="Rectangle 8">
            <a:extLst>
              <a:ext uri="{FF2B5EF4-FFF2-40B4-BE49-F238E27FC236}">
                <a16:creationId xmlns:a16="http://schemas.microsoft.com/office/drawing/2014/main" id="{BD52D19E-7F86-1CF9-FD20-73FA3016BAB9}"/>
              </a:ext>
            </a:extLst>
          </p:cNvPr>
          <p:cNvSpPr/>
          <p:nvPr/>
        </p:nvSpPr>
        <p:spPr>
          <a:xfrm>
            <a:off x="2667962" y="5295628"/>
            <a:ext cx="341132" cy="11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00B30D64-B340-989C-7E1F-5A7CAF986020}"/>
              </a:ext>
            </a:extLst>
          </p:cNvPr>
          <p:cNvGrpSpPr/>
          <p:nvPr/>
        </p:nvGrpSpPr>
        <p:grpSpPr>
          <a:xfrm>
            <a:off x="2245552" y="3429000"/>
            <a:ext cx="2663063" cy="2964305"/>
            <a:chOff x="2449525" y="3052584"/>
            <a:chExt cx="2333368" cy="2653478"/>
          </a:xfrm>
        </p:grpSpPr>
        <p:pic>
          <p:nvPicPr>
            <p:cNvPr id="8" name="Picture 7">
              <a:extLst>
                <a:ext uri="{FF2B5EF4-FFF2-40B4-BE49-F238E27FC236}">
                  <a16:creationId xmlns:a16="http://schemas.microsoft.com/office/drawing/2014/main" id="{21939265-3C95-6648-6240-AB732B28C634}"/>
                </a:ext>
              </a:extLst>
            </p:cNvPr>
            <p:cNvPicPr>
              <a:picLocks noChangeAspect="1"/>
            </p:cNvPicPr>
            <p:nvPr/>
          </p:nvPicPr>
          <p:blipFill rotWithShape="1">
            <a:blip r:embed="rId4">
              <a:extLst>
                <a:ext uri="{28A0092B-C50C-407E-A947-70E740481C1C}">
                  <a14:useLocalDpi xmlns:a14="http://schemas.microsoft.com/office/drawing/2010/main" val="0"/>
                </a:ext>
              </a:extLst>
            </a:blip>
            <a:srcRect l="2128" t="12491" r="26015" b="30684"/>
            <a:stretch/>
          </p:blipFill>
          <p:spPr>
            <a:xfrm>
              <a:off x="2449525" y="3052584"/>
              <a:ext cx="2333368" cy="2653478"/>
            </a:xfrm>
            <a:prstGeom prst="rect">
              <a:avLst/>
            </a:prstGeom>
            <a:ln w="3175">
              <a:solidFill>
                <a:schemeClr val="tx1">
                  <a:lumMod val="50000"/>
                  <a:lumOff val="50000"/>
                </a:schemeClr>
              </a:solidFill>
            </a:ln>
          </p:spPr>
        </p:pic>
        <p:pic>
          <p:nvPicPr>
            <p:cNvPr id="21" name="Picture 20">
              <a:extLst>
                <a:ext uri="{FF2B5EF4-FFF2-40B4-BE49-F238E27FC236}">
                  <a16:creationId xmlns:a16="http://schemas.microsoft.com/office/drawing/2014/main" id="{2D1617D2-955F-5D6C-FDAC-B6F0F62CABF6}"/>
                </a:ext>
              </a:extLst>
            </p:cNvPr>
            <p:cNvPicPr>
              <a:picLocks noChangeAspect="1"/>
            </p:cNvPicPr>
            <p:nvPr/>
          </p:nvPicPr>
          <p:blipFill rotWithShape="1">
            <a:blip r:embed="rId4">
              <a:extLst>
                <a:ext uri="{28A0092B-C50C-407E-A947-70E740481C1C}">
                  <a14:useLocalDpi xmlns:a14="http://schemas.microsoft.com/office/drawing/2010/main" val="0"/>
                </a:ext>
              </a:extLst>
            </a:blip>
            <a:srcRect l="3229" t="6761" r="28501" b="87751"/>
            <a:stretch/>
          </p:blipFill>
          <p:spPr>
            <a:xfrm>
              <a:off x="2503927" y="3096155"/>
              <a:ext cx="2188235" cy="253003"/>
            </a:xfrm>
            <a:prstGeom prst="rect">
              <a:avLst/>
            </a:prstGeom>
          </p:spPr>
        </p:pic>
      </p:grpSp>
      <p:grpSp>
        <p:nvGrpSpPr>
          <p:cNvPr id="26" name="Group 25">
            <a:extLst>
              <a:ext uri="{FF2B5EF4-FFF2-40B4-BE49-F238E27FC236}">
                <a16:creationId xmlns:a16="http://schemas.microsoft.com/office/drawing/2014/main" id="{BD15D447-5BEB-26F6-4D44-D99D366ADAD0}"/>
              </a:ext>
            </a:extLst>
          </p:cNvPr>
          <p:cNvGrpSpPr/>
          <p:nvPr/>
        </p:nvGrpSpPr>
        <p:grpSpPr>
          <a:xfrm>
            <a:off x="4908615" y="2750811"/>
            <a:ext cx="3798123" cy="3642494"/>
            <a:chOff x="4395202" y="2695713"/>
            <a:chExt cx="3313777" cy="3177994"/>
          </a:xfrm>
        </p:grpSpPr>
        <p:pic>
          <p:nvPicPr>
            <p:cNvPr id="13" name="Picture 12">
              <a:extLst>
                <a:ext uri="{FF2B5EF4-FFF2-40B4-BE49-F238E27FC236}">
                  <a16:creationId xmlns:a16="http://schemas.microsoft.com/office/drawing/2014/main" id="{1D4FDCAB-3687-5EFE-25BE-312E47B57805}"/>
                </a:ext>
              </a:extLst>
            </p:cNvPr>
            <p:cNvPicPr>
              <a:picLocks noChangeAspect="1"/>
            </p:cNvPicPr>
            <p:nvPr/>
          </p:nvPicPr>
          <p:blipFill rotWithShape="1">
            <a:blip r:embed="rId5">
              <a:extLst>
                <a:ext uri="{28A0092B-C50C-407E-A947-70E740481C1C}">
                  <a14:useLocalDpi xmlns:a14="http://schemas.microsoft.com/office/drawing/2010/main" val="0"/>
                </a:ext>
              </a:extLst>
            </a:blip>
            <a:srcRect l="12766" t="-5956" r="1044" b="48474"/>
            <a:stretch/>
          </p:blipFill>
          <p:spPr>
            <a:xfrm>
              <a:off x="4395202" y="2695713"/>
              <a:ext cx="3313777" cy="3177994"/>
            </a:xfrm>
            <a:prstGeom prst="rect">
              <a:avLst/>
            </a:prstGeom>
            <a:solidFill>
              <a:schemeClr val="bg1"/>
            </a:solidFill>
            <a:ln w="3175">
              <a:solidFill>
                <a:schemeClr val="tx1">
                  <a:lumMod val="50000"/>
                  <a:lumOff val="50000"/>
                </a:schemeClr>
              </a:solidFill>
            </a:ln>
          </p:spPr>
        </p:pic>
        <p:pic>
          <p:nvPicPr>
            <p:cNvPr id="25" name="Picture 24" descr="A screenshot of a computer&#10;&#10;Description automatically generated with medium confidence">
              <a:extLst>
                <a:ext uri="{FF2B5EF4-FFF2-40B4-BE49-F238E27FC236}">
                  <a16:creationId xmlns:a16="http://schemas.microsoft.com/office/drawing/2014/main" id="{D7B38EAC-56E6-7622-E1D5-D651F6631B1E}"/>
                </a:ext>
              </a:extLst>
            </p:cNvPr>
            <p:cNvPicPr>
              <a:picLocks noChangeAspect="1"/>
            </p:cNvPicPr>
            <p:nvPr/>
          </p:nvPicPr>
          <p:blipFill rotWithShape="1">
            <a:blip r:embed="rId6">
              <a:extLst>
                <a:ext uri="{28A0092B-C50C-407E-A947-70E740481C1C}">
                  <a14:useLocalDpi xmlns:a14="http://schemas.microsoft.com/office/drawing/2010/main" val="0"/>
                </a:ext>
              </a:extLst>
            </a:blip>
            <a:srcRect l="2113" t="3094" r="20741" b="11261"/>
            <a:stretch/>
          </p:blipFill>
          <p:spPr>
            <a:xfrm>
              <a:off x="4395202" y="2695713"/>
              <a:ext cx="2246897" cy="350634"/>
            </a:xfrm>
            <a:prstGeom prst="rect">
              <a:avLst/>
            </a:prstGeom>
          </p:spPr>
        </p:pic>
      </p:grpSp>
      <p:grpSp>
        <p:nvGrpSpPr>
          <p:cNvPr id="15" name="Group 14">
            <a:extLst>
              <a:ext uri="{FF2B5EF4-FFF2-40B4-BE49-F238E27FC236}">
                <a16:creationId xmlns:a16="http://schemas.microsoft.com/office/drawing/2014/main" id="{E83F3160-4BA9-3EE9-820B-0BA335EA9F33}"/>
              </a:ext>
            </a:extLst>
          </p:cNvPr>
          <p:cNvGrpSpPr/>
          <p:nvPr/>
        </p:nvGrpSpPr>
        <p:grpSpPr>
          <a:xfrm>
            <a:off x="8509355" y="3140717"/>
            <a:ext cx="3097571" cy="3252588"/>
            <a:chOff x="7372283" y="861609"/>
            <a:chExt cx="4091335" cy="3865854"/>
          </a:xfrm>
        </p:grpSpPr>
        <p:pic>
          <p:nvPicPr>
            <p:cNvPr id="16" name="Picture 15">
              <a:extLst>
                <a:ext uri="{FF2B5EF4-FFF2-40B4-BE49-F238E27FC236}">
                  <a16:creationId xmlns:a16="http://schemas.microsoft.com/office/drawing/2014/main" id="{E8715216-2CB0-E04F-D2BC-754C4E461897}"/>
                </a:ext>
              </a:extLst>
            </p:cNvPr>
            <p:cNvPicPr>
              <a:picLocks noChangeAspect="1"/>
            </p:cNvPicPr>
            <p:nvPr/>
          </p:nvPicPr>
          <p:blipFill rotWithShape="1">
            <a:blip r:embed="rId7">
              <a:extLst>
                <a:ext uri="{28A0092B-C50C-407E-A947-70E740481C1C}">
                  <a14:useLocalDpi xmlns:a14="http://schemas.microsoft.com/office/drawing/2010/main" val="0"/>
                </a:ext>
              </a:extLst>
            </a:blip>
            <a:srcRect l="28485" t="259" r="25099" b="65752"/>
            <a:stretch/>
          </p:blipFill>
          <p:spPr>
            <a:xfrm>
              <a:off x="7372283" y="861609"/>
              <a:ext cx="4091335" cy="2406429"/>
            </a:xfrm>
            <a:prstGeom prst="rect">
              <a:avLst/>
            </a:prstGeom>
            <a:ln w="3175">
              <a:solidFill>
                <a:schemeClr val="tx1">
                  <a:lumMod val="50000"/>
                  <a:lumOff val="50000"/>
                </a:schemeClr>
              </a:solidFill>
            </a:ln>
          </p:spPr>
        </p:pic>
        <p:pic>
          <p:nvPicPr>
            <p:cNvPr id="28" name="Picture 27">
              <a:extLst>
                <a:ext uri="{FF2B5EF4-FFF2-40B4-BE49-F238E27FC236}">
                  <a16:creationId xmlns:a16="http://schemas.microsoft.com/office/drawing/2014/main" id="{83190173-B4C6-1762-8D13-973F5577869E}"/>
                </a:ext>
              </a:extLst>
            </p:cNvPr>
            <p:cNvPicPr>
              <a:picLocks noChangeAspect="1"/>
            </p:cNvPicPr>
            <p:nvPr/>
          </p:nvPicPr>
          <p:blipFill rotWithShape="1">
            <a:blip r:embed="rId8">
              <a:extLst>
                <a:ext uri="{28A0092B-C50C-407E-A947-70E740481C1C}">
                  <a14:useLocalDpi xmlns:a14="http://schemas.microsoft.com/office/drawing/2010/main" val="0"/>
                </a:ext>
              </a:extLst>
            </a:blip>
            <a:srcRect l="5517" t="3361" r="10881" b="13956"/>
            <a:stretch/>
          </p:blipFill>
          <p:spPr>
            <a:xfrm>
              <a:off x="7372283" y="1196146"/>
              <a:ext cx="4091335" cy="3531317"/>
            </a:xfrm>
            <a:prstGeom prst="rect">
              <a:avLst/>
            </a:prstGeom>
            <a:ln w="3175">
              <a:noFill/>
            </a:ln>
          </p:spPr>
        </p:pic>
      </p:grpSp>
      <p:pic>
        <p:nvPicPr>
          <p:cNvPr id="19" name="Picture 18">
            <a:extLst>
              <a:ext uri="{FF2B5EF4-FFF2-40B4-BE49-F238E27FC236}">
                <a16:creationId xmlns:a16="http://schemas.microsoft.com/office/drawing/2014/main" id="{70E13814-CA59-8514-2C77-A44DBD7FE3C8}"/>
              </a:ext>
            </a:extLst>
          </p:cNvPr>
          <p:cNvPicPr>
            <a:picLocks noChangeAspect="1"/>
          </p:cNvPicPr>
          <p:nvPr/>
        </p:nvPicPr>
        <p:blipFill rotWithShape="1">
          <a:blip r:embed="rId9">
            <a:extLst>
              <a:ext uri="{28A0092B-C50C-407E-A947-70E740481C1C}">
                <a14:useLocalDpi xmlns:a14="http://schemas.microsoft.com/office/drawing/2010/main" val="0"/>
              </a:ext>
            </a:extLst>
          </a:blip>
          <a:srcRect t="405" r="5066" b="53876"/>
          <a:stretch/>
        </p:blipFill>
        <p:spPr>
          <a:xfrm>
            <a:off x="7150063" y="4228142"/>
            <a:ext cx="3035002" cy="2165163"/>
          </a:xfrm>
          <a:prstGeom prst="rect">
            <a:avLst/>
          </a:prstGeom>
        </p:spPr>
      </p:pic>
    </p:spTree>
    <p:extLst>
      <p:ext uri="{BB962C8B-B14F-4D97-AF65-F5344CB8AC3E}">
        <p14:creationId xmlns:p14="http://schemas.microsoft.com/office/powerpoint/2010/main" val="1803996218"/>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E3522E-87A1-C95A-AF38-D630BC0A8875}"/>
              </a:ext>
            </a:extLst>
          </p:cNvPr>
          <p:cNvSpPr>
            <a:spLocks noGrp="1"/>
          </p:cNvSpPr>
          <p:nvPr>
            <p:ph type="title"/>
          </p:nvPr>
        </p:nvSpPr>
        <p:spPr>
          <a:xfrm>
            <a:off x="300039" y="986828"/>
            <a:ext cx="11591925" cy="5562140"/>
          </a:xfrm>
        </p:spPr>
        <p:txBody>
          <a:bodyPr lIns="1280160" rIns="1280160">
            <a:normAutofit/>
          </a:bodyPr>
          <a:lstStyle/>
          <a:p>
            <a:r>
              <a:rPr lang="en-US" sz="3600" dirty="0">
                <a:solidFill>
                  <a:schemeClr val="accent5"/>
                </a:solidFill>
              </a:rPr>
              <a:t>The McKinsey study takes a </a:t>
            </a:r>
            <a:br>
              <a:rPr lang="en-US" sz="3600" dirty="0">
                <a:solidFill>
                  <a:schemeClr val="accent5"/>
                </a:solidFill>
              </a:rPr>
            </a:br>
            <a:r>
              <a:rPr lang="en-US" sz="3600" dirty="0">
                <a:solidFill>
                  <a:schemeClr val="accent5"/>
                </a:solidFill>
              </a:rPr>
              <a:t>“blue-sky” look at AI’s place in the economy rather than truly sizing </a:t>
            </a:r>
            <a:br>
              <a:rPr lang="en-US" sz="3600" dirty="0">
                <a:solidFill>
                  <a:schemeClr val="accent5"/>
                </a:solidFill>
              </a:rPr>
            </a:br>
            <a:r>
              <a:rPr lang="en-US" sz="3600" dirty="0">
                <a:solidFill>
                  <a:schemeClr val="accent5"/>
                </a:solidFill>
              </a:rPr>
              <a:t>AI’s impact on the economy.</a:t>
            </a:r>
          </a:p>
        </p:txBody>
      </p:sp>
      <p:sp>
        <p:nvSpPr>
          <p:cNvPr id="2" name="TextBox 1">
            <a:extLst>
              <a:ext uri="{FF2B5EF4-FFF2-40B4-BE49-F238E27FC236}">
                <a16:creationId xmlns:a16="http://schemas.microsoft.com/office/drawing/2014/main" id="{218580D1-496F-5AF6-C408-2C32188DE6D5}"/>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solidFill>
                  <a:schemeClr val="bg1"/>
                </a:solidFill>
                <a:latin typeface="Gotham Book" pitchFamily="2" charset="0"/>
                <a:cs typeface="Gotham Book" pitchFamily="2" charset="0"/>
              </a:rPr>
              <a:t>15</a:t>
            </a:fld>
            <a:endParaRPr lang="en-US" sz="900" b="0" i="0" dirty="0">
              <a:solidFill>
                <a:schemeClr val="bg1"/>
              </a:solidFill>
              <a:latin typeface="Gotham Book" pitchFamily="2" charset="0"/>
              <a:cs typeface="Gotham Book" pitchFamily="2" charset="0"/>
            </a:endParaRPr>
          </a:p>
        </p:txBody>
      </p:sp>
      <p:pic>
        <p:nvPicPr>
          <p:cNvPr id="3" name="Picture 2">
            <a:extLst>
              <a:ext uri="{FF2B5EF4-FFF2-40B4-BE49-F238E27FC236}">
                <a16:creationId xmlns:a16="http://schemas.microsoft.com/office/drawing/2014/main" id="{A8830A1A-1C13-0434-5A1D-61253C85E480}"/>
              </a:ext>
            </a:extLst>
          </p:cNvPr>
          <p:cNvPicPr>
            <a:picLocks noChangeAspect="1"/>
          </p:cNvPicPr>
          <p:nvPr/>
        </p:nvPicPr>
        <p:blipFill>
          <a:blip r:embed="rId2"/>
          <a:stretch>
            <a:fillRect/>
          </a:stretch>
        </p:blipFill>
        <p:spPr>
          <a:xfrm>
            <a:off x="5493276" y="1685874"/>
            <a:ext cx="943988" cy="943988"/>
          </a:xfrm>
          <a:prstGeom prst="rect">
            <a:avLst/>
          </a:prstGeom>
        </p:spPr>
      </p:pic>
    </p:spTree>
    <p:extLst>
      <p:ext uri="{BB962C8B-B14F-4D97-AF65-F5344CB8AC3E}">
        <p14:creationId xmlns:p14="http://schemas.microsoft.com/office/powerpoint/2010/main" val="1211382935"/>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AAA8E8-A693-C494-77A5-0E6F5022CA16}"/>
              </a:ext>
            </a:extLst>
          </p:cNvPr>
          <p:cNvSpPr/>
          <p:nvPr/>
        </p:nvSpPr>
        <p:spPr>
          <a:xfrm>
            <a:off x="300037" y="296862"/>
            <a:ext cx="11591925" cy="6264275"/>
          </a:xfrm>
          <a:prstGeom prst="rect">
            <a:avLst/>
          </a:prstGeom>
          <a:solidFill>
            <a:srgbClr val="182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dirty="0">
              <a:latin typeface="Poppins" pitchFamily="2" charset="77"/>
            </a:endParaRPr>
          </a:p>
        </p:txBody>
      </p:sp>
      <p:sp>
        <p:nvSpPr>
          <p:cNvPr id="2" name="TextBox 1">
            <a:extLst>
              <a:ext uri="{FF2B5EF4-FFF2-40B4-BE49-F238E27FC236}">
                <a16:creationId xmlns:a16="http://schemas.microsoft.com/office/drawing/2014/main" id="{5A533C33-FEB8-AA4A-8B3D-0402821EF022}"/>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latin typeface="Gotham Book" pitchFamily="2" charset="0"/>
                <a:cs typeface="Gotham Book" pitchFamily="2" charset="0"/>
              </a:rPr>
              <a:t>16</a:t>
            </a:fld>
            <a:endParaRPr lang="en-US" sz="900" b="0" i="0" dirty="0">
              <a:latin typeface="Gotham Book" pitchFamily="2" charset="0"/>
              <a:cs typeface="Gotham Book" pitchFamily="2" charset="0"/>
            </a:endParaRPr>
          </a:p>
        </p:txBody>
      </p:sp>
      <p:sp>
        <p:nvSpPr>
          <p:cNvPr id="5" name="Google Shape;748;p44">
            <a:extLst>
              <a:ext uri="{FF2B5EF4-FFF2-40B4-BE49-F238E27FC236}">
                <a16:creationId xmlns:a16="http://schemas.microsoft.com/office/drawing/2014/main" id="{9C7E3552-66C2-98A8-07F8-73DE82114962}"/>
              </a:ext>
            </a:extLst>
          </p:cNvPr>
          <p:cNvSpPr txBox="1">
            <a:spLocks noGrp="1"/>
          </p:cNvSpPr>
          <p:nvPr>
            <p:ph type="title"/>
          </p:nvPr>
        </p:nvSpPr>
        <p:spPr>
          <a:xfrm>
            <a:off x="657394" y="719333"/>
            <a:ext cx="6069713" cy="5841804"/>
          </a:xfrm>
        </p:spPr>
        <p:txBody>
          <a:bodyPr rIns="0" anchor="t" anchorCtr="0">
            <a:noAutofit/>
          </a:bodyPr>
          <a:lstStyle/>
          <a:p>
            <a:pPr>
              <a:spcBef>
                <a:spcPts val="1200"/>
              </a:spcBef>
              <a:tabLst>
                <a:tab pos="1412875" algn="l"/>
              </a:tabLst>
            </a:pPr>
            <a:r>
              <a:rPr lang="en-SG" spc="-50" dirty="0">
                <a:solidFill>
                  <a:schemeClr val="bg2"/>
                </a:solidFill>
                <a:latin typeface="Poppins"/>
                <a:cs typeface="Segoe UI"/>
              </a:rPr>
              <a:t>PwC Also Generated </a:t>
            </a:r>
            <a:br>
              <a:rPr lang="en-SG" spc="-50" dirty="0"/>
            </a:br>
            <a:r>
              <a:rPr lang="en-SG" spc="-50" dirty="0">
                <a:solidFill>
                  <a:schemeClr val="bg2"/>
                </a:solidFill>
                <a:latin typeface="Poppins"/>
                <a:cs typeface="Segoe UI"/>
              </a:rPr>
              <a:t>a Report on the </a:t>
            </a:r>
            <a:br>
              <a:rPr lang="en-SG" spc="-50" dirty="0"/>
            </a:br>
            <a:r>
              <a:rPr lang="en-SG" spc="-50" dirty="0">
                <a:solidFill>
                  <a:schemeClr val="bg2"/>
                </a:solidFill>
                <a:latin typeface="Poppins"/>
                <a:cs typeface="Segoe UI"/>
              </a:rPr>
              <a:t>AI Economy </a:t>
            </a:r>
            <a:r>
              <a:rPr lang="en-SG" b="0" spc="-50" dirty="0">
                <a:solidFill>
                  <a:schemeClr val="bg2"/>
                </a:solidFill>
                <a:latin typeface="Poppins"/>
                <a:cs typeface="Poppins"/>
              </a:rPr>
              <a:t>(2017), </a:t>
            </a:r>
            <a:r>
              <a:rPr lang="en-SG" spc="-50" dirty="0">
                <a:solidFill>
                  <a:schemeClr val="bg2"/>
                </a:solidFill>
                <a:latin typeface="Poppins"/>
                <a:cs typeface="Segoe UI"/>
              </a:rPr>
              <a:t>Another “Blue-Sky” Approach</a:t>
            </a:r>
            <a:br>
              <a:rPr lang="en-SG" spc="-50" dirty="0"/>
            </a:br>
            <a:br>
              <a:rPr lang="en-SG" sz="1000" spc="-50" dirty="0"/>
            </a:br>
            <a:r>
              <a:rPr lang="en-SG" sz="3600" b="0" spc="-50" dirty="0">
                <a:solidFill>
                  <a:schemeClr val="bg1"/>
                </a:solidFill>
                <a:latin typeface="Poppins Light"/>
                <a:cs typeface="Poppins Light"/>
              </a:rPr>
              <a:t>Journalists Periodically Reference (even though the data is old)</a:t>
            </a:r>
            <a:endParaRPr lang="en-SG" sz="3600" b="0" dirty="0">
              <a:solidFill>
                <a:schemeClr val="bg1"/>
              </a:solidFill>
              <a:latin typeface="Poppins Light"/>
              <a:cs typeface="Poppins Light"/>
            </a:endParaRPr>
          </a:p>
        </p:txBody>
      </p:sp>
      <p:pic>
        <p:nvPicPr>
          <p:cNvPr id="3" name="Picture 2" descr="A picture containing text, person, screenshot&#10;&#10;Description automatically generated">
            <a:extLst>
              <a:ext uri="{FF2B5EF4-FFF2-40B4-BE49-F238E27FC236}">
                <a16:creationId xmlns:a16="http://schemas.microsoft.com/office/drawing/2014/main" id="{76A55726-DBB2-7E9B-C328-250B7445F493}"/>
              </a:ext>
            </a:extLst>
          </p:cNvPr>
          <p:cNvPicPr>
            <a:picLocks noChangeAspect="1"/>
          </p:cNvPicPr>
          <p:nvPr/>
        </p:nvPicPr>
        <p:blipFill rotWithShape="1">
          <a:blip r:embed="rId3"/>
          <a:srcRect l="4871" t="-7038" b="-1777"/>
          <a:stretch/>
        </p:blipFill>
        <p:spPr>
          <a:xfrm>
            <a:off x="6527727" y="1393825"/>
            <a:ext cx="5118800" cy="4744842"/>
          </a:xfrm>
          <a:prstGeom prst="rect">
            <a:avLst/>
          </a:prstGeom>
          <a:solidFill>
            <a:schemeClr val="bg1"/>
          </a:solidFill>
        </p:spPr>
      </p:pic>
      <p:sp>
        <p:nvSpPr>
          <p:cNvPr id="6" name="TextBox 5">
            <a:extLst>
              <a:ext uri="{FF2B5EF4-FFF2-40B4-BE49-F238E27FC236}">
                <a16:creationId xmlns:a16="http://schemas.microsoft.com/office/drawing/2014/main" id="{5C9F1B76-11A0-B401-1745-6BF6E1C5FB25}"/>
              </a:ext>
            </a:extLst>
          </p:cNvPr>
          <p:cNvSpPr txBox="1"/>
          <p:nvPr/>
        </p:nvSpPr>
        <p:spPr>
          <a:xfrm>
            <a:off x="7333597" y="1484790"/>
            <a:ext cx="3074894" cy="230832"/>
          </a:xfrm>
          <a:prstGeom prst="rect">
            <a:avLst/>
          </a:prstGeom>
          <a:noFill/>
        </p:spPr>
        <p:txBody>
          <a:bodyPr wrap="square" rtlCol="0">
            <a:spAutoFit/>
          </a:bodyPr>
          <a:lstStyle/>
          <a:p>
            <a:r>
              <a:rPr lang="en-US" sz="900" dirty="0">
                <a:solidFill>
                  <a:srgbClr val="F26D24"/>
                </a:solidFill>
                <a:effectLst/>
                <a:latin typeface="Poppins" pitchFamily="2" charset="77"/>
                <a:cs typeface="Poppins" pitchFamily="2" charset="77"/>
              </a:rPr>
              <a:t>2017</a:t>
            </a:r>
          </a:p>
        </p:txBody>
      </p:sp>
      <p:sp>
        <p:nvSpPr>
          <p:cNvPr id="7" name="TextBox 6">
            <a:extLst>
              <a:ext uri="{FF2B5EF4-FFF2-40B4-BE49-F238E27FC236}">
                <a16:creationId xmlns:a16="http://schemas.microsoft.com/office/drawing/2014/main" id="{CA9E6759-6E1D-E134-97E1-31087EF2B0B3}"/>
              </a:ext>
            </a:extLst>
          </p:cNvPr>
          <p:cNvSpPr txBox="1"/>
          <p:nvPr/>
        </p:nvSpPr>
        <p:spPr>
          <a:xfrm>
            <a:off x="10753344" y="6318504"/>
            <a:ext cx="1136276" cy="230832"/>
          </a:xfrm>
          <a:prstGeom prst="rect">
            <a:avLst/>
          </a:prstGeom>
          <a:noFill/>
        </p:spPr>
        <p:txBody>
          <a:bodyPr wrap="square" rtlCol="0">
            <a:spAutoFit/>
          </a:bodyPr>
          <a:lstStyle/>
          <a:p>
            <a:pPr algn="r"/>
            <a:fld id="{92FC188B-0DBD-054E-9E4C-BC0FEC6D9CD6}" type="slidenum">
              <a:rPr lang="en-US" sz="900" b="0" i="0" smtClean="0">
                <a:solidFill>
                  <a:schemeClr val="bg1"/>
                </a:solidFill>
                <a:latin typeface="Gotham Book" pitchFamily="2" charset="0"/>
                <a:cs typeface="Gotham Book" pitchFamily="2" charset="0"/>
              </a:rPr>
              <a:t>16</a:t>
            </a:fld>
            <a:endParaRPr lang="en-US" sz="900" b="0" i="0" dirty="0">
              <a:solidFill>
                <a:schemeClr val="bg1"/>
              </a:solidFill>
              <a:latin typeface="Gotham Book" pitchFamily="2" charset="0"/>
              <a:cs typeface="Gotham Book" pitchFamily="2" charset="0"/>
            </a:endParaRPr>
          </a:p>
        </p:txBody>
      </p:sp>
    </p:spTree>
    <p:extLst>
      <p:ext uri="{BB962C8B-B14F-4D97-AF65-F5344CB8AC3E}">
        <p14:creationId xmlns:p14="http://schemas.microsoft.com/office/powerpoint/2010/main" val="2009288273"/>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AAA8E8-A693-C494-77A5-0E6F5022CA16}"/>
              </a:ext>
            </a:extLst>
          </p:cNvPr>
          <p:cNvSpPr/>
          <p:nvPr/>
        </p:nvSpPr>
        <p:spPr>
          <a:xfrm>
            <a:off x="300037" y="296862"/>
            <a:ext cx="11591925" cy="6264275"/>
          </a:xfrm>
          <a:prstGeom prst="rect">
            <a:avLst/>
          </a:prstGeom>
          <a:solidFill>
            <a:srgbClr val="182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dirty="0">
              <a:latin typeface="Poppins" pitchFamily="2" charset="77"/>
            </a:endParaRPr>
          </a:p>
        </p:txBody>
      </p:sp>
      <p:sp>
        <p:nvSpPr>
          <p:cNvPr id="2" name="TextBox 1">
            <a:extLst>
              <a:ext uri="{FF2B5EF4-FFF2-40B4-BE49-F238E27FC236}">
                <a16:creationId xmlns:a16="http://schemas.microsoft.com/office/drawing/2014/main" id="{5A533C33-FEB8-AA4A-8B3D-0402821EF022}"/>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latin typeface="Gotham Book" pitchFamily="2" charset="0"/>
                <a:cs typeface="Gotham Book" pitchFamily="2" charset="0"/>
              </a:rPr>
              <a:t>17</a:t>
            </a:fld>
            <a:endParaRPr lang="en-US" sz="900" b="0" i="0" dirty="0">
              <a:latin typeface="Gotham Book" pitchFamily="2" charset="0"/>
              <a:cs typeface="Gotham Book" pitchFamily="2" charset="0"/>
            </a:endParaRPr>
          </a:p>
        </p:txBody>
      </p:sp>
      <p:sp>
        <p:nvSpPr>
          <p:cNvPr id="5" name="Google Shape;748;p44">
            <a:extLst>
              <a:ext uri="{FF2B5EF4-FFF2-40B4-BE49-F238E27FC236}">
                <a16:creationId xmlns:a16="http://schemas.microsoft.com/office/drawing/2014/main" id="{9C7E3552-66C2-98A8-07F8-73DE82114962}"/>
              </a:ext>
            </a:extLst>
          </p:cNvPr>
          <p:cNvSpPr txBox="1">
            <a:spLocks noGrp="1"/>
          </p:cNvSpPr>
          <p:nvPr>
            <p:ph type="title"/>
          </p:nvPr>
        </p:nvSpPr>
        <p:spPr>
          <a:xfrm>
            <a:off x="657394" y="719333"/>
            <a:ext cx="6069713" cy="4031422"/>
          </a:xfrm>
        </p:spPr>
        <p:txBody>
          <a:bodyPr rIns="0" anchor="t" anchorCtr="0">
            <a:noAutofit/>
          </a:bodyPr>
          <a:lstStyle/>
          <a:p>
            <a:pPr>
              <a:spcBef>
                <a:spcPts val="1200"/>
              </a:spcBef>
              <a:tabLst>
                <a:tab pos="1412875" algn="l"/>
              </a:tabLst>
            </a:pPr>
            <a:r>
              <a:rPr lang="en-SG" spc="-50" dirty="0">
                <a:solidFill>
                  <a:schemeClr val="bg2"/>
                </a:solidFill>
                <a:latin typeface="Poppins"/>
                <a:cs typeface="Segoe UI"/>
              </a:rPr>
              <a:t>Stanford Has Created the AI Index, Which Drills Down Into AI-Related Issues as Opposed </a:t>
            </a:r>
            <a:br>
              <a:rPr lang="en-SG" spc="-50" dirty="0"/>
            </a:br>
            <a:r>
              <a:rPr lang="en-SG" spc="-50" dirty="0">
                <a:solidFill>
                  <a:schemeClr val="bg2"/>
                </a:solidFill>
                <a:latin typeface="Poppins"/>
                <a:cs typeface="Segoe UI"/>
              </a:rPr>
              <a:t>to Economic Impact</a:t>
            </a:r>
            <a:endParaRPr lang="en-SG" sz="3600" b="0" dirty="0">
              <a:solidFill>
                <a:schemeClr val="bg2"/>
              </a:solidFill>
              <a:latin typeface="Poppins"/>
              <a:cs typeface="Segoe UI"/>
            </a:endParaRPr>
          </a:p>
        </p:txBody>
      </p:sp>
      <p:pic>
        <p:nvPicPr>
          <p:cNvPr id="3" name="Picture 2">
            <a:extLst>
              <a:ext uri="{FF2B5EF4-FFF2-40B4-BE49-F238E27FC236}">
                <a16:creationId xmlns:a16="http://schemas.microsoft.com/office/drawing/2014/main" id="{76A55726-DBB2-7E9B-C328-250B7445F493}"/>
              </a:ext>
            </a:extLst>
          </p:cNvPr>
          <p:cNvPicPr>
            <a:picLocks noChangeAspect="1"/>
          </p:cNvPicPr>
          <p:nvPr/>
        </p:nvPicPr>
        <p:blipFill rotWithShape="1">
          <a:blip r:embed="rId3">
            <a:extLst>
              <a:ext uri="{28A0092B-C50C-407E-A947-70E740481C1C}">
                <a14:useLocalDpi xmlns:a14="http://schemas.microsoft.com/office/drawing/2010/main" val="0"/>
              </a:ext>
            </a:extLst>
          </a:blip>
          <a:srcRect l="3894" t="-2" r="9402" b="2606"/>
          <a:stretch/>
        </p:blipFill>
        <p:spPr>
          <a:xfrm>
            <a:off x="6981489" y="707069"/>
            <a:ext cx="4438198" cy="5197641"/>
          </a:xfrm>
          <a:prstGeom prst="rect">
            <a:avLst/>
          </a:prstGeom>
          <a:solidFill>
            <a:schemeClr val="bg1"/>
          </a:solidFill>
        </p:spPr>
      </p:pic>
      <p:sp>
        <p:nvSpPr>
          <p:cNvPr id="6" name="TextBox 5">
            <a:extLst>
              <a:ext uri="{FF2B5EF4-FFF2-40B4-BE49-F238E27FC236}">
                <a16:creationId xmlns:a16="http://schemas.microsoft.com/office/drawing/2014/main" id="{E247FE8B-1E0E-9E6B-8DF8-BA2BCDB3A52A}"/>
              </a:ext>
            </a:extLst>
          </p:cNvPr>
          <p:cNvSpPr txBox="1"/>
          <p:nvPr/>
        </p:nvSpPr>
        <p:spPr>
          <a:xfrm>
            <a:off x="10753344" y="6318504"/>
            <a:ext cx="1136276" cy="230832"/>
          </a:xfrm>
          <a:prstGeom prst="rect">
            <a:avLst/>
          </a:prstGeom>
          <a:noFill/>
        </p:spPr>
        <p:txBody>
          <a:bodyPr wrap="square" rtlCol="0">
            <a:spAutoFit/>
          </a:bodyPr>
          <a:lstStyle/>
          <a:p>
            <a:pPr algn="r"/>
            <a:fld id="{92FC188B-0DBD-054E-9E4C-BC0FEC6D9CD6}" type="slidenum">
              <a:rPr lang="en-US" sz="900" b="0" i="0" smtClean="0">
                <a:solidFill>
                  <a:schemeClr val="bg1"/>
                </a:solidFill>
                <a:latin typeface="Gotham Book" pitchFamily="2" charset="0"/>
                <a:cs typeface="Gotham Book" pitchFamily="2" charset="0"/>
              </a:rPr>
              <a:t>17</a:t>
            </a:fld>
            <a:endParaRPr lang="en-US" sz="900" b="0" i="0" dirty="0">
              <a:solidFill>
                <a:schemeClr val="bg1"/>
              </a:solidFill>
              <a:latin typeface="Gotham Book" pitchFamily="2" charset="0"/>
              <a:cs typeface="Gotham Book" pitchFamily="2" charset="0"/>
            </a:endParaRPr>
          </a:p>
        </p:txBody>
      </p:sp>
    </p:spTree>
    <p:extLst>
      <p:ext uri="{BB962C8B-B14F-4D97-AF65-F5344CB8AC3E}">
        <p14:creationId xmlns:p14="http://schemas.microsoft.com/office/powerpoint/2010/main" val="2978888977"/>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AAA8E8-A693-C494-77A5-0E6F5022CA16}"/>
              </a:ext>
            </a:extLst>
          </p:cNvPr>
          <p:cNvSpPr/>
          <p:nvPr/>
        </p:nvSpPr>
        <p:spPr>
          <a:xfrm>
            <a:off x="300037" y="296862"/>
            <a:ext cx="11591925" cy="6264275"/>
          </a:xfrm>
          <a:prstGeom prst="rect">
            <a:avLst/>
          </a:prstGeom>
          <a:solidFill>
            <a:srgbClr val="182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dirty="0">
              <a:latin typeface="Poppins" pitchFamily="2" charset="77"/>
            </a:endParaRPr>
          </a:p>
        </p:txBody>
      </p:sp>
      <p:sp>
        <p:nvSpPr>
          <p:cNvPr id="2" name="TextBox 1">
            <a:extLst>
              <a:ext uri="{FF2B5EF4-FFF2-40B4-BE49-F238E27FC236}">
                <a16:creationId xmlns:a16="http://schemas.microsoft.com/office/drawing/2014/main" id="{5A533C33-FEB8-AA4A-8B3D-0402821EF022}"/>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latin typeface="Gotham Book" pitchFamily="2" charset="0"/>
                <a:cs typeface="Gotham Book" pitchFamily="2" charset="0"/>
              </a:rPr>
              <a:t>18</a:t>
            </a:fld>
            <a:endParaRPr lang="en-US" sz="900" b="0" i="0" dirty="0">
              <a:latin typeface="Gotham Book" pitchFamily="2" charset="0"/>
              <a:cs typeface="Gotham Book" pitchFamily="2" charset="0"/>
            </a:endParaRPr>
          </a:p>
        </p:txBody>
      </p:sp>
      <p:sp>
        <p:nvSpPr>
          <p:cNvPr id="5" name="Google Shape;748;p44">
            <a:extLst>
              <a:ext uri="{FF2B5EF4-FFF2-40B4-BE49-F238E27FC236}">
                <a16:creationId xmlns:a16="http://schemas.microsoft.com/office/drawing/2014/main" id="{9C7E3552-66C2-98A8-07F8-73DE82114962}"/>
              </a:ext>
            </a:extLst>
          </p:cNvPr>
          <p:cNvSpPr txBox="1">
            <a:spLocks noGrp="1"/>
          </p:cNvSpPr>
          <p:nvPr>
            <p:ph type="title"/>
          </p:nvPr>
        </p:nvSpPr>
        <p:spPr>
          <a:xfrm>
            <a:off x="657394" y="719333"/>
            <a:ext cx="5777782" cy="4031422"/>
          </a:xfrm>
        </p:spPr>
        <p:txBody>
          <a:bodyPr rIns="0" anchor="t" anchorCtr="0">
            <a:noAutofit/>
          </a:bodyPr>
          <a:lstStyle/>
          <a:p>
            <a:pPr>
              <a:spcBef>
                <a:spcPts val="1200"/>
              </a:spcBef>
              <a:tabLst>
                <a:tab pos="1412875" algn="l"/>
              </a:tabLst>
            </a:pPr>
            <a:r>
              <a:rPr lang="en-SG" spc="-50" dirty="0">
                <a:solidFill>
                  <a:schemeClr val="bg2"/>
                </a:solidFill>
              </a:rPr>
              <a:t>More Recently, Goldman Sachs Took a Stab </a:t>
            </a:r>
            <a:br>
              <a:rPr lang="en-SG" spc="-50" dirty="0">
                <a:solidFill>
                  <a:schemeClr val="bg2"/>
                </a:solidFill>
              </a:rPr>
            </a:br>
            <a:r>
              <a:rPr lang="en-SG" spc="-50" dirty="0">
                <a:solidFill>
                  <a:schemeClr val="bg2"/>
                </a:solidFill>
              </a:rPr>
              <a:t>at Framing </a:t>
            </a:r>
            <a:br>
              <a:rPr lang="en-SG" spc="-50" dirty="0">
                <a:solidFill>
                  <a:schemeClr val="bg2"/>
                </a:solidFill>
              </a:rPr>
            </a:br>
            <a:r>
              <a:rPr lang="en-SG" spc="-50" dirty="0">
                <a:solidFill>
                  <a:schemeClr val="bg2"/>
                </a:solidFill>
              </a:rPr>
              <a:t>the AI Economy</a:t>
            </a:r>
            <a:endParaRPr lang="en-SG" sz="3600" b="0" dirty="0">
              <a:solidFill>
                <a:schemeClr val="bg1"/>
              </a:solidFill>
              <a:latin typeface="Poppins Light" pitchFamily="2" charset="77"/>
              <a:cs typeface="Poppins Light" pitchFamily="2" charset="77"/>
            </a:endParaRPr>
          </a:p>
        </p:txBody>
      </p:sp>
      <p:pic>
        <p:nvPicPr>
          <p:cNvPr id="3" name="Picture 2">
            <a:extLst>
              <a:ext uri="{FF2B5EF4-FFF2-40B4-BE49-F238E27FC236}">
                <a16:creationId xmlns:a16="http://schemas.microsoft.com/office/drawing/2014/main" id="{76A55726-DBB2-7E9B-C328-250B7445F493}"/>
              </a:ext>
            </a:extLst>
          </p:cNvPr>
          <p:cNvPicPr>
            <a:picLocks noChangeAspect="1"/>
          </p:cNvPicPr>
          <p:nvPr/>
        </p:nvPicPr>
        <p:blipFill rotWithShape="1">
          <a:blip r:embed="rId3">
            <a:extLst>
              <a:ext uri="{28A0092B-C50C-407E-A947-70E740481C1C}">
                <a14:useLocalDpi xmlns:a14="http://schemas.microsoft.com/office/drawing/2010/main" val="0"/>
              </a:ext>
            </a:extLst>
          </a:blip>
          <a:srcRect l="4270" t="-236" r="3150" b="26962"/>
          <a:stretch/>
        </p:blipFill>
        <p:spPr>
          <a:xfrm>
            <a:off x="6252882" y="701481"/>
            <a:ext cx="5177118" cy="5302629"/>
          </a:xfrm>
          <a:prstGeom prst="rect">
            <a:avLst/>
          </a:prstGeom>
          <a:solidFill>
            <a:schemeClr val="bg1"/>
          </a:solidFill>
        </p:spPr>
      </p:pic>
      <p:sp>
        <p:nvSpPr>
          <p:cNvPr id="6" name="TextBox 5">
            <a:extLst>
              <a:ext uri="{FF2B5EF4-FFF2-40B4-BE49-F238E27FC236}">
                <a16:creationId xmlns:a16="http://schemas.microsoft.com/office/drawing/2014/main" id="{EF8F7AE2-0983-F45E-0719-DA3A3A909DE2}"/>
              </a:ext>
            </a:extLst>
          </p:cNvPr>
          <p:cNvSpPr txBox="1"/>
          <p:nvPr/>
        </p:nvSpPr>
        <p:spPr>
          <a:xfrm>
            <a:off x="10753344" y="6318504"/>
            <a:ext cx="1136276" cy="230832"/>
          </a:xfrm>
          <a:prstGeom prst="rect">
            <a:avLst/>
          </a:prstGeom>
          <a:noFill/>
        </p:spPr>
        <p:txBody>
          <a:bodyPr wrap="square" rtlCol="0">
            <a:spAutoFit/>
          </a:bodyPr>
          <a:lstStyle/>
          <a:p>
            <a:pPr algn="r"/>
            <a:fld id="{92FC188B-0DBD-054E-9E4C-BC0FEC6D9CD6}" type="slidenum">
              <a:rPr lang="en-US" sz="900" b="0" i="0" smtClean="0">
                <a:solidFill>
                  <a:schemeClr val="bg1"/>
                </a:solidFill>
                <a:latin typeface="Gotham Book" pitchFamily="2" charset="0"/>
                <a:cs typeface="Gotham Book" pitchFamily="2" charset="0"/>
              </a:rPr>
              <a:t>18</a:t>
            </a:fld>
            <a:endParaRPr lang="en-US" sz="900" b="0" i="0" dirty="0">
              <a:solidFill>
                <a:schemeClr val="bg1"/>
              </a:solidFill>
              <a:latin typeface="Gotham Book" pitchFamily="2" charset="0"/>
              <a:cs typeface="Gotham Book" pitchFamily="2" charset="0"/>
            </a:endParaRPr>
          </a:p>
        </p:txBody>
      </p:sp>
    </p:spTree>
    <p:extLst>
      <p:ext uri="{BB962C8B-B14F-4D97-AF65-F5344CB8AC3E}">
        <p14:creationId xmlns:p14="http://schemas.microsoft.com/office/powerpoint/2010/main" val="2317242460"/>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AAA8E8-A693-C494-77A5-0E6F5022CA16}"/>
              </a:ext>
            </a:extLst>
          </p:cNvPr>
          <p:cNvSpPr/>
          <p:nvPr/>
        </p:nvSpPr>
        <p:spPr>
          <a:xfrm>
            <a:off x="300037" y="296862"/>
            <a:ext cx="11591925" cy="6264275"/>
          </a:xfrm>
          <a:prstGeom prst="rect">
            <a:avLst/>
          </a:prstGeom>
          <a:solidFill>
            <a:srgbClr val="182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dirty="0">
              <a:latin typeface="Poppins" pitchFamily="2" charset="77"/>
            </a:endParaRPr>
          </a:p>
        </p:txBody>
      </p:sp>
      <p:sp>
        <p:nvSpPr>
          <p:cNvPr id="2" name="TextBox 1">
            <a:extLst>
              <a:ext uri="{FF2B5EF4-FFF2-40B4-BE49-F238E27FC236}">
                <a16:creationId xmlns:a16="http://schemas.microsoft.com/office/drawing/2014/main" id="{5A533C33-FEB8-AA4A-8B3D-0402821EF022}"/>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latin typeface="Gotham Book" pitchFamily="2" charset="0"/>
                <a:cs typeface="Gotham Book" pitchFamily="2" charset="0"/>
              </a:rPr>
              <a:t>19</a:t>
            </a:fld>
            <a:endParaRPr lang="en-US" sz="900" b="0" i="0" dirty="0">
              <a:latin typeface="Gotham Book" pitchFamily="2" charset="0"/>
              <a:cs typeface="Gotham Book" pitchFamily="2" charset="0"/>
            </a:endParaRPr>
          </a:p>
        </p:txBody>
      </p:sp>
      <p:sp>
        <p:nvSpPr>
          <p:cNvPr id="5" name="Google Shape;748;p44">
            <a:extLst>
              <a:ext uri="{FF2B5EF4-FFF2-40B4-BE49-F238E27FC236}">
                <a16:creationId xmlns:a16="http://schemas.microsoft.com/office/drawing/2014/main" id="{9C7E3552-66C2-98A8-07F8-73DE82114962}"/>
              </a:ext>
            </a:extLst>
          </p:cNvPr>
          <p:cNvSpPr txBox="1">
            <a:spLocks noGrp="1"/>
          </p:cNvSpPr>
          <p:nvPr>
            <p:ph type="title"/>
          </p:nvPr>
        </p:nvSpPr>
        <p:spPr>
          <a:xfrm>
            <a:off x="657394" y="719333"/>
            <a:ext cx="5777782" cy="4031422"/>
          </a:xfrm>
        </p:spPr>
        <p:txBody>
          <a:bodyPr rIns="0" anchor="t" anchorCtr="0">
            <a:noAutofit/>
          </a:bodyPr>
          <a:lstStyle/>
          <a:p>
            <a:pPr>
              <a:spcBef>
                <a:spcPts val="1200"/>
              </a:spcBef>
              <a:tabLst>
                <a:tab pos="1412875" algn="l"/>
              </a:tabLst>
            </a:pPr>
            <a:r>
              <a:rPr lang="en-SG" spc="-50" dirty="0">
                <a:solidFill>
                  <a:schemeClr val="bg2"/>
                </a:solidFill>
              </a:rPr>
              <a:t>More Recently, Goldman Sachs Took a Stab </a:t>
            </a:r>
            <a:br>
              <a:rPr lang="en-SG" spc="-50" dirty="0">
                <a:solidFill>
                  <a:schemeClr val="bg2"/>
                </a:solidFill>
              </a:rPr>
            </a:br>
            <a:r>
              <a:rPr lang="en-SG" spc="-50" dirty="0">
                <a:solidFill>
                  <a:schemeClr val="bg2"/>
                </a:solidFill>
              </a:rPr>
              <a:t>at Framing </a:t>
            </a:r>
            <a:br>
              <a:rPr lang="en-SG" spc="-50" dirty="0">
                <a:solidFill>
                  <a:schemeClr val="bg2"/>
                </a:solidFill>
              </a:rPr>
            </a:br>
            <a:r>
              <a:rPr lang="en-SG" spc="-50" dirty="0">
                <a:solidFill>
                  <a:schemeClr val="bg2"/>
                </a:solidFill>
              </a:rPr>
              <a:t>the AI Economy</a:t>
            </a:r>
            <a:endParaRPr lang="en-SG" sz="3600" b="0" dirty="0">
              <a:solidFill>
                <a:schemeClr val="bg1"/>
              </a:solidFill>
              <a:latin typeface="Poppins Light" pitchFamily="2" charset="77"/>
              <a:cs typeface="Poppins Light" pitchFamily="2" charset="77"/>
            </a:endParaRPr>
          </a:p>
        </p:txBody>
      </p:sp>
      <p:pic>
        <p:nvPicPr>
          <p:cNvPr id="3" name="Picture 2">
            <a:extLst>
              <a:ext uri="{FF2B5EF4-FFF2-40B4-BE49-F238E27FC236}">
                <a16:creationId xmlns:a16="http://schemas.microsoft.com/office/drawing/2014/main" id="{76A55726-DBB2-7E9B-C328-250B7445F493}"/>
              </a:ext>
            </a:extLst>
          </p:cNvPr>
          <p:cNvPicPr>
            <a:picLocks noChangeAspect="1"/>
          </p:cNvPicPr>
          <p:nvPr/>
        </p:nvPicPr>
        <p:blipFill rotWithShape="1">
          <a:blip r:embed="rId3">
            <a:extLst>
              <a:ext uri="{28A0092B-C50C-407E-A947-70E740481C1C}">
                <a14:useLocalDpi xmlns:a14="http://schemas.microsoft.com/office/drawing/2010/main" val="0"/>
              </a:ext>
            </a:extLst>
          </a:blip>
          <a:srcRect l="25442" t="9486" r="6821" b="56564"/>
          <a:stretch/>
        </p:blipFill>
        <p:spPr>
          <a:xfrm>
            <a:off x="6158753" y="1460543"/>
            <a:ext cx="5234659" cy="3395267"/>
          </a:xfrm>
          <a:prstGeom prst="rect">
            <a:avLst/>
          </a:prstGeom>
          <a:solidFill>
            <a:schemeClr val="bg1"/>
          </a:solidFill>
        </p:spPr>
      </p:pic>
      <p:sp>
        <p:nvSpPr>
          <p:cNvPr id="6" name="Content Placeholder 4">
            <a:extLst>
              <a:ext uri="{FF2B5EF4-FFF2-40B4-BE49-F238E27FC236}">
                <a16:creationId xmlns:a16="http://schemas.microsoft.com/office/drawing/2014/main" id="{5AADC8CF-2798-EAF5-0BDA-04956F66127A}"/>
              </a:ext>
            </a:extLst>
          </p:cNvPr>
          <p:cNvSpPr txBox="1">
            <a:spLocks/>
          </p:cNvSpPr>
          <p:nvPr/>
        </p:nvSpPr>
        <p:spPr>
          <a:xfrm>
            <a:off x="701967" y="3911982"/>
            <a:ext cx="5145034" cy="2532013"/>
          </a:xfrm>
          <a:prstGeom prst="rect">
            <a:avLst/>
          </a:prstGeom>
        </p:spPr>
        <p:txBody>
          <a:bodyPr vert="horz" lIns="91440" tIns="45720" rIns="91440" bIns="45720" numCol="1" spcCol="457200" rtlCol="0" anchor="t">
            <a:noAutofit/>
          </a:bodyPr>
          <a:lstStyle>
            <a:lvl1pPr marL="228600" indent="-228600" algn="l" defTabSz="914400" rtl="0" eaLnBrk="1" latinLnBrk="0" hangingPunct="1">
              <a:lnSpc>
                <a:spcPct val="100000"/>
              </a:lnSpc>
              <a:spcBef>
                <a:spcPts val="1000"/>
              </a:spcBef>
              <a:buClr>
                <a:srgbClr val="C1D72F"/>
              </a:buClr>
              <a:buSzPct val="110000"/>
              <a:buFont typeface="Wingdings" charset="2"/>
              <a:buChar char="§"/>
              <a:defRPr sz="2000" b="0" i="0" kern="1200">
                <a:solidFill>
                  <a:schemeClr val="tx1"/>
                </a:solidFill>
                <a:latin typeface="Segoe UI" charset="0"/>
                <a:ea typeface="Segoe UI" charset="0"/>
                <a:cs typeface="Segoe UI" charset="0"/>
              </a:defRPr>
            </a:lvl1pPr>
            <a:lvl2pPr marL="685800" indent="-228600" algn="l" defTabSz="914400" rtl="0" eaLnBrk="1" latinLnBrk="0" hangingPunct="1">
              <a:lnSpc>
                <a:spcPct val="100000"/>
              </a:lnSpc>
              <a:spcBef>
                <a:spcPts val="500"/>
              </a:spcBef>
              <a:buSzPct val="75000"/>
              <a:buFontTx/>
              <a:buBlip>
                <a:blip r:embed="rId4"/>
              </a:buBlip>
              <a:defRPr sz="1800" b="0" i="0" kern="1200">
                <a:solidFill>
                  <a:schemeClr val="tx1"/>
                </a:solidFill>
                <a:latin typeface="Segoe UI" charset="0"/>
                <a:ea typeface="Segoe UI" charset="0"/>
                <a:cs typeface="Segoe UI" charset="0"/>
              </a:defRPr>
            </a:lvl2pPr>
            <a:lvl3pPr marL="1143000" indent="-228600" algn="l" defTabSz="914400" rtl="0" eaLnBrk="1" latinLnBrk="0" hangingPunct="1">
              <a:lnSpc>
                <a:spcPct val="100000"/>
              </a:lnSpc>
              <a:spcBef>
                <a:spcPts val="500"/>
              </a:spcBef>
              <a:buClr>
                <a:srgbClr val="C1D72F"/>
              </a:buClr>
              <a:buSzPct val="120000"/>
              <a:buFont typeface=".AppleSystemUIFont" charset="-120"/>
              <a:buChar char="•"/>
              <a:defRPr sz="1800" b="0" i="0" kern="1200">
                <a:solidFill>
                  <a:schemeClr val="tx1"/>
                </a:solidFill>
                <a:latin typeface="Segoe UI" charset="0"/>
                <a:ea typeface="Segoe UI" charset="0"/>
                <a:cs typeface="Segoe UI" charset="0"/>
              </a:defRPr>
            </a:lvl3pPr>
            <a:lvl4pPr marL="1600200" indent="-228600" algn="l" defTabSz="914400" rtl="0" eaLnBrk="1" latinLnBrk="0" hangingPunct="1">
              <a:lnSpc>
                <a:spcPct val="100000"/>
              </a:lnSpc>
              <a:spcBef>
                <a:spcPts val="500"/>
              </a:spcBef>
              <a:buClr>
                <a:srgbClr val="C1D72F"/>
              </a:buClr>
              <a:buSzPct val="90000"/>
              <a:buFont typeface=".AppleSystemUIFont" charset="-120"/>
              <a:buChar char="—"/>
              <a:defRPr sz="1800" b="0" i="0" kern="1200">
                <a:solidFill>
                  <a:schemeClr val="tx1"/>
                </a:solidFill>
                <a:latin typeface="Segoe UI" charset="0"/>
                <a:ea typeface="Segoe UI" charset="0"/>
                <a:cs typeface="Segoe UI" charset="0"/>
              </a:defRPr>
            </a:lvl4pPr>
            <a:lvl5pPr marL="2057400" indent="-228600" algn="l" defTabSz="914400" rtl="0" eaLnBrk="1" latinLnBrk="0" hangingPunct="1">
              <a:lnSpc>
                <a:spcPct val="100000"/>
              </a:lnSpc>
              <a:spcBef>
                <a:spcPts val="500"/>
              </a:spcBef>
              <a:buClr>
                <a:srgbClr val="C1D72F"/>
              </a:buClr>
              <a:buSzPct val="110000"/>
              <a:buFont typeface=".AppleSystemUIFont" charset="-120"/>
              <a:buChar char="»"/>
              <a:defRPr sz="1800" b="0" i="0" kern="1200">
                <a:solidFill>
                  <a:schemeClr val="tx1"/>
                </a:solidFill>
                <a:latin typeface="Segoe UI" charset="0"/>
                <a:ea typeface="Segoe UI" charset="0"/>
                <a:cs typeface="Segoe U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7000"/>
              </a:lnSpc>
              <a:spcBef>
                <a:spcPts val="0"/>
              </a:spcBef>
              <a:buClr>
                <a:schemeClr val="bg1"/>
              </a:buClr>
              <a:buFont typeface="Arial" panose="020B0604020202020204" pitchFamily="34" charset="0"/>
              <a:buChar char="•"/>
            </a:pPr>
            <a:r>
              <a:rPr lang="en-US" sz="1800" dirty="0">
                <a:solidFill>
                  <a:schemeClr val="bg1"/>
                </a:solidFill>
                <a:effectLst/>
                <a:latin typeface="Poppins Light"/>
                <a:ea typeface="Calibri"/>
                <a:cs typeface="Poppins Light"/>
              </a:rPr>
              <a:t>Focused on generative AI</a:t>
            </a:r>
            <a:r>
              <a:rPr lang="en-US" sz="1800" dirty="0">
                <a:solidFill>
                  <a:schemeClr val="bg1"/>
                </a:solidFill>
                <a:latin typeface="Poppins Light"/>
                <a:ea typeface="Calibri"/>
                <a:cs typeface="Poppins Light"/>
              </a:rPr>
              <a:t>:</a:t>
            </a:r>
            <a:endParaRPr lang="en-US" sz="1800" dirty="0">
              <a:solidFill>
                <a:schemeClr val="bg1"/>
              </a:solidFill>
              <a:effectLst/>
              <a:latin typeface="Poppins Light" pitchFamily="2" charset="77"/>
              <a:ea typeface="Calibri" panose="020F0502020204030204" pitchFamily="34" charset="0"/>
              <a:cs typeface="Poppins Light" pitchFamily="2" charset="77"/>
            </a:endParaRPr>
          </a:p>
          <a:p>
            <a:pPr lvl="1">
              <a:lnSpc>
                <a:spcPct val="107000"/>
              </a:lnSpc>
              <a:spcBef>
                <a:spcPts val="400"/>
              </a:spcBef>
              <a:spcAft>
                <a:spcPts val="600"/>
              </a:spcAft>
              <a:buClr>
                <a:schemeClr val="bg1"/>
              </a:buClr>
              <a:buFont typeface="Arial" panose="020B0604020202020204" pitchFamily="34" charset="0"/>
              <a:buChar char="•"/>
            </a:pPr>
            <a:r>
              <a:rPr lang="en-US" sz="1600" dirty="0">
                <a:solidFill>
                  <a:schemeClr val="bg1"/>
                </a:solidFill>
                <a:effectLst/>
                <a:latin typeface="Poppins Light"/>
                <a:ea typeface="Calibri"/>
                <a:cs typeface="Poppins Light"/>
              </a:rPr>
              <a:t>Riff off the ChatGPT phenomenon</a:t>
            </a:r>
            <a:endParaRPr lang="en-US" sz="1800" dirty="0">
              <a:solidFill>
                <a:schemeClr val="bg1"/>
              </a:solidFill>
              <a:effectLst/>
              <a:latin typeface="Poppins Light"/>
              <a:ea typeface="Calibri"/>
              <a:cs typeface="Poppins Light"/>
            </a:endParaRPr>
          </a:p>
          <a:p>
            <a:pPr>
              <a:lnSpc>
                <a:spcPct val="107000"/>
              </a:lnSpc>
              <a:spcBef>
                <a:spcPts val="600"/>
              </a:spcBef>
              <a:spcAft>
                <a:spcPts val="600"/>
              </a:spcAft>
              <a:buClr>
                <a:schemeClr val="bg1"/>
              </a:buClr>
              <a:buFont typeface="Arial" panose="020B0604020202020204" pitchFamily="34" charset="0"/>
              <a:buChar char="•"/>
            </a:pPr>
            <a:r>
              <a:rPr lang="en-US" sz="1800" dirty="0">
                <a:solidFill>
                  <a:schemeClr val="bg1"/>
                </a:solidFill>
                <a:effectLst/>
                <a:latin typeface="Poppins Light"/>
                <a:ea typeface="Calibri"/>
                <a:cs typeface="Poppins Light"/>
              </a:rPr>
              <a:t>Highlighted job displacement</a:t>
            </a:r>
            <a:r>
              <a:rPr lang="en-US" sz="1800" dirty="0">
                <a:solidFill>
                  <a:schemeClr val="bg1"/>
                </a:solidFill>
                <a:latin typeface="Poppins Light"/>
                <a:ea typeface="Calibri"/>
                <a:cs typeface="Poppins Light"/>
              </a:rPr>
              <a:t>:</a:t>
            </a:r>
            <a:endParaRPr lang="en-US" sz="1800" dirty="0">
              <a:solidFill>
                <a:schemeClr val="bg1"/>
              </a:solidFill>
              <a:effectLst/>
              <a:latin typeface="Poppins Light" pitchFamily="2" charset="77"/>
              <a:ea typeface="Calibri" panose="020F0502020204030204" pitchFamily="34" charset="0"/>
              <a:cs typeface="Poppins Light" pitchFamily="2" charset="77"/>
            </a:endParaRPr>
          </a:p>
          <a:p>
            <a:pPr lvl="1">
              <a:lnSpc>
                <a:spcPct val="107000"/>
              </a:lnSpc>
              <a:spcBef>
                <a:spcPts val="0"/>
              </a:spcBef>
              <a:spcAft>
                <a:spcPts val="800"/>
              </a:spcAft>
              <a:buClr>
                <a:schemeClr val="bg1"/>
              </a:buClr>
              <a:buFont typeface="Arial" panose="020B0604020202020204" pitchFamily="34" charset="0"/>
              <a:buChar char="•"/>
            </a:pPr>
            <a:r>
              <a:rPr lang="en-US" sz="1600" dirty="0">
                <a:solidFill>
                  <a:schemeClr val="bg1"/>
                </a:solidFill>
                <a:effectLst/>
                <a:latin typeface="Poppins Light" pitchFamily="2" charset="77"/>
                <a:ea typeface="Calibri" panose="020F0502020204030204" pitchFamily="34" charset="0"/>
                <a:cs typeface="Poppins Light" pitchFamily="2" charset="77"/>
              </a:rPr>
              <a:t>Makes the point that history shows </a:t>
            </a:r>
            <a:br>
              <a:rPr lang="en-US" sz="1600" dirty="0">
                <a:solidFill>
                  <a:schemeClr val="bg1"/>
                </a:solidFill>
                <a:effectLst/>
                <a:latin typeface="Poppins Light" pitchFamily="2" charset="77"/>
                <a:ea typeface="Calibri" panose="020F0502020204030204" pitchFamily="34" charset="0"/>
                <a:cs typeface="Poppins Light" pitchFamily="2" charset="77"/>
              </a:rPr>
            </a:br>
            <a:r>
              <a:rPr lang="en-US" sz="1600" dirty="0">
                <a:solidFill>
                  <a:schemeClr val="bg1"/>
                </a:solidFill>
                <a:effectLst/>
                <a:latin typeface="Poppins Light" pitchFamily="2" charset="77"/>
                <a:ea typeface="Calibri" panose="020F0502020204030204" pitchFamily="34" charset="0"/>
                <a:cs typeface="Poppins Light" pitchFamily="2" charset="77"/>
              </a:rPr>
              <a:t>when automation eliminates jobs, they’re typically offset by the creation of new jobs. Yet, the study doesn’t quantify AI’s impact on job creation.</a:t>
            </a:r>
          </a:p>
        </p:txBody>
      </p:sp>
      <p:sp>
        <p:nvSpPr>
          <p:cNvPr id="7" name="TextBox 6">
            <a:extLst>
              <a:ext uri="{FF2B5EF4-FFF2-40B4-BE49-F238E27FC236}">
                <a16:creationId xmlns:a16="http://schemas.microsoft.com/office/drawing/2014/main" id="{2041ABF3-2F58-B003-AE34-8FB719A57864}"/>
              </a:ext>
            </a:extLst>
          </p:cNvPr>
          <p:cNvSpPr txBox="1"/>
          <p:nvPr/>
        </p:nvSpPr>
        <p:spPr>
          <a:xfrm>
            <a:off x="10753344" y="6318504"/>
            <a:ext cx="1136276" cy="230832"/>
          </a:xfrm>
          <a:prstGeom prst="rect">
            <a:avLst/>
          </a:prstGeom>
          <a:noFill/>
        </p:spPr>
        <p:txBody>
          <a:bodyPr wrap="square" rtlCol="0">
            <a:spAutoFit/>
          </a:bodyPr>
          <a:lstStyle/>
          <a:p>
            <a:pPr algn="r"/>
            <a:fld id="{92FC188B-0DBD-054E-9E4C-BC0FEC6D9CD6}" type="slidenum">
              <a:rPr lang="en-US" sz="900" b="0" i="0" smtClean="0">
                <a:solidFill>
                  <a:schemeClr val="bg1"/>
                </a:solidFill>
                <a:latin typeface="Gotham Book" pitchFamily="2" charset="0"/>
                <a:cs typeface="Gotham Book" pitchFamily="2" charset="0"/>
              </a:rPr>
              <a:t>19</a:t>
            </a:fld>
            <a:endParaRPr lang="en-US" sz="900" b="0" i="0" dirty="0">
              <a:solidFill>
                <a:schemeClr val="bg1"/>
              </a:solidFill>
              <a:latin typeface="Gotham Book" pitchFamily="2" charset="0"/>
              <a:cs typeface="Gotham Book" pitchFamily="2" charset="0"/>
            </a:endParaRPr>
          </a:p>
        </p:txBody>
      </p:sp>
    </p:spTree>
    <p:extLst>
      <p:ext uri="{BB962C8B-B14F-4D97-AF65-F5344CB8AC3E}">
        <p14:creationId xmlns:p14="http://schemas.microsoft.com/office/powerpoint/2010/main" val="3509766379"/>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58BFCF-6E30-283C-85F3-2EC13225742D}"/>
              </a:ext>
            </a:extLst>
          </p:cNvPr>
          <p:cNvSpPr/>
          <p:nvPr/>
        </p:nvSpPr>
        <p:spPr>
          <a:xfrm>
            <a:off x="0" y="0"/>
            <a:ext cx="6553200" cy="6837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a:extLst>
              <a:ext uri="{FF2B5EF4-FFF2-40B4-BE49-F238E27FC236}">
                <a16:creationId xmlns:a16="http://schemas.microsoft.com/office/drawing/2014/main" id="{6C6E5519-B761-C360-C650-9699BBD6059C}"/>
              </a:ext>
            </a:extLst>
          </p:cNvPr>
          <p:cNvSpPr>
            <a:spLocks noGrp="1"/>
          </p:cNvSpPr>
          <p:nvPr>
            <p:ph type="body" sz="quarter" idx="15"/>
          </p:nvPr>
        </p:nvSpPr>
        <p:spPr>
          <a:xfrm>
            <a:off x="6989276" y="738721"/>
            <a:ext cx="4535786" cy="5576196"/>
          </a:xfrm>
        </p:spPr>
        <p:txBody>
          <a:bodyPr rIns="0">
            <a:noAutofit/>
          </a:bodyPr>
          <a:lstStyle/>
          <a:p>
            <a:pPr marL="0" marR="0">
              <a:lnSpc>
                <a:spcPct val="107000"/>
              </a:lnSpc>
              <a:spcBef>
                <a:spcPts val="0"/>
              </a:spcBef>
              <a:spcAft>
                <a:spcPts val="0"/>
              </a:spcAft>
            </a:pPr>
            <a:r>
              <a:rPr lang="en-US" sz="5400" b="1" spc="-100" dirty="0">
                <a:cs typeface="Poppins" pitchFamily="2" charset="77"/>
              </a:rPr>
              <a:t>Assignment</a:t>
            </a:r>
          </a:p>
          <a:p>
            <a:pPr>
              <a:lnSpc>
                <a:spcPct val="107000"/>
              </a:lnSpc>
              <a:spcBef>
                <a:spcPts val="1800"/>
              </a:spcBef>
            </a:pPr>
            <a:r>
              <a:rPr lang="en-US" sz="1650" dirty="0" err="1">
                <a:solidFill>
                  <a:schemeClr val="bg1"/>
                </a:solidFill>
                <a:effectLst/>
                <a:latin typeface="Poppins Light"/>
                <a:ea typeface="Calibri"/>
                <a:cs typeface="Poppins Light"/>
              </a:rPr>
              <a:t>Uniphore</a:t>
            </a:r>
            <a:r>
              <a:rPr lang="en-US" sz="1650" dirty="0">
                <a:solidFill>
                  <a:schemeClr val="bg1"/>
                </a:solidFill>
                <a:effectLst/>
                <a:latin typeface="Poppins Light"/>
                <a:ea typeface="Calibri"/>
                <a:cs typeface="Poppins Light"/>
              </a:rPr>
              <a:t> competes in the bruising “conversational AI” space against </a:t>
            </a:r>
            <a:br>
              <a:rPr lang="en-US" sz="1650" dirty="0">
                <a:effectLst/>
                <a:latin typeface="Poppins Light" pitchFamily="2" charset="77"/>
                <a:ea typeface="Calibri" panose="020F0502020204030204" pitchFamily="34" charset="0"/>
                <a:cs typeface="Poppins Light" pitchFamily="2" charset="77"/>
              </a:rPr>
            </a:br>
            <a:r>
              <a:rPr lang="en-US" sz="1650" dirty="0">
                <a:solidFill>
                  <a:schemeClr val="bg1"/>
                </a:solidFill>
                <a:effectLst/>
                <a:latin typeface="Poppins Light"/>
                <a:ea typeface="Calibri"/>
                <a:cs typeface="Poppins Light"/>
              </a:rPr>
              <a:t>many mega brands. Gartner’s magic quadrant for conversational AI included </a:t>
            </a:r>
            <a:br>
              <a:rPr lang="en-US" sz="1650" dirty="0">
                <a:effectLst/>
                <a:latin typeface="Poppins Light" pitchFamily="2" charset="77"/>
                <a:ea typeface="Calibri" panose="020F0502020204030204" pitchFamily="34" charset="0"/>
                <a:cs typeface="Poppins Light" pitchFamily="2" charset="77"/>
              </a:rPr>
            </a:br>
            <a:r>
              <a:rPr lang="en-US" sz="1650" dirty="0">
                <a:solidFill>
                  <a:schemeClr val="bg1"/>
                </a:solidFill>
                <a:effectLst/>
                <a:latin typeface="Poppins Light"/>
                <a:ea typeface="Calibri"/>
                <a:cs typeface="Poppins Light"/>
              </a:rPr>
              <a:t>19 companies and that’s only a sampling </a:t>
            </a:r>
            <a:br>
              <a:rPr lang="en-US" sz="1650" dirty="0">
                <a:effectLst/>
                <a:latin typeface="Poppins Light" pitchFamily="2" charset="77"/>
                <a:ea typeface="Calibri" panose="020F0502020204030204" pitchFamily="34" charset="0"/>
                <a:cs typeface="Poppins Light" pitchFamily="2" charset="77"/>
              </a:rPr>
            </a:br>
            <a:r>
              <a:rPr lang="en-US" sz="1650" dirty="0">
                <a:solidFill>
                  <a:schemeClr val="bg1"/>
                </a:solidFill>
                <a:effectLst/>
                <a:latin typeface="Poppins Light"/>
                <a:ea typeface="Calibri"/>
                <a:cs typeface="Poppins Light"/>
              </a:rPr>
              <a:t>of its competitors.</a:t>
            </a:r>
            <a:r>
              <a:rPr lang="en-US" sz="1650" dirty="0">
                <a:solidFill>
                  <a:schemeClr val="bg1"/>
                </a:solidFill>
                <a:latin typeface="Poppins Light"/>
                <a:ea typeface="Calibri"/>
                <a:cs typeface="Poppins Light"/>
              </a:rPr>
              <a:t> </a:t>
            </a:r>
            <a:endParaRPr lang="en-US" sz="1650" dirty="0">
              <a:solidFill>
                <a:schemeClr val="bg1"/>
              </a:solidFill>
              <a:effectLst/>
              <a:latin typeface="Poppins Light"/>
              <a:ea typeface="Calibri"/>
              <a:cs typeface="Poppins Light"/>
            </a:endParaRPr>
          </a:p>
          <a:p>
            <a:pPr>
              <a:lnSpc>
                <a:spcPct val="107000"/>
              </a:lnSpc>
              <a:spcBef>
                <a:spcPts val="1800"/>
              </a:spcBef>
            </a:pPr>
            <a:r>
              <a:rPr lang="en-US" sz="1650" dirty="0">
                <a:solidFill>
                  <a:schemeClr val="bg1"/>
                </a:solidFill>
                <a:effectLst/>
                <a:latin typeface="Poppins Light"/>
                <a:ea typeface="Calibri" panose="020F0502020204030204" pitchFamily="34" charset="0"/>
                <a:cs typeface="Poppins Light"/>
              </a:rPr>
              <a:t>The company seeks a thought leadership platform to take the high ground and differentiate. Equally important, this can’t be a short-term event. It must sustain a regular </a:t>
            </a:r>
            <a:r>
              <a:rPr lang="en-US" sz="1650" dirty="0">
                <a:solidFill>
                  <a:schemeClr val="bg1"/>
                </a:solidFill>
                <a:latin typeface="Poppins Light"/>
                <a:ea typeface="Calibri" panose="020F0502020204030204" pitchFamily="34" charset="0"/>
                <a:cs typeface="Poppins Light"/>
              </a:rPr>
              <a:t>drumbeat</a:t>
            </a:r>
            <a:r>
              <a:rPr lang="en-US" sz="1650" dirty="0">
                <a:solidFill>
                  <a:schemeClr val="bg1"/>
                </a:solidFill>
                <a:effectLst/>
                <a:latin typeface="Poppins Light"/>
                <a:ea typeface="Calibri" panose="020F0502020204030204" pitchFamily="34" charset="0"/>
                <a:cs typeface="Poppins Light"/>
              </a:rPr>
              <a:t> of visibility over the long term, which </a:t>
            </a:r>
            <a:r>
              <a:rPr lang="en-US" sz="1650" dirty="0">
                <a:solidFill>
                  <a:schemeClr val="bg1"/>
                </a:solidFill>
                <a:latin typeface="Poppins Light"/>
                <a:ea typeface="Calibri" panose="020F0502020204030204" pitchFamily="34" charset="0"/>
                <a:cs typeface="Poppins Light"/>
              </a:rPr>
              <a:t>then builds</a:t>
            </a:r>
            <a:r>
              <a:rPr lang="en-US" sz="1650" dirty="0">
                <a:solidFill>
                  <a:schemeClr val="bg1"/>
                </a:solidFill>
                <a:effectLst/>
                <a:latin typeface="Poppins Light"/>
                <a:ea typeface="Calibri" panose="020F0502020204030204" pitchFamily="34" charset="0"/>
                <a:cs typeface="Poppins Light"/>
              </a:rPr>
              <a:t> the </a:t>
            </a:r>
            <a:r>
              <a:rPr lang="en-US" sz="1650" dirty="0" err="1">
                <a:solidFill>
                  <a:schemeClr val="bg1"/>
                </a:solidFill>
                <a:effectLst/>
                <a:latin typeface="Poppins Light"/>
                <a:ea typeface="Calibri" panose="020F0502020204030204" pitchFamily="34" charset="0"/>
                <a:cs typeface="Poppins Light"/>
              </a:rPr>
              <a:t>Uniphore</a:t>
            </a:r>
            <a:r>
              <a:rPr lang="en-US" sz="1650" dirty="0">
                <a:solidFill>
                  <a:schemeClr val="bg1"/>
                </a:solidFill>
                <a:effectLst/>
                <a:latin typeface="Poppins Light"/>
                <a:ea typeface="Calibri" panose="020F0502020204030204" pitchFamily="34" charset="0"/>
                <a:cs typeface="Poppins Light"/>
              </a:rPr>
              <a:t> brand and delivers air cover for sales.</a:t>
            </a:r>
          </a:p>
        </p:txBody>
      </p:sp>
      <p:sp>
        <p:nvSpPr>
          <p:cNvPr id="2" name="TextBox 1">
            <a:extLst>
              <a:ext uri="{FF2B5EF4-FFF2-40B4-BE49-F238E27FC236}">
                <a16:creationId xmlns:a16="http://schemas.microsoft.com/office/drawing/2014/main" id="{73BFDBAF-2EB4-4724-8056-A5EAB0186773}"/>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solidFill>
                  <a:schemeClr val="bg1"/>
                </a:solidFill>
                <a:latin typeface="Gotham Book" pitchFamily="2" charset="0"/>
                <a:cs typeface="Gotham Book" pitchFamily="2" charset="0"/>
              </a:rPr>
              <a:t>2</a:t>
            </a:fld>
            <a:endParaRPr lang="en-US" sz="900" b="0" i="0" dirty="0">
              <a:solidFill>
                <a:schemeClr val="bg1"/>
              </a:solidFill>
              <a:latin typeface="Gotham Book" pitchFamily="2" charset="0"/>
              <a:cs typeface="Gotham Book" pitchFamily="2" charset="0"/>
            </a:endParaRPr>
          </a:p>
        </p:txBody>
      </p:sp>
      <p:pic>
        <p:nvPicPr>
          <p:cNvPr id="5" name="Picture 4" descr="A picture containing text&#10;&#10;Description automatically generated">
            <a:extLst>
              <a:ext uri="{FF2B5EF4-FFF2-40B4-BE49-F238E27FC236}">
                <a16:creationId xmlns:a16="http://schemas.microsoft.com/office/drawing/2014/main" id="{D8054D74-4AD0-703C-20D9-EE7170984AED}"/>
              </a:ext>
            </a:extLst>
          </p:cNvPr>
          <p:cNvPicPr>
            <a:picLocks noChangeAspect="1"/>
          </p:cNvPicPr>
          <p:nvPr/>
        </p:nvPicPr>
        <p:blipFill rotWithShape="1">
          <a:blip r:embed="rId3">
            <a:extLst>
              <a:ext uri="{28A0092B-C50C-407E-A947-70E740481C1C}">
                <a14:useLocalDpi xmlns:a14="http://schemas.microsoft.com/office/drawing/2010/main" val="0"/>
              </a:ext>
            </a:extLst>
          </a:blip>
          <a:srcRect l="1748" t="6950" r="3664" b="3326"/>
          <a:stretch/>
        </p:blipFill>
        <p:spPr>
          <a:xfrm>
            <a:off x="501686" y="613221"/>
            <a:ext cx="5667743" cy="5631557"/>
          </a:xfrm>
          <a:prstGeom prst="rect">
            <a:avLst/>
          </a:prstGeom>
        </p:spPr>
      </p:pic>
    </p:spTree>
    <p:extLst>
      <p:ext uri="{BB962C8B-B14F-4D97-AF65-F5344CB8AC3E}">
        <p14:creationId xmlns:p14="http://schemas.microsoft.com/office/powerpoint/2010/main" val="1977463485"/>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AAA8E8-A693-C494-77A5-0E6F5022CA16}"/>
              </a:ext>
            </a:extLst>
          </p:cNvPr>
          <p:cNvSpPr/>
          <p:nvPr/>
        </p:nvSpPr>
        <p:spPr>
          <a:xfrm>
            <a:off x="300037" y="296862"/>
            <a:ext cx="11591925" cy="6264275"/>
          </a:xfrm>
          <a:prstGeom prst="rect">
            <a:avLst/>
          </a:prstGeom>
          <a:solidFill>
            <a:srgbClr val="182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dirty="0">
              <a:latin typeface="Poppins" pitchFamily="2" charset="77"/>
            </a:endParaRPr>
          </a:p>
        </p:txBody>
      </p:sp>
      <p:sp>
        <p:nvSpPr>
          <p:cNvPr id="2" name="TextBox 1">
            <a:extLst>
              <a:ext uri="{FF2B5EF4-FFF2-40B4-BE49-F238E27FC236}">
                <a16:creationId xmlns:a16="http://schemas.microsoft.com/office/drawing/2014/main" id="{5A533C33-FEB8-AA4A-8B3D-0402821EF022}"/>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latin typeface="Gotham Book" pitchFamily="2" charset="0"/>
                <a:cs typeface="Gotham Book" pitchFamily="2" charset="0"/>
              </a:rPr>
              <a:t>20</a:t>
            </a:fld>
            <a:endParaRPr lang="en-US" sz="900" b="0" i="0" dirty="0">
              <a:latin typeface="Gotham Book" pitchFamily="2" charset="0"/>
              <a:cs typeface="Gotham Book" pitchFamily="2" charset="0"/>
            </a:endParaRPr>
          </a:p>
        </p:txBody>
      </p:sp>
      <p:sp>
        <p:nvSpPr>
          <p:cNvPr id="5" name="Google Shape;748;p44">
            <a:extLst>
              <a:ext uri="{FF2B5EF4-FFF2-40B4-BE49-F238E27FC236}">
                <a16:creationId xmlns:a16="http://schemas.microsoft.com/office/drawing/2014/main" id="{9C7E3552-66C2-98A8-07F8-73DE82114962}"/>
              </a:ext>
            </a:extLst>
          </p:cNvPr>
          <p:cNvSpPr txBox="1">
            <a:spLocks noGrp="1"/>
          </p:cNvSpPr>
          <p:nvPr>
            <p:ph type="title"/>
          </p:nvPr>
        </p:nvSpPr>
        <p:spPr>
          <a:xfrm>
            <a:off x="657394" y="719333"/>
            <a:ext cx="5629106" cy="4031422"/>
          </a:xfrm>
        </p:spPr>
        <p:txBody>
          <a:bodyPr rIns="0" anchor="t" anchorCtr="0">
            <a:noAutofit/>
          </a:bodyPr>
          <a:lstStyle/>
          <a:p>
            <a:pPr>
              <a:spcBef>
                <a:spcPts val="1200"/>
              </a:spcBef>
              <a:tabLst>
                <a:tab pos="1412875" algn="l"/>
              </a:tabLst>
            </a:pPr>
            <a:r>
              <a:rPr lang="en-SG" spc="-50" dirty="0">
                <a:solidFill>
                  <a:schemeClr val="bg2"/>
                </a:solidFill>
              </a:rPr>
              <a:t>More Recently, Goldman Sachs Took a Stab </a:t>
            </a:r>
            <a:br>
              <a:rPr lang="en-SG" spc="-50" dirty="0">
                <a:solidFill>
                  <a:schemeClr val="bg2"/>
                </a:solidFill>
              </a:rPr>
            </a:br>
            <a:r>
              <a:rPr lang="en-SG" spc="-50" dirty="0">
                <a:solidFill>
                  <a:schemeClr val="bg2"/>
                </a:solidFill>
              </a:rPr>
              <a:t>at Framing </a:t>
            </a:r>
            <a:br>
              <a:rPr lang="en-SG" spc="-50" dirty="0">
                <a:solidFill>
                  <a:schemeClr val="bg2"/>
                </a:solidFill>
              </a:rPr>
            </a:br>
            <a:r>
              <a:rPr lang="en-SG" spc="-50" dirty="0">
                <a:solidFill>
                  <a:schemeClr val="bg2"/>
                </a:solidFill>
              </a:rPr>
              <a:t>the AI Economy</a:t>
            </a:r>
            <a:endParaRPr lang="en-SG" sz="3600" b="0" dirty="0">
              <a:solidFill>
                <a:schemeClr val="bg1"/>
              </a:solidFill>
              <a:latin typeface="Poppins Light" pitchFamily="2" charset="77"/>
              <a:cs typeface="Poppins Light" pitchFamily="2" charset="77"/>
            </a:endParaRPr>
          </a:p>
        </p:txBody>
      </p:sp>
      <p:pic>
        <p:nvPicPr>
          <p:cNvPr id="3" name="Picture 2">
            <a:extLst>
              <a:ext uri="{FF2B5EF4-FFF2-40B4-BE49-F238E27FC236}">
                <a16:creationId xmlns:a16="http://schemas.microsoft.com/office/drawing/2014/main" id="{76A55726-DBB2-7E9B-C328-250B7445F493}"/>
              </a:ext>
            </a:extLst>
          </p:cNvPr>
          <p:cNvPicPr>
            <a:picLocks noChangeAspect="1"/>
          </p:cNvPicPr>
          <p:nvPr/>
        </p:nvPicPr>
        <p:blipFill rotWithShape="1">
          <a:blip r:embed="rId3">
            <a:extLst>
              <a:ext uri="{28A0092B-C50C-407E-A947-70E740481C1C}">
                <a14:useLocalDpi xmlns:a14="http://schemas.microsoft.com/office/drawing/2010/main" val="0"/>
              </a:ext>
            </a:extLst>
          </a:blip>
          <a:srcRect l="25874" t="5346" r="6388" b="60704"/>
          <a:stretch/>
        </p:blipFill>
        <p:spPr>
          <a:xfrm>
            <a:off x="6158753" y="1460543"/>
            <a:ext cx="5234659" cy="3395267"/>
          </a:xfrm>
          <a:prstGeom prst="rect">
            <a:avLst/>
          </a:prstGeom>
          <a:solidFill>
            <a:schemeClr val="bg1"/>
          </a:solidFill>
        </p:spPr>
      </p:pic>
      <p:sp>
        <p:nvSpPr>
          <p:cNvPr id="6" name="Content Placeholder 4">
            <a:extLst>
              <a:ext uri="{FF2B5EF4-FFF2-40B4-BE49-F238E27FC236}">
                <a16:creationId xmlns:a16="http://schemas.microsoft.com/office/drawing/2014/main" id="{5AADC8CF-2798-EAF5-0BDA-04956F66127A}"/>
              </a:ext>
            </a:extLst>
          </p:cNvPr>
          <p:cNvSpPr txBox="1">
            <a:spLocks/>
          </p:cNvSpPr>
          <p:nvPr/>
        </p:nvSpPr>
        <p:spPr>
          <a:xfrm>
            <a:off x="657394" y="3911982"/>
            <a:ext cx="4803566" cy="2523152"/>
          </a:xfrm>
          <a:prstGeom prst="rect">
            <a:avLst/>
          </a:prstGeom>
        </p:spPr>
        <p:txBody>
          <a:bodyPr vert="horz" lIns="91440" tIns="45720" rIns="91440" bIns="45720" numCol="1" spcCol="457200" rtlCol="0" anchor="t">
            <a:noAutofit/>
          </a:bodyPr>
          <a:lstStyle>
            <a:lvl1pPr marL="228600" indent="-228600" algn="l" defTabSz="914400" rtl="0" eaLnBrk="1" latinLnBrk="0" hangingPunct="1">
              <a:lnSpc>
                <a:spcPct val="100000"/>
              </a:lnSpc>
              <a:spcBef>
                <a:spcPts val="1000"/>
              </a:spcBef>
              <a:buClr>
                <a:srgbClr val="C1D72F"/>
              </a:buClr>
              <a:buSzPct val="110000"/>
              <a:buFont typeface="Wingdings" charset="2"/>
              <a:buChar char="§"/>
              <a:defRPr sz="2000" b="0" i="0" kern="1200">
                <a:solidFill>
                  <a:schemeClr val="tx1"/>
                </a:solidFill>
                <a:latin typeface="Segoe UI" charset="0"/>
                <a:ea typeface="Segoe UI" charset="0"/>
                <a:cs typeface="Segoe UI" charset="0"/>
              </a:defRPr>
            </a:lvl1pPr>
            <a:lvl2pPr marL="685800" indent="-228600" algn="l" defTabSz="914400" rtl="0" eaLnBrk="1" latinLnBrk="0" hangingPunct="1">
              <a:lnSpc>
                <a:spcPct val="100000"/>
              </a:lnSpc>
              <a:spcBef>
                <a:spcPts val="500"/>
              </a:spcBef>
              <a:buSzPct val="75000"/>
              <a:buFontTx/>
              <a:buBlip>
                <a:blip r:embed="rId4"/>
              </a:buBlip>
              <a:defRPr sz="1800" b="0" i="0" kern="1200">
                <a:solidFill>
                  <a:schemeClr val="tx1"/>
                </a:solidFill>
                <a:latin typeface="Segoe UI" charset="0"/>
                <a:ea typeface="Segoe UI" charset="0"/>
                <a:cs typeface="Segoe UI" charset="0"/>
              </a:defRPr>
            </a:lvl2pPr>
            <a:lvl3pPr marL="1143000" indent="-228600" algn="l" defTabSz="914400" rtl="0" eaLnBrk="1" latinLnBrk="0" hangingPunct="1">
              <a:lnSpc>
                <a:spcPct val="100000"/>
              </a:lnSpc>
              <a:spcBef>
                <a:spcPts val="500"/>
              </a:spcBef>
              <a:buClr>
                <a:srgbClr val="C1D72F"/>
              </a:buClr>
              <a:buSzPct val="120000"/>
              <a:buFont typeface=".AppleSystemUIFont" charset="-120"/>
              <a:buChar char="•"/>
              <a:defRPr sz="1800" b="0" i="0" kern="1200">
                <a:solidFill>
                  <a:schemeClr val="tx1"/>
                </a:solidFill>
                <a:latin typeface="Segoe UI" charset="0"/>
                <a:ea typeface="Segoe UI" charset="0"/>
                <a:cs typeface="Segoe UI" charset="0"/>
              </a:defRPr>
            </a:lvl3pPr>
            <a:lvl4pPr marL="1600200" indent="-228600" algn="l" defTabSz="914400" rtl="0" eaLnBrk="1" latinLnBrk="0" hangingPunct="1">
              <a:lnSpc>
                <a:spcPct val="100000"/>
              </a:lnSpc>
              <a:spcBef>
                <a:spcPts val="500"/>
              </a:spcBef>
              <a:buClr>
                <a:srgbClr val="C1D72F"/>
              </a:buClr>
              <a:buSzPct val="90000"/>
              <a:buFont typeface=".AppleSystemUIFont" charset="-120"/>
              <a:buChar char="—"/>
              <a:defRPr sz="1800" b="0" i="0" kern="1200">
                <a:solidFill>
                  <a:schemeClr val="tx1"/>
                </a:solidFill>
                <a:latin typeface="Segoe UI" charset="0"/>
                <a:ea typeface="Segoe UI" charset="0"/>
                <a:cs typeface="Segoe UI" charset="0"/>
              </a:defRPr>
            </a:lvl4pPr>
            <a:lvl5pPr marL="2057400" indent="-228600" algn="l" defTabSz="914400" rtl="0" eaLnBrk="1" latinLnBrk="0" hangingPunct="1">
              <a:lnSpc>
                <a:spcPct val="100000"/>
              </a:lnSpc>
              <a:spcBef>
                <a:spcPts val="500"/>
              </a:spcBef>
              <a:buClr>
                <a:srgbClr val="C1D72F"/>
              </a:buClr>
              <a:buSzPct val="110000"/>
              <a:buFont typeface=".AppleSystemUIFont" charset="-120"/>
              <a:buChar char="»"/>
              <a:defRPr sz="1800" b="0" i="0" kern="1200">
                <a:solidFill>
                  <a:schemeClr val="tx1"/>
                </a:solidFill>
                <a:latin typeface="Segoe UI" charset="0"/>
                <a:ea typeface="Segoe UI" charset="0"/>
                <a:cs typeface="Segoe U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7000"/>
              </a:lnSpc>
              <a:spcBef>
                <a:spcPts val="0"/>
              </a:spcBef>
              <a:buClr>
                <a:schemeClr val="bg1"/>
              </a:buClr>
              <a:buFont typeface="Arial" panose="020B0604020202020204" pitchFamily="34" charset="0"/>
              <a:buChar char="•"/>
            </a:pPr>
            <a:r>
              <a:rPr lang="en-US" sz="1800" dirty="0">
                <a:solidFill>
                  <a:schemeClr val="bg1"/>
                </a:solidFill>
                <a:effectLst/>
                <a:latin typeface="Poppins Light" pitchFamily="2" charset="77"/>
                <a:ea typeface="Calibri" panose="020F0502020204030204" pitchFamily="34" charset="0"/>
                <a:cs typeface="Poppins Light" pitchFamily="2" charset="77"/>
              </a:rPr>
              <a:t>Estimated generative AI could raise U.S. labor productivity growth to just under 1.5% over a 10-year period.</a:t>
            </a:r>
          </a:p>
          <a:p>
            <a:pPr lvl="1">
              <a:lnSpc>
                <a:spcPct val="107000"/>
              </a:lnSpc>
              <a:spcBef>
                <a:spcPts val="400"/>
              </a:spcBef>
              <a:spcAft>
                <a:spcPts val="600"/>
              </a:spcAft>
              <a:buClr>
                <a:schemeClr val="bg1"/>
              </a:buClr>
              <a:buFont typeface="Arial" panose="020B0604020202020204" pitchFamily="34" charset="0"/>
              <a:buChar char="•"/>
            </a:pPr>
            <a:r>
              <a:rPr lang="en-US" sz="1600" dirty="0">
                <a:solidFill>
                  <a:schemeClr val="bg1"/>
                </a:solidFill>
                <a:effectLst/>
                <a:latin typeface="Poppins Light" pitchFamily="2" charset="77"/>
                <a:ea typeface="Calibri" panose="020F0502020204030204" pitchFamily="34" charset="0"/>
                <a:cs typeface="Poppins Light" pitchFamily="2" charset="77"/>
              </a:rPr>
              <a:t>A relatively easy dart to throw </a:t>
            </a:r>
            <a:br>
              <a:rPr lang="en-US" sz="1600" dirty="0">
                <a:solidFill>
                  <a:schemeClr val="bg1"/>
                </a:solidFill>
                <a:effectLst/>
                <a:latin typeface="Poppins Light" pitchFamily="2" charset="77"/>
                <a:ea typeface="Calibri" panose="020F0502020204030204" pitchFamily="34" charset="0"/>
                <a:cs typeface="Poppins Light" pitchFamily="2" charset="77"/>
              </a:rPr>
            </a:br>
            <a:r>
              <a:rPr lang="en-US" sz="1600" dirty="0">
                <a:solidFill>
                  <a:schemeClr val="bg1"/>
                </a:solidFill>
                <a:effectLst/>
                <a:latin typeface="Poppins Light" pitchFamily="2" charset="77"/>
                <a:ea typeface="Calibri" panose="020F0502020204030204" pitchFamily="34" charset="0"/>
                <a:cs typeface="Poppins Light" pitchFamily="2" charset="77"/>
              </a:rPr>
              <a:t>without putting a timeline to it.</a:t>
            </a:r>
            <a:r>
              <a:rPr lang="en-US" sz="1800" dirty="0">
                <a:solidFill>
                  <a:schemeClr val="bg1"/>
                </a:solidFill>
                <a:effectLst/>
                <a:latin typeface="Poppins Light" pitchFamily="2" charset="77"/>
                <a:ea typeface="Calibri" panose="020F0502020204030204" pitchFamily="34" charset="0"/>
                <a:cs typeface="Poppins Light" pitchFamily="2" charset="77"/>
              </a:rPr>
              <a:t> </a:t>
            </a:r>
          </a:p>
          <a:p>
            <a:pPr>
              <a:lnSpc>
                <a:spcPct val="107000"/>
              </a:lnSpc>
              <a:spcBef>
                <a:spcPts val="0"/>
              </a:spcBef>
              <a:buClr>
                <a:schemeClr val="bg1"/>
              </a:buClr>
              <a:buFont typeface="Arial" panose="020B0604020202020204" pitchFamily="34" charset="0"/>
              <a:buChar char="•"/>
            </a:pPr>
            <a:r>
              <a:rPr lang="en-US" sz="1800" dirty="0">
                <a:solidFill>
                  <a:schemeClr val="bg1"/>
                </a:solidFill>
                <a:effectLst/>
                <a:latin typeface="Poppins Light"/>
                <a:ea typeface="Calibri"/>
                <a:cs typeface="Poppins Light"/>
              </a:rPr>
              <a:t>Much more difficult to research where we are today, </a:t>
            </a:r>
            <a:r>
              <a:rPr lang="en-US" sz="1800" dirty="0">
                <a:solidFill>
                  <a:schemeClr val="bg1"/>
                </a:solidFill>
                <a:latin typeface="Poppins Light"/>
                <a:ea typeface="Calibri"/>
                <a:cs typeface="Poppins Light"/>
              </a:rPr>
              <a:t>the velocity</a:t>
            </a:r>
            <a:r>
              <a:rPr lang="en-US" sz="1800" dirty="0">
                <a:solidFill>
                  <a:schemeClr val="bg1"/>
                </a:solidFill>
                <a:effectLst/>
                <a:latin typeface="Poppins Light"/>
                <a:ea typeface="Calibri"/>
                <a:cs typeface="Poppins Light"/>
              </a:rPr>
              <a:t> of change and where will we be in 12 months.</a:t>
            </a:r>
          </a:p>
        </p:txBody>
      </p:sp>
      <p:sp>
        <p:nvSpPr>
          <p:cNvPr id="7" name="TextBox 6">
            <a:extLst>
              <a:ext uri="{FF2B5EF4-FFF2-40B4-BE49-F238E27FC236}">
                <a16:creationId xmlns:a16="http://schemas.microsoft.com/office/drawing/2014/main" id="{14B8B67D-AA25-7AEE-4754-6C7974CD6AB1}"/>
              </a:ext>
            </a:extLst>
          </p:cNvPr>
          <p:cNvSpPr txBox="1"/>
          <p:nvPr/>
        </p:nvSpPr>
        <p:spPr>
          <a:xfrm>
            <a:off x="10753344" y="6318504"/>
            <a:ext cx="1136276" cy="230832"/>
          </a:xfrm>
          <a:prstGeom prst="rect">
            <a:avLst/>
          </a:prstGeom>
          <a:noFill/>
        </p:spPr>
        <p:txBody>
          <a:bodyPr wrap="square" rtlCol="0">
            <a:spAutoFit/>
          </a:bodyPr>
          <a:lstStyle/>
          <a:p>
            <a:pPr algn="r"/>
            <a:fld id="{92FC188B-0DBD-054E-9E4C-BC0FEC6D9CD6}" type="slidenum">
              <a:rPr lang="en-US" sz="900" b="0" i="0" smtClean="0">
                <a:solidFill>
                  <a:schemeClr val="bg1"/>
                </a:solidFill>
                <a:latin typeface="Gotham Book" pitchFamily="2" charset="0"/>
                <a:cs typeface="Gotham Book" pitchFamily="2" charset="0"/>
              </a:rPr>
              <a:t>20</a:t>
            </a:fld>
            <a:endParaRPr lang="en-US" sz="900" b="0" i="0" dirty="0">
              <a:solidFill>
                <a:schemeClr val="bg1"/>
              </a:solidFill>
              <a:latin typeface="Gotham Book" pitchFamily="2" charset="0"/>
              <a:cs typeface="Gotham Book" pitchFamily="2" charset="0"/>
            </a:endParaRPr>
          </a:p>
        </p:txBody>
      </p:sp>
    </p:spTree>
    <p:extLst>
      <p:ext uri="{BB962C8B-B14F-4D97-AF65-F5344CB8AC3E}">
        <p14:creationId xmlns:p14="http://schemas.microsoft.com/office/powerpoint/2010/main" val="3533185960"/>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AAA8E8-A693-C494-77A5-0E6F5022CA16}"/>
              </a:ext>
            </a:extLst>
          </p:cNvPr>
          <p:cNvSpPr/>
          <p:nvPr/>
        </p:nvSpPr>
        <p:spPr>
          <a:xfrm>
            <a:off x="300037" y="296862"/>
            <a:ext cx="11591925" cy="6264275"/>
          </a:xfrm>
          <a:prstGeom prst="rect">
            <a:avLst/>
          </a:prstGeom>
          <a:solidFill>
            <a:srgbClr val="182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latin typeface="Poppins" pitchFamily="2" charset="77"/>
            </a:endParaRPr>
          </a:p>
        </p:txBody>
      </p:sp>
      <p:sp>
        <p:nvSpPr>
          <p:cNvPr id="5" name="Google Shape;748;p44">
            <a:extLst>
              <a:ext uri="{FF2B5EF4-FFF2-40B4-BE49-F238E27FC236}">
                <a16:creationId xmlns:a16="http://schemas.microsoft.com/office/drawing/2014/main" id="{9C7E3552-66C2-98A8-07F8-73DE82114962}"/>
              </a:ext>
            </a:extLst>
          </p:cNvPr>
          <p:cNvSpPr txBox="1">
            <a:spLocks noGrp="1"/>
          </p:cNvSpPr>
          <p:nvPr>
            <p:ph type="title"/>
          </p:nvPr>
        </p:nvSpPr>
        <p:spPr>
          <a:xfrm>
            <a:off x="657394" y="719333"/>
            <a:ext cx="10382862" cy="2016992"/>
          </a:xfrm>
        </p:spPr>
        <p:txBody>
          <a:bodyPr rIns="0" anchor="t" anchorCtr="0">
            <a:noAutofit/>
          </a:bodyPr>
          <a:lstStyle/>
          <a:p>
            <a:pPr>
              <a:tabLst>
                <a:tab pos="1412875" algn="l"/>
              </a:tabLst>
            </a:pPr>
            <a:r>
              <a:rPr lang="en-US" sz="4400" b="1" dirty="0">
                <a:solidFill>
                  <a:schemeClr val="bg2"/>
                </a:solidFill>
                <a:effectLst/>
                <a:latin typeface="Poppins"/>
                <a:ea typeface="Calibri"/>
                <a:cs typeface="Poppins"/>
              </a:rPr>
              <a:t>Still, the Media Widely Reported on the Goldman Sachs AI Study</a:t>
            </a:r>
            <a:br>
              <a:rPr lang="en-SG" spc="-50" dirty="0"/>
            </a:br>
            <a:r>
              <a:rPr lang="en-US" sz="3600" b="0" dirty="0">
                <a:solidFill>
                  <a:schemeClr val="bg1"/>
                </a:solidFill>
                <a:effectLst/>
                <a:latin typeface="Poppins Light"/>
                <a:ea typeface="Calibri"/>
                <a:cs typeface="Poppins Light"/>
              </a:rPr>
              <a:t>Again, Emphasizing the </a:t>
            </a:r>
            <a:r>
              <a:rPr lang="en-US" sz="3600" b="0" dirty="0">
                <a:solidFill>
                  <a:schemeClr val="bg1"/>
                </a:solidFill>
                <a:latin typeface="Poppins Light"/>
                <a:ea typeface="Calibri"/>
                <a:cs typeface="Poppins Light"/>
              </a:rPr>
              <a:t>Job-loss</a:t>
            </a:r>
            <a:r>
              <a:rPr lang="en-US" sz="3600" b="0" dirty="0">
                <a:solidFill>
                  <a:schemeClr val="bg1"/>
                </a:solidFill>
                <a:effectLst/>
                <a:latin typeface="Poppins Light"/>
                <a:ea typeface="Calibri"/>
                <a:cs typeface="Poppins Light"/>
              </a:rPr>
              <a:t> Narrative</a:t>
            </a:r>
            <a:br>
              <a:rPr lang="en-US" sz="3600" b="0" dirty="0">
                <a:effectLst/>
                <a:latin typeface="Poppins Light" pitchFamily="2" charset="77"/>
                <a:ea typeface="Calibri" panose="020F0502020204030204" pitchFamily="34" charset="0"/>
                <a:cs typeface="Poppins Light" pitchFamily="2" charset="77"/>
              </a:rPr>
            </a:br>
            <a:endParaRPr lang="en-SG" sz="3200" b="0" dirty="0">
              <a:solidFill>
                <a:schemeClr val="bg2"/>
              </a:solidFill>
              <a:latin typeface="Poppins Light" pitchFamily="2" charset="77"/>
              <a:cs typeface="Poppins Light" pitchFamily="2" charset="77"/>
            </a:endParaRPr>
          </a:p>
        </p:txBody>
      </p:sp>
      <p:grpSp>
        <p:nvGrpSpPr>
          <p:cNvPr id="37" name="Group 36">
            <a:extLst>
              <a:ext uri="{FF2B5EF4-FFF2-40B4-BE49-F238E27FC236}">
                <a16:creationId xmlns:a16="http://schemas.microsoft.com/office/drawing/2014/main" id="{967B1AE0-5F16-CFD5-47D8-78A7C49396A7}"/>
              </a:ext>
            </a:extLst>
          </p:cNvPr>
          <p:cNvGrpSpPr/>
          <p:nvPr/>
        </p:nvGrpSpPr>
        <p:grpSpPr>
          <a:xfrm>
            <a:off x="585074" y="2751363"/>
            <a:ext cx="3230379" cy="3641941"/>
            <a:chOff x="585074" y="2616453"/>
            <a:chExt cx="3230379" cy="3641941"/>
          </a:xfrm>
        </p:grpSpPr>
        <p:pic>
          <p:nvPicPr>
            <p:cNvPr id="18" name="Picture Placeholder 123">
              <a:extLst>
                <a:ext uri="{FF2B5EF4-FFF2-40B4-BE49-F238E27FC236}">
                  <a16:creationId xmlns:a16="http://schemas.microsoft.com/office/drawing/2014/main" id="{3A4FD999-A70A-7F89-2AD6-B582B9EFC2C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8878" t="1295" r="18414" b="95283"/>
            <a:stretch/>
          </p:blipFill>
          <p:spPr>
            <a:xfrm>
              <a:off x="585074" y="2616453"/>
              <a:ext cx="3230379" cy="391177"/>
            </a:xfrm>
            <a:prstGeom prst="rect">
              <a:avLst/>
            </a:prstGeom>
            <a:solidFill>
              <a:srgbClr val="0E2244"/>
            </a:solidFill>
          </p:spPr>
        </p:pic>
        <p:pic>
          <p:nvPicPr>
            <p:cNvPr id="20" name="Picture Placeholder 123">
              <a:extLst>
                <a:ext uri="{FF2B5EF4-FFF2-40B4-BE49-F238E27FC236}">
                  <a16:creationId xmlns:a16="http://schemas.microsoft.com/office/drawing/2014/main" id="{3C7AAA8B-545D-9B15-4FFE-788E86BA1AB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 t="26347" r="903" b="27443"/>
            <a:stretch/>
          </p:blipFill>
          <p:spPr>
            <a:xfrm>
              <a:off x="585074" y="2916257"/>
              <a:ext cx="3230379" cy="3342137"/>
            </a:xfrm>
            <a:prstGeom prst="rect">
              <a:avLst/>
            </a:prstGeom>
            <a:solidFill>
              <a:schemeClr val="bg1"/>
            </a:solidFill>
          </p:spPr>
        </p:pic>
      </p:grpSp>
      <p:grpSp>
        <p:nvGrpSpPr>
          <p:cNvPr id="32" name="Group 31">
            <a:extLst>
              <a:ext uri="{FF2B5EF4-FFF2-40B4-BE49-F238E27FC236}">
                <a16:creationId xmlns:a16="http://schemas.microsoft.com/office/drawing/2014/main" id="{C992534B-9354-67D1-2E65-8BC54CD4D04D}"/>
              </a:ext>
            </a:extLst>
          </p:cNvPr>
          <p:cNvGrpSpPr/>
          <p:nvPr/>
        </p:nvGrpSpPr>
        <p:grpSpPr>
          <a:xfrm>
            <a:off x="5438208" y="2760552"/>
            <a:ext cx="3902611" cy="3632754"/>
            <a:chOff x="7369992" y="2880068"/>
            <a:chExt cx="2958231" cy="2753675"/>
          </a:xfrm>
        </p:grpSpPr>
        <p:sp>
          <p:nvSpPr>
            <p:cNvPr id="31" name="Rectangle 30">
              <a:extLst>
                <a:ext uri="{FF2B5EF4-FFF2-40B4-BE49-F238E27FC236}">
                  <a16:creationId xmlns:a16="http://schemas.microsoft.com/office/drawing/2014/main" id="{21502C69-21CC-049F-E74E-C51C6CA5F4B5}"/>
                </a:ext>
              </a:extLst>
            </p:cNvPr>
            <p:cNvSpPr/>
            <p:nvPr/>
          </p:nvSpPr>
          <p:spPr>
            <a:xfrm>
              <a:off x="7369992" y="2880068"/>
              <a:ext cx="2958231" cy="2719586"/>
            </a:xfrm>
            <a:prstGeom prst="rect">
              <a:avLst/>
            </a:prstGeom>
            <a:solidFill>
              <a:schemeClr val="bg1"/>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420F9BEB-926B-49F3-2A66-8B13703E4BDC}"/>
                </a:ext>
              </a:extLst>
            </p:cNvPr>
            <p:cNvGrpSpPr/>
            <p:nvPr/>
          </p:nvGrpSpPr>
          <p:grpSpPr>
            <a:xfrm>
              <a:off x="7436481" y="2880068"/>
              <a:ext cx="2833955" cy="2753675"/>
              <a:chOff x="7377487" y="2911065"/>
              <a:chExt cx="3940087" cy="3828472"/>
            </a:xfrm>
          </p:grpSpPr>
          <p:pic>
            <p:nvPicPr>
              <p:cNvPr id="22" name="Picture Placeholder 115">
                <a:extLst>
                  <a:ext uri="{FF2B5EF4-FFF2-40B4-BE49-F238E27FC236}">
                    <a16:creationId xmlns:a16="http://schemas.microsoft.com/office/drawing/2014/main" id="{F7E3684A-BB3C-F79E-CCF0-B6BB7490BF76}"/>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35921" t="976" r="39257" b="96453"/>
              <a:stretch/>
            </p:blipFill>
            <p:spPr>
              <a:xfrm>
                <a:off x="8707863" y="2911065"/>
                <a:ext cx="1139819" cy="247730"/>
              </a:xfrm>
              <a:prstGeom prst="rect">
                <a:avLst/>
              </a:prstGeom>
              <a:solidFill>
                <a:srgbClr val="0E2244"/>
              </a:solidFill>
            </p:spPr>
          </p:pic>
          <p:pic>
            <p:nvPicPr>
              <p:cNvPr id="27" name="Picture Placeholder 115">
                <a:extLst>
                  <a:ext uri="{FF2B5EF4-FFF2-40B4-BE49-F238E27FC236}">
                    <a16:creationId xmlns:a16="http://schemas.microsoft.com/office/drawing/2014/main" id="{92418C2D-2B79-662D-9166-BB4B6FA5530F}"/>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359" t="12312" r="2214" b="69294"/>
              <a:stretch/>
            </p:blipFill>
            <p:spPr>
              <a:xfrm>
                <a:off x="7377487" y="3181207"/>
                <a:ext cx="3940087" cy="1593820"/>
              </a:xfrm>
              <a:prstGeom prst="rect">
                <a:avLst/>
              </a:prstGeom>
              <a:solidFill>
                <a:srgbClr val="0E2244"/>
              </a:solidFill>
            </p:spPr>
          </p:pic>
          <p:pic>
            <p:nvPicPr>
              <p:cNvPr id="29" name="Picture Placeholder 115">
                <a:extLst>
                  <a:ext uri="{FF2B5EF4-FFF2-40B4-BE49-F238E27FC236}">
                    <a16:creationId xmlns:a16="http://schemas.microsoft.com/office/drawing/2014/main" id="{776B2108-2308-CCD1-EB73-8D7BC1D73BEB}"/>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359" t="38868" r="2214" b="37548"/>
              <a:stretch/>
            </p:blipFill>
            <p:spPr>
              <a:xfrm>
                <a:off x="7377487" y="4696111"/>
                <a:ext cx="3940087" cy="2043426"/>
              </a:xfrm>
              <a:prstGeom prst="rect">
                <a:avLst/>
              </a:prstGeom>
              <a:solidFill>
                <a:srgbClr val="0E2244"/>
              </a:solidFill>
            </p:spPr>
          </p:pic>
        </p:grpSp>
      </p:grpSp>
      <p:grpSp>
        <p:nvGrpSpPr>
          <p:cNvPr id="17" name="Group 16">
            <a:extLst>
              <a:ext uri="{FF2B5EF4-FFF2-40B4-BE49-F238E27FC236}">
                <a16:creationId xmlns:a16="http://schemas.microsoft.com/office/drawing/2014/main" id="{CEE06093-F8C0-38E0-ED9F-7630DFA4421F}"/>
              </a:ext>
            </a:extLst>
          </p:cNvPr>
          <p:cNvGrpSpPr/>
          <p:nvPr/>
        </p:nvGrpSpPr>
        <p:grpSpPr>
          <a:xfrm>
            <a:off x="3141085" y="3967173"/>
            <a:ext cx="3648595" cy="2428545"/>
            <a:chOff x="599840" y="2814845"/>
            <a:chExt cx="3032269" cy="2018313"/>
          </a:xfrm>
        </p:grpSpPr>
        <p:pic>
          <p:nvPicPr>
            <p:cNvPr id="14" name="Picture Placeholder 119">
              <a:extLst>
                <a:ext uri="{FF2B5EF4-FFF2-40B4-BE49-F238E27FC236}">
                  <a16:creationId xmlns:a16="http://schemas.microsoft.com/office/drawing/2014/main" id="{3174E538-4721-1833-1FA0-3FF14A026919}"/>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t="67669" r="1863" b="14216"/>
            <a:stretch/>
          </p:blipFill>
          <p:spPr>
            <a:xfrm>
              <a:off x="599840" y="3834512"/>
              <a:ext cx="3032269" cy="998646"/>
            </a:xfrm>
            <a:prstGeom prst="rect">
              <a:avLst/>
            </a:prstGeom>
            <a:noFill/>
          </p:spPr>
        </p:pic>
        <p:pic>
          <p:nvPicPr>
            <p:cNvPr id="11" name="Picture Placeholder 119">
              <a:extLst>
                <a:ext uri="{FF2B5EF4-FFF2-40B4-BE49-F238E27FC236}">
                  <a16:creationId xmlns:a16="http://schemas.microsoft.com/office/drawing/2014/main" id="{C0B2C645-463B-27C6-D32E-9CF1D8798AC5}"/>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8227" t="2252" r="38604" b="93923"/>
            <a:stretch/>
          </p:blipFill>
          <p:spPr>
            <a:xfrm>
              <a:off x="599840" y="2814845"/>
              <a:ext cx="3032268" cy="389198"/>
            </a:xfrm>
            <a:prstGeom prst="rect">
              <a:avLst/>
            </a:prstGeom>
            <a:noFill/>
          </p:spPr>
        </p:pic>
        <p:pic>
          <p:nvPicPr>
            <p:cNvPr id="12" name="Picture Placeholder 119">
              <a:extLst>
                <a:ext uri="{FF2B5EF4-FFF2-40B4-BE49-F238E27FC236}">
                  <a16:creationId xmlns:a16="http://schemas.microsoft.com/office/drawing/2014/main" id="{2EC634FA-F919-7070-1B6E-9285AC22E3E5}"/>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t="17313" r="1863" b="70704"/>
            <a:stretch/>
          </p:blipFill>
          <p:spPr>
            <a:xfrm>
              <a:off x="599840" y="3184383"/>
              <a:ext cx="3032269" cy="660593"/>
            </a:xfrm>
            <a:prstGeom prst="rect">
              <a:avLst/>
            </a:prstGeom>
            <a:noFill/>
          </p:spPr>
        </p:pic>
      </p:grpSp>
      <p:grpSp>
        <p:nvGrpSpPr>
          <p:cNvPr id="39" name="Group 38">
            <a:extLst>
              <a:ext uri="{FF2B5EF4-FFF2-40B4-BE49-F238E27FC236}">
                <a16:creationId xmlns:a16="http://schemas.microsoft.com/office/drawing/2014/main" id="{4CFE0BD3-99A5-8550-D6BF-47723F2F8DA9}"/>
              </a:ext>
            </a:extLst>
          </p:cNvPr>
          <p:cNvGrpSpPr/>
          <p:nvPr/>
        </p:nvGrpSpPr>
        <p:grpSpPr>
          <a:xfrm>
            <a:off x="8522693" y="3684752"/>
            <a:ext cx="3132160" cy="2708552"/>
            <a:chOff x="8340115" y="3684752"/>
            <a:chExt cx="3132160" cy="2708552"/>
          </a:xfrm>
        </p:grpSpPr>
        <p:pic>
          <p:nvPicPr>
            <p:cNvPr id="33" name="Picture Placeholder 127">
              <a:extLst>
                <a:ext uri="{FF2B5EF4-FFF2-40B4-BE49-F238E27FC236}">
                  <a16:creationId xmlns:a16="http://schemas.microsoft.com/office/drawing/2014/main" id="{48C77259-6814-4FAA-A998-BD76D53387F9}"/>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b="86571"/>
            <a:stretch/>
          </p:blipFill>
          <p:spPr>
            <a:xfrm>
              <a:off x="8340115" y="3684752"/>
              <a:ext cx="3132160" cy="794862"/>
            </a:xfrm>
            <a:prstGeom prst="rect">
              <a:avLst/>
            </a:prstGeom>
            <a:solidFill>
              <a:srgbClr val="0E2244"/>
            </a:solidFill>
          </p:spPr>
        </p:pic>
        <p:pic>
          <p:nvPicPr>
            <p:cNvPr id="34" name="Picture Placeholder 127">
              <a:extLst>
                <a:ext uri="{FF2B5EF4-FFF2-40B4-BE49-F238E27FC236}">
                  <a16:creationId xmlns:a16="http://schemas.microsoft.com/office/drawing/2014/main" id="{D6A93CAE-C85E-4E99-1461-2468BD4BA933}"/>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t="25320" r="7055" b="48528"/>
            <a:stretch/>
          </p:blipFill>
          <p:spPr>
            <a:xfrm>
              <a:off x="8340115" y="4450469"/>
              <a:ext cx="3132160" cy="1770450"/>
            </a:xfrm>
            <a:prstGeom prst="rect">
              <a:avLst/>
            </a:prstGeom>
            <a:solidFill>
              <a:srgbClr val="0E2244"/>
            </a:solidFill>
          </p:spPr>
        </p:pic>
        <p:pic>
          <p:nvPicPr>
            <p:cNvPr id="35" name="Picture Placeholder 127">
              <a:extLst>
                <a:ext uri="{FF2B5EF4-FFF2-40B4-BE49-F238E27FC236}">
                  <a16:creationId xmlns:a16="http://schemas.microsoft.com/office/drawing/2014/main" id="{1D664B75-E519-4588-2C70-6F434AE90160}"/>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t="41849" r="7055" b="36922"/>
            <a:stretch/>
          </p:blipFill>
          <p:spPr>
            <a:xfrm>
              <a:off x="8340115" y="4956172"/>
              <a:ext cx="3132160" cy="1437132"/>
            </a:xfrm>
            <a:prstGeom prst="rect">
              <a:avLst/>
            </a:prstGeom>
            <a:solidFill>
              <a:srgbClr val="0E2244"/>
            </a:solidFill>
          </p:spPr>
        </p:pic>
      </p:grpSp>
    </p:spTree>
    <p:extLst>
      <p:ext uri="{BB962C8B-B14F-4D97-AF65-F5344CB8AC3E}">
        <p14:creationId xmlns:p14="http://schemas.microsoft.com/office/powerpoint/2010/main" val="409223679"/>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E3522E-87A1-C95A-AF38-D630BC0A8875}"/>
              </a:ext>
            </a:extLst>
          </p:cNvPr>
          <p:cNvSpPr>
            <a:spLocks noGrp="1"/>
          </p:cNvSpPr>
          <p:nvPr>
            <p:ph type="title"/>
          </p:nvPr>
        </p:nvSpPr>
        <p:spPr>
          <a:xfrm>
            <a:off x="300039" y="986828"/>
            <a:ext cx="11591925" cy="5562140"/>
          </a:xfrm>
        </p:spPr>
        <p:txBody>
          <a:bodyPr lIns="1280160" rIns="1280160">
            <a:normAutofit/>
          </a:bodyPr>
          <a:lstStyle/>
          <a:p>
            <a:r>
              <a:rPr lang="en-US" sz="3600" dirty="0">
                <a:solidFill>
                  <a:schemeClr val="accent5"/>
                </a:solidFill>
              </a:rPr>
              <a:t>The opportunity is there </a:t>
            </a:r>
            <a:br>
              <a:rPr lang="en-US" sz="3600" dirty="0">
                <a:solidFill>
                  <a:schemeClr val="accent5"/>
                </a:solidFill>
              </a:rPr>
            </a:br>
            <a:r>
              <a:rPr lang="en-US" sz="3600" dirty="0">
                <a:solidFill>
                  <a:schemeClr val="accent5"/>
                </a:solidFill>
              </a:rPr>
              <a:t>for a company to put a stake in the ground in quantifying the value creation from AI .</a:t>
            </a:r>
          </a:p>
        </p:txBody>
      </p:sp>
      <p:sp>
        <p:nvSpPr>
          <p:cNvPr id="2" name="TextBox 1">
            <a:extLst>
              <a:ext uri="{FF2B5EF4-FFF2-40B4-BE49-F238E27FC236}">
                <a16:creationId xmlns:a16="http://schemas.microsoft.com/office/drawing/2014/main" id="{218580D1-496F-5AF6-C408-2C32188DE6D5}"/>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solidFill>
                  <a:schemeClr val="bg1"/>
                </a:solidFill>
                <a:latin typeface="Gotham Book" pitchFamily="2" charset="0"/>
                <a:cs typeface="Gotham Book" pitchFamily="2" charset="0"/>
              </a:rPr>
              <a:t>22</a:t>
            </a:fld>
            <a:endParaRPr lang="en-US" sz="900" b="0" i="0" dirty="0">
              <a:solidFill>
                <a:schemeClr val="bg1"/>
              </a:solidFill>
              <a:latin typeface="Gotham Book" pitchFamily="2" charset="0"/>
              <a:cs typeface="Gotham Book" pitchFamily="2" charset="0"/>
            </a:endParaRPr>
          </a:p>
        </p:txBody>
      </p:sp>
      <p:pic>
        <p:nvPicPr>
          <p:cNvPr id="5" name="Picture 4">
            <a:extLst>
              <a:ext uri="{FF2B5EF4-FFF2-40B4-BE49-F238E27FC236}">
                <a16:creationId xmlns:a16="http://schemas.microsoft.com/office/drawing/2014/main" id="{61F8D1CA-6F42-389C-C156-22DFDAA40E43}"/>
              </a:ext>
            </a:extLst>
          </p:cNvPr>
          <p:cNvPicPr>
            <a:picLocks noChangeAspect="1"/>
          </p:cNvPicPr>
          <p:nvPr/>
        </p:nvPicPr>
        <p:blipFill>
          <a:blip r:embed="rId2"/>
          <a:stretch>
            <a:fillRect/>
          </a:stretch>
        </p:blipFill>
        <p:spPr>
          <a:xfrm>
            <a:off x="5678661" y="1694507"/>
            <a:ext cx="834678" cy="834678"/>
          </a:xfrm>
          <a:prstGeom prst="rect">
            <a:avLst/>
          </a:prstGeom>
        </p:spPr>
      </p:pic>
    </p:spTree>
    <p:extLst>
      <p:ext uri="{BB962C8B-B14F-4D97-AF65-F5344CB8AC3E}">
        <p14:creationId xmlns:p14="http://schemas.microsoft.com/office/powerpoint/2010/main" val="1387825955"/>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4BC491-EEA3-FD73-E6EE-6A2DBCDF1C36}"/>
              </a:ext>
            </a:extLst>
          </p:cNvPr>
          <p:cNvGrpSpPr/>
          <p:nvPr/>
        </p:nvGrpSpPr>
        <p:grpSpPr>
          <a:xfrm>
            <a:off x="6238655" y="691418"/>
            <a:ext cx="5085170" cy="5512755"/>
            <a:chOff x="6326872" y="802162"/>
            <a:chExt cx="5085170" cy="5512755"/>
          </a:xfrm>
        </p:grpSpPr>
        <p:pic>
          <p:nvPicPr>
            <p:cNvPr id="4" name="Picture 6">
              <a:extLst>
                <a:ext uri="{FF2B5EF4-FFF2-40B4-BE49-F238E27FC236}">
                  <a16:creationId xmlns:a16="http://schemas.microsoft.com/office/drawing/2014/main" id="{9D867AAB-F885-B159-8AD5-74905BAD93AA}"/>
                </a:ext>
              </a:extLst>
            </p:cNvPr>
            <p:cNvPicPr>
              <a:picLocks noChangeAspect="1"/>
            </p:cNvPicPr>
            <p:nvPr/>
          </p:nvPicPr>
          <p:blipFill rotWithShape="1">
            <a:blip r:embed="rId2">
              <a:extLst>
                <a:ext uri="{28A0092B-C50C-407E-A947-70E740481C1C}">
                  <a14:useLocalDpi xmlns:a14="http://schemas.microsoft.com/office/drawing/2010/main" val="0"/>
                </a:ext>
              </a:extLst>
            </a:blip>
            <a:srcRect l="15574" t="25780" r="10505" b="1983"/>
            <a:stretch/>
          </p:blipFill>
          <p:spPr>
            <a:xfrm>
              <a:off x="6326872" y="1093155"/>
              <a:ext cx="5085170" cy="5221762"/>
            </a:xfrm>
            <a:prstGeom prst="rect">
              <a:avLst/>
            </a:prstGeom>
          </p:spPr>
        </p:pic>
        <p:pic>
          <p:nvPicPr>
            <p:cNvPr id="2" name="Picture 6">
              <a:extLst>
                <a:ext uri="{FF2B5EF4-FFF2-40B4-BE49-F238E27FC236}">
                  <a16:creationId xmlns:a16="http://schemas.microsoft.com/office/drawing/2014/main" id="{2657E5C2-9AC8-92B3-DB4B-FA11714A3B48}"/>
                </a:ext>
              </a:extLst>
            </p:cNvPr>
            <p:cNvPicPr>
              <a:picLocks noChangeAspect="1"/>
            </p:cNvPicPr>
            <p:nvPr/>
          </p:nvPicPr>
          <p:blipFill rotWithShape="1">
            <a:blip r:embed="rId3">
              <a:extLst>
                <a:ext uri="{28A0092B-C50C-407E-A947-70E740481C1C}">
                  <a14:useLocalDpi xmlns:a14="http://schemas.microsoft.com/office/drawing/2010/main" val="0"/>
                </a:ext>
              </a:extLst>
            </a:blip>
            <a:srcRect t="974" r="37146" b="94397"/>
            <a:stretch/>
          </p:blipFill>
          <p:spPr>
            <a:xfrm>
              <a:off x="6326872" y="802162"/>
              <a:ext cx="5085170" cy="393522"/>
            </a:xfrm>
            <a:prstGeom prst="rect">
              <a:avLst/>
            </a:prstGeom>
          </p:spPr>
        </p:pic>
        <p:sp>
          <p:nvSpPr>
            <p:cNvPr id="7" name="Rectangle 6">
              <a:extLst>
                <a:ext uri="{FF2B5EF4-FFF2-40B4-BE49-F238E27FC236}">
                  <a16:creationId xmlns:a16="http://schemas.microsoft.com/office/drawing/2014/main" id="{ADB944C1-7CB2-B23C-8382-3731C21374F6}"/>
                </a:ext>
              </a:extLst>
            </p:cNvPr>
            <p:cNvSpPr/>
            <p:nvPr/>
          </p:nvSpPr>
          <p:spPr>
            <a:xfrm>
              <a:off x="7975218" y="852523"/>
              <a:ext cx="3231338" cy="240632"/>
            </a:xfrm>
            <a:prstGeom prst="rect">
              <a:avLst/>
            </a:prstGeom>
            <a:solidFill>
              <a:srgbClr val="FAF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82794CB0-6A9F-D598-8A62-F436860DBE6D}"/>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solidFill>
                  <a:schemeClr val="bg1"/>
                </a:solidFill>
                <a:latin typeface="Gotham Book" pitchFamily="2" charset="0"/>
                <a:cs typeface="Gotham Book" pitchFamily="2" charset="0"/>
              </a:rPr>
              <a:t>23</a:t>
            </a:fld>
            <a:endParaRPr lang="en-US" sz="900" b="0" i="0" dirty="0">
              <a:solidFill>
                <a:schemeClr val="bg1"/>
              </a:solidFill>
              <a:latin typeface="Gotham Book" pitchFamily="2" charset="0"/>
              <a:cs typeface="Gotham Book" pitchFamily="2" charset="0"/>
            </a:endParaRPr>
          </a:p>
        </p:txBody>
      </p:sp>
      <p:sp>
        <p:nvSpPr>
          <p:cNvPr id="6" name="Google Shape;748;p44">
            <a:extLst>
              <a:ext uri="{FF2B5EF4-FFF2-40B4-BE49-F238E27FC236}">
                <a16:creationId xmlns:a16="http://schemas.microsoft.com/office/drawing/2014/main" id="{704A1071-256C-7E0D-C6DF-64D8987C1122}"/>
              </a:ext>
            </a:extLst>
          </p:cNvPr>
          <p:cNvSpPr txBox="1">
            <a:spLocks/>
          </p:cNvSpPr>
          <p:nvPr/>
        </p:nvSpPr>
        <p:spPr>
          <a:xfrm>
            <a:off x="657394" y="719333"/>
            <a:ext cx="4855668" cy="2104011"/>
          </a:xfrm>
          <a:prstGeom prst="rect">
            <a:avLst/>
          </a:prstGeom>
        </p:spPr>
        <p:txBody>
          <a:bodyPr lIns="91440" tIns="45720" rIns="0" bIns="45720" anchor="t" anchorCtr="0">
            <a:noAutofit/>
          </a:bodyPr>
          <a:lstStyle>
            <a:lvl1pPr algn="l" defTabSz="914377" rtl="0" eaLnBrk="1" latinLnBrk="0" hangingPunct="1">
              <a:lnSpc>
                <a:spcPct val="90000"/>
              </a:lnSpc>
              <a:spcBef>
                <a:spcPct val="0"/>
              </a:spcBef>
              <a:buNone/>
              <a:defRPr sz="4400" b="0" i="0" kern="1200">
                <a:solidFill>
                  <a:schemeClr val="tx1"/>
                </a:solidFill>
                <a:latin typeface="Poppins" pitchFamily="2" charset="77"/>
                <a:ea typeface="GT Alpina Light" pitchFamily="2" charset="77"/>
                <a:cs typeface="Segoe UI" panose="020B0502040204020203" pitchFamily="34" charset="0"/>
              </a:defRPr>
            </a:lvl1pPr>
          </a:lstStyle>
          <a:p>
            <a:r>
              <a:rPr lang="en-US" b="1" spc="-100" dirty="0">
                <a:solidFill>
                  <a:srgbClr val="D0DD27"/>
                </a:solidFill>
                <a:latin typeface="Poppins"/>
                <a:cs typeface="Segoe UI"/>
              </a:rPr>
              <a:t>Opens the Door </a:t>
            </a:r>
            <a:br>
              <a:rPr lang="en-US" b="1" spc="-100" dirty="0">
                <a:latin typeface="Poppins"/>
              </a:rPr>
            </a:br>
            <a:r>
              <a:rPr lang="en-US" b="1" spc="-100" dirty="0">
                <a:solidFill>
                  <a:srgbClr val="D0DD27"/>
                </a:solidFill>
                <a:latin typeface="Poppins"/>
                <a:cs typeface="Segoe UI"/>
              </a:rPr>
              <a:t>to Educate Government</a:t>
            </a:r>
          </a:p>
        </p:txBody>
      </p:sp>
      <p:sp>
        <p:nvSpPr>
          <p:cNvPr id="3" name="Text Placeholder 2">
            <a:extLst>
              <a:ext uri="{FF2B5EF4-FFF2-40B4-BE49-F238E27FC236}">
                <a16:creationId xmlns:a16="http://schemas.microsoft.com/office/drawing/2014/main" id="{258829CD-611F-004E-FB5C-B3148415FE1F}"/>
              </a:ext>
            </a:extLst>
          </p:cNvPr>
          <p:cNvSpPr>
            <a:spLocks noGrp="1"/>
          </p:cNvSpPr>
          <p:nvPr>
            <p:ph type="body" sz="quarter" idx="15"/>
          </p:nvPr>
        </p:nvSpPr>
        <p:spPr>
          <a:xfrm>
            <a:off x="853706" y="3260214"/>
            <a:ext cx="5660690" cy="2402102"/>
          </a:xfrm>
          <a:solidFill>
            <a:schemeClr val="bg2"/>
          </a:solidFill>
        </p:spPr>
        <p:txBody>
          <a:bodyPr lIns="182880" tIns="91440" rIns="182880" bIns="0">
            <a:noAutofit/>
          </a:bodyPr>
          <a:lstStyle/>
          <a:p>
            <a:pPr marL="0" marR="0">
              <a:lnSpc>
                <a:spcPct val="107000"/>
              </a:lnSpc>
              <a:spcBef>
                <a:spcPts val="0"/>
              </a:spcBef>
              <a:spcAft>
                <a:spcPts val="0"/>
              </a:spcAft>
            </a:pPr>
            <a:r>
              <a:rPr lang="en-US" sz="1900" dirty="0">
                <a:solidFill>
                  <a:srgbClr val="333335"/>
                </a:solidFill>
                <a:effectLst/>
                <a:latin typeface="Poppins"/>
                <a:ea typeface="Calibri"/>
                <a:cs typeface="Poppins"/>
              </a:rPr>
              <a:t>“We believe AI may represent the most consequential technology advancement of our lifetime. There is enormous interest in the opportunity ahead. And responsibilities for those of us who develop this technology. We’re using this time to educate, be curious and learn.”</a:t>
            </a:r>
            <a:endParaRPr lang="en-US" sz="1900" dirty="0">
              <a:effectLst/>
              <a:latin typeface="Poppins"/>
              <a:ea typeface="Calibri"/>
              <a:cs typeface="Poppins"/>
            </a:endParaRPr>
          </a:p>
        </p:txBody>
      </p:sp>
      <p:sp>
        <p:nvSpPr>
          <p:cNvPr id="9" name="Triangle 8">
            <a:extLst>
              <a:ext uri="{FF2B5EF4-FFF2-40B4-BE49-F238E27FC236}">
                <a16:creationId xmlns:a16="http://schemas.microsoft.com/office/drawing/2014/main" id="{24E8AEE8-0A96-22B7-2417-E301904AF7B5}"/>
              </a:ext>
            </a:extLst>
          </p:cNvPr>
          <p:cNvSpPr/>
          <p:nvPr/>
        </p:nvSpPr>
        <p:spPr>
          <a:xfrm rot="5400000">
            <a:off x="6488008" y="4296342"/>
            <a:ext cx="382621" cy="32984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Book" pitchFamily="2" charset="0"/>
            </a:endParaRPr>
          </a:p>
        </p:txBody>
      </p:sp>
    </p:spTree>
    <p:extLst>
      <p:ext uri="{BB962C8B-B14F-4D97-AF65-F5344CB8AC3E}">
        <p14:creationId xmlns:p14="http://schemas.microsoft.com/office/powerpoint/2010/main" val="1245221482"/>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a:extLst>
              <a:ext uri="{FF2B5EF4-FFF2-40B4-BE49-F238E27FC236}">
                <a16:creationId xmlns:a16="http://schemas.microsoft.com/office/drawing/2014/main" id="{344AA191-488A-B8EF-F7CC-5686E443290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661" r="6036" b="58964"/>
          <a:stretch/>
        </p:blipFill>
        <p:spPr>
          <a:xfrm>
            <a:off x="6096000" y="691419"/>
            <a:ext cx="5387788" cy="2349377"/>
          </a:xfrm>
          <a:solidFill>
            <a:schemeClr val="bg1"/>
          </a:solidFill>
        </p:spPr>
      </p:pic>
      <p:sp>
        <p:nvSpPr>
          <p:cNvPr id="17" name="TextBox 16">
            <a:extLst>
              <a:ext uri="{FF2B5EF4-FFF2-40B4-BE49-F238E27FC236}">
                <a16:creationId xmlns:a16="http://schemas.microsoft.com/office/drawing/2014/main" id="{FEB33D48-B706-946B-5895-0B4E4989D383}"/>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solidFill>
                  <a:schemeClr val="bg1"/>
                </a:solidFill>
                <a:latin typeface="Gotham Book" pitchFamily="2" charset="0"/>
                <a:cs typeface="Gotham Book" pitchFamily="2" charset="0"/>
              </a:rPr>
              <a:t>24</a:t>
            </a:fld>
            <a:endParaRPr lang="en-US" sz="900" b="0" i="0" dirty="0">
              <a:solidFill>
                <a:schemeClr val="bg1"/>
              </a:solidFill>
              <a:latin typeface="Gotham Book" pitchFamily="2" charset="0"/>
              <a:cs typeface="Gotham Book" pitchFamily="2" charset="0"/>
            </a:endParaRPr>
          </a:p>
        </p:txBody>
      </p:sp>
      <p:sp>
        <p:nvSpPr>
          <p:cNvPr id="19" name="Google Shape;748;p44">
            <a:extLst>
              <a:ext uri="{FF2B5EF4-FFF2-40B4-BE49-F238E27FC236}">
                <a16:creationId xmlns:a16="http://schemas.microsoft.com/office/drawing/2014/main" id="{2BF06C96-B0A4-759E-05E5-ECB5E8707A28}"/>
              </a:ext>
            </a:extLst>
          </p:cNvPr>
          <p:cNvSpPr txBox="1">
            <a:spLocks/>
          </p:cNvSpPr>
          <p:nvPr/>
        </p:nvSpPr>
        <p:spPr>
          <a:xfrm>
            <a:off x="657394" y="719333"/>
            <a:ext cx="5313100" cy="4330038"/>
          </a:xfrm>
          <a:prstGeom prst="rect">
            <a:avLst/>
          </a:prstGeom>
        </p:spPr>
        <p:txBody>
          <a:bodyPr lIns="91440" tIns="45720" rIns="0" bIns="45720" anchor="t" anchorCtr="0">
            <a:noAutofit/>
          </a:bodyPr>
          <a:lstStyle>
            <a:lvl1pPr algn="l" defTabSz="914377" rtl="0" eaLnBrk="1" latinLnBrk="0" hangingPunct="1">
              <a:lnSpc>
                <a:spcPct val="90000"/>
              </a:lnSpc>
              <a:spcBef>
                <a:spcPct val="0"/>
              </a:spcBef>
              <a:buNone/>
              <a:defRPr sz="4400" b="0" i="0" kern="1200">
                <a:solidFill>
                  <a:schemeClr val="tx1"/>
                </a:solidFill>
                <a:latin typeface="Poppins" pitchFamily="2" charset="77"/>
                <a:ea typeface="GT Alpina Light" pitchFamily="2" charset="77"/>
                <a:cs typeface="Segoe UI" panose="020B0502040204020203" pitchFamily="34" charset="0"/>
              </a:defRPr>
            </a:lvl1pPr>
          </a:lstStyle>
          <a:p>
            <a:r>
              <a:rPr lang="en-US" b="1" spc="-100" dirty="0">
                <a:solidFill>
                  <a:srgbClr val="D0DD27"/>
                </a:solidFill>
                <a:cs typeface="Poppins" pitchFamily="2" charset="77"/>
              </a:rPr>
              <a:t>Opens the Door </a:t>
            </a:r>
            <a:br>
              <a:rPr lang="en-US" b="1" spc="-100" dirty="0">
                <a:solidFill>
                  <a:srgbClr val="D0DD27"/>
                </a:solidFill>
                <a:cs typeface="Poppins" pitchFamily="2" charset="77"/>
              </a:rPr>
            </a:br>
            <a:r>
              <a:rPr lang="en-US" b="1" spc="-100" dirty="0">
                <a:solidFill>
                  <a:srgbClr val="D0DD27"/>
                </a:solidFill>
                <a:cs typeface="Poppins" pitchFamily="2" charset="77"/>
              </a:rPr>
              <a:t>to Educate Government</a:t>
            </a:r>
          </a:p>
          <a:p>
            <a:pPr>
              <a:spcBef>
                <a:spcPts val="1800"/>
              </a:spcBef>
            </a:pPr>
            <a:r>
              <a:rPr lang="en-US" sz="2800" dirty="0">
                <a:solidFill>
                  <a:schemeClr val="bg1"/>
                </a:solidFill>
                <a:latin typeface="Poppins Light"/>
                <a:cs typeface="Poppins Light"/>
              </a:rPr>
              <a:t>BTW, Cisco/Chambers leveraged the internet economy to penetrate </a:t>
            </a:r>
            <a:br>
              <a:rPr lang="en-US" sz="2800" dirty="0">
                <a:latin typeface="Poppins Light" pitchFamily="2" charset="77"/>
                <a:cs typeface="Poppins Light" pitchFamily="2" charset="77"/>
              </a:rPr>
            </a:br>
            <a:r>
              <a:rPr lang="en-US" sz="2800" dirty="0">
                <a:solidFill>
                  <a:schemeClr val="bg1"/>
                </a:solidFill>
                <a:latin typeface="Poppins Light"/>
                <a:cs typeface="Poppins Light"/>
              </a:rPr>
              <a:t>the D.C. ecosystem.</a:t>
            </a:r>
          </a:p>
          <a:p>
            <a:endParaRPr lang="en-US" spc="-100" dirty="0">
              <a:solidFill>
                <a:srgbClr val="D0DD27"/>
              </a:solidFill>
              <a:latin typeface="Gotham Bold"/>
            </a:endParaRPr>
          </a:p>
        </p:txBody>
      </p:sp>
      <p:pic>
        <p:nvPicPr>
          <p:cNvPr id="2" name="Picture Placeholder 7">
            <a:extLst>
              <a:ext uri="{FF2B5EF4-FFF2-40B4-BE49-F238E27FC236}">
                <a16:creationId xmlns:a16="http://schemas.microsoft.com/office/drawing/2014/main" id="{7EFCFEEC-415C-BE00-A25C-E8E0CEAC5AAE}"/>
              </a:ext>
            </a:extLst>
          </p:cNvPr>
          <p:cNvPicPr>
            <a:picLocks noChangeAspect="1"/>
          </p:cNvPicPr>
          <p:nvPr/>
        </p:nvPicPr>
        <p:blipFill rotWithShape="1">
          <a:blip r:embed="rId2">
            <a:extLst>
              <a:ext uri="{28A0092B-C50C-407E-A947-70E740481C1C}">
                <a14:useLocalDpi xmlns:a14="http://schemas.microsoft.com/office/drawing/2010/main" val="0"/>
              </a:ext>
            </a:extLst>
          </a:blip>
          <a:srcRect l="130" t="44629" r="17564" b="8168"/>
          <a:stretch/>
        </p:blipFill>
        <p:spPr>
          <a:xfrm>
            <a:off x="6096000" y="3040797"/>
            <a:ext cx="5387788" cy="3030550"/>
          </a:xfrm>
          <a:prstGeom prst="rect">
            <a:avLst/>
          </a:prstGeom>
          <a:solidFill>
            <a:schemeClr val="bg1"/>
          </a:solidFill>
        </p:spPr>
      </p:pic>
    </p:spTree>
    <p:extLst>
      <p:ext uri="{BB962C8B-B14F-4D97-AF65-F5344CB8AC3E}">
        <p14:creationId xmlns:p14="http://schemas.microsoft.com/office/powerpoint/2010/main" val="3500979947"/>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a:extLst>
              <a:ext uri="{FF2B5EF4-FFF2-40B4-BE49-F238E27FC236}">
                <a16:creationId xmlns:a16="http://schemas.microsoft.com/office/drawing/2014/main" id="{344AA191-488A-B8EF-F7CC-5686E443290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27" r="2672" b="36574"/>
          <a:stretch/>
        </p:blipFill>
        <p:spPr>
          <a:xfrm>
            <a:off x="6331932" y="2117911"/>
            <a:ext cx="5151856" cy="4134971"/>
          </a:xfrm>
          <a:solidFill>
            <a:schemeClr val="bg1"/>
          </a:solidFill>
        </p:spPr>
      </p:pic>
      <p:sp>
        <p:nvSpPr>
          <p:cNvPr id="17" name="TextBox 16">
            <a:extLst>
              <a:ext uri="{FF2B5EF4-FFF2-40B4-BE49-F238E27FC236}">
                <a16:creationId xmlns:a16="http://schemas.microsoft.com/office/drawing/2014/main" id="{FEB33D48-B706-946B-5895-0B4E4989D383}"/>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solidFill>
                  <a:schemeClr val="bg1"/>
                </a:solidFill>
                <a:latin typeface="Gotham Book" pitchFamily="2" charset="0"/>
                <a:cs typeface="Gotham Book" pitchFamily="2" charset="0"/>
              </a:rPr>
              <a:t>25</a:t>
            </a:fld>
            <a:endParaRPr lang="en-US" sz="900" b="0" i="0" dirty="0">
              <a:solidFill>
                <a:schemeClr val="bg1"/>
              </a:solidFill>
              <a:latin typeface="Gotham Book" pitchFamily="2" charset="0"/>
              <a:cs typeface="Gotham Book" pitchFamily="2" charset="0"/>
            </a:endParaRPr>
          </a:p>
        </p:txBody>
      </p:sp>
      <p:sp>
        <p:nvSpPr>
          <p:cNvPr id="19" name="Google Shape;748;p44">
            <a:extLst>
              <a:ext uri="{FF2B5EF4-FFF2-40B4-BE49-F238E27FC236}">
                <a16:creationId xmlns:a16="http://schemas.microsoft.com/office/drawing/2014/main" id="{2BF06C96-B0A4-759E-05E5-ECB5E8707A28}"/>
              </a:ext>
            </a:extLst>
          </p:cNvPr>
          <p:cNvSpPr txBox="1">
            <a:spLocks/>
          </p:cNvSpPr>
          <p:nvPr/>
        </p:nvSpPr>
        <p:spPr>
          <a:xfrm>
            <a:off x="657393" y="719333"/>
            <a:ext cx="11034825" cy="2349982"/>
          </a:xfrm>
          <a:prstGeom prst="rect">
            <a:avLst/>
          </a:prstGeom>
        </p:spPr>
        <p:txBody>
          <a:bodyPr lIns="91440" tIns="45720" rIns="0" bIns="45720" anchor="t" anchorCtr="0">
            <a:noAutofit/>
          </a:bodyPr>
          <a:lstStyle>
            <a:lvl1pPr algn="l" defTabSz="914377" rtl="0" eaLnBrk="1" latinLnBrk="0" hangingPunct="1">
              <a:lnSpc>
                <a:spcPct val="90000"/>
              </a:lnSpc>
              <a:spcBef>
                <a:spcPct val="0"/>
              </a:spcBef>
              <a:buNone/>
              <a:defRPr sz="4400" b="0" i="0" kern="1200">
                <a:solidFill>
                  <a:schemeClr val="tx1"/>
                </a:solidFill>
                <a:latin typeface="Poppins" pitchFamily="2" charset="77"/>
                <a:ea typeface="GT Alpina Light" pitchFamily="2" charset="77"/>
                <a:cs typeface="Segoe UI" panose="020B0502040204020203" pitchFamily="34" charset="0"/>
              </a:defRPr>
            </a:lvl1pPr>
          </a:lstStyle>
          <a:p>
            <a:r>
              <a:rPr lang="en-US" b="1" spc="-100" dirty="0">
                <a:solidFill>
                  <a:srgbClr val="D0DD27"/>
                </a:solidFill>
                <a:latin typeface="Poppins"/>
                <a:cs typeface="Poppins"/>
              </a:rPr>
              <a:t>What Variables Do Today’s Journalists </a:t>
            </a:r>
            <a:br>
              <a:rPr lang="en-US" b="1" spc="-100" dirty="0">
                <a:cs typeface="Poppins" pitchFamily="2" charset="77"/>
              </a:rPr>
            </a:br>
            <a:r>
              <a:rPr lang="en-US" b="1" spc="-100" dirty="0">
                <a:solidFill>
                  <a:srgbClr val="D0DD27"/>
                </a:solidFill>
                <a:latin typeface="Poppins"/>
                <a:cs typeface="Poppins"/>
              </a:rPr>
              <a:t>Use to Frame the AI Economy?</a:t>
            </a:r>
            <a:endParaRPr lang="en-US" b="1" spc="-100" dirty="0">
              <a:solidFill>
                <a:srgbClr val="D0DD27"/>
              </a:solidFill>
              <a:cs typeface="Poppins" pitchFamily="2" charset="77"/>
            </a:endParaRPr>
          </a:p>
          <a:p>
            <a:pPr>
              <a:spcBef>
                <a:spcPts val="1800"/>
              </a:spcBef>
            </a:pPr>
            <a:r>
              <a:rPr lang="en-US" sz="2800" dirty="0">
                <a:solidFill>
                  <a:schemeClr val="bg1"/>
                </a:solidFill>
                <a:latin typeface="Poppins Light" pitchFamily="2" charset="77"/>
                <a:cs typeface="Poppins Light" pitchFamily="2" charset="77"/>
              </a:rPr>
              <a:t>Lean Heavily into </a:t>
            </a:r>
            <a:br>
              <a:rPr lang="en-US" sz="2800" dirty="0">
                <a:latin typeface="Poppins Light" pitchFamily="2" charset="77"/>
                <a:cs typeface="Poppins Light" pitchFamily="2" charset="77"/>
              </a:rPr>
            </a:br>
            <a:r>
              <a:rPr lang="en-US" sz="2800" dirty="0">
                <a:solidFill>
                  <a:schemeClr val="bg1"/>
                </a:solidFill>
                <a:latin typeface="Poppins Light" pitchFamily="2" charset="77"/>
                <a:cs typeface="Poppins Light" pitchFamily="2" charset="77"/>
              </a:rPr>
              <a:t>the Startup Scene</a:t>
            </a:r>
          </a:p>
        </p:txBody>
      </p:sp>
      <p:sp>
        <p:nvSpPr>
          <p:cNvPr id="3" name="Content Placeholder 4">
            <a:extLst>
              <a:ext uri="{FF2B5EF4-FFF2-40B4-BE49-F238E27FC236}">
                <a16:creationId xmlns:a16="http://schemas.microsoft.com/office/drawing/2014/main" id="{9B8BF6D1-FEBF-30D6-18DA-15B5A56EFD9D}"/>
              </a:ext>
            </a:extLst>
          </p:cNvPr>
          <p:cNvSpPr txBox="1">
            <a:spLocks/>
          </p:cNvSpPr>
          <p:nvPr/>
        </p:nvSpPr>
        <p:spPr>
          <a:xfrm>
            <a:off x="657394" y="3123180"/>
            <a:ext cx="4916412" cy="2673780"/>
          </a:xfrm>
          <a:prstGeom prst="rect">
            <a:avLst/>
          </a:prstGeom>
        </p:spPr>
        <p:txBody>
          <a:bodyPr vert="horz" lIns="91440" tIns="45720" rIns="91440" bIns="45720" numCol="1" spcCol="457200" rtlCol="0" anchor="t">
            <a:noAutofit/>
          </a:bodyPr>
          <a:lstStyle>
            <a:lvl1pPr marL="228600" indent="-228600" algn="l" defTabSz="914400" rtl="0" eaLnBrk="1" latinLnBrk="0" hangingPunct="1">
              <a:lnSpc>
                <a:spcPct val="100000"/>
              </a:lnSpc>
              <a:spcBef>
                <a:spcPts val="1000"/>
              </a:spcBef>
              <a:buClr>
                <a:srgbClr val="C1D72F"/>
              </a:buClr>
              <a:buSzPct val="110000"/>
              <a:buFont typeface="Wingdings" charset="2"/>
              <a:buChar char="§"/>
              <a:defRPr sz="2000" b="0" i="0" kern="1200">
                <a:solidFill>
                  <a:schemeClr val="tx1"/>
                </a:solidFill>
                <a:latin typeface="Segoe UI" charset="0"/>
                <a:ea typeface="Segoe UI" charset="0"/>
                <a:cs typeface="Segoe UI" charset="0"/>
              </a:defRPr>
            </a:lvl1pPr>
            <a:lvl2pPr marL="685800" indent="-228600" algn="l" defTabSz="914400" rtl="0" eaLnBrk="1" latinLnBrk="0" hangingPunct="1">
              <a:lnSpc>
                <a:spcPct val="100000"/>
              </a:lnSpc>
              <a:spcBef>
                <a:spcPts val="500"/>
              </a:spcBef>
              <a:buSzPct val="75000"/>
              <a:buFontTx/>
              <a:buBlip>
                <a:blip r:embed="rId3"/>
              </a:buBlip>
              <a:defRPr sz="1800" b="0" i="0" kern="1200">
                <a:solidFill>
                  <a:schemeClr val="tx1"/>
                </a:solidFill>
                <a:latin typeface="Segoe UI" charset="0"/>
                <a:ea typeface="Segoe UI" charset="0"/>
                <a:cs typeface="Segoe UI" charset="0"/>
              </a:defRPr>
            </a:lvl2pPr>
            <a:lvl3pPr marL="1143000" indent="-228600" algn="l" defTabSz="914400" rtl="0" eaLnBrk="1" latinLnBrk="0" hangingPunct="1">
              <a:lnSpc>
                <a:spcPct val="100000"/>
              </a:lnSpc>
              <a:spcBef>
                <a:spcPts val="500"/>
              </a:spcBef>
              <a:buClr>
                <a:srgbClr val="C1D72F"/>
              </a:buClr>
              <a:buSzPct val="120000"/>
              <a:buFont typeface=".AppleSystemUIFont" charset="-120"/>
              <a:buChar char="•"/>
              <a:defRPr sz="1800" b="0" i="0" kern="1200">
                <a:solidFill>
                  <a:schemeClr val="tx1"/>
                </a:solidFill>
                <a:latin typeface="Segoe UI" charset="0"/>
                <a:ea typeface="Segoe UI" charset="0"/>
                <a:cs typeface="Segoe UI" charset="0"/>
              </a:defRPr>
            </a:lvl3pPr>
            <a:lvl4pPr marL="1600200" indent="-228600" algn="l" defTabSz="914400" rtl="0" eaLnBrk="1" latinLnBrk="0" hangingPunct="1">
              <a:lnSpc>
                <a:spcPct val="100000"/>
              </a:lnSpc>
              <a:spcBef>
                <a:spcPts val="500"/>
              </a:spcBef>
              <a:buClr>
                <a:srgbClr val="C1D72F"/>
              </a:buClr>
              <a:buSzPct val="90000"/>
              <a:buFont typeface=".AppleSystemUIFont" charset="-120"/>
              <a:buChar char="—"/>
              <a:defRPr sz="1800" b="0" i="0" kern="1200">
                <a:solidFill>
                  <a:schemeClr val="tx1"/>
                </a:solidFill>
                <a:latin typeface="Segoe UI" charset="0"/>
                <a:ea typeface="Segoe UI" charset="0"/>
                <a:cs typeface="Segoe UI" charset="0"/>
              </a:defRPr>
            </a:lvl4pPr>
            <a:lvl5pPr marL="2057400" indent="-228600" algn="l" defTabSz="914400" rtl="0" eaLnBrk="1" latinLnBrk="0" hangingPunct="1">
              <a:lnSpc>
                <a:spcPct val="100000"/>
              </a:lnSpc>
              <a:spcBef>
                <a:spcPts val="500"/>
              </a:spcBef>
              <a:buClr>
                <a:srgbClr val="C1D72F"/>
              </a:buClr>
              <a:buSzPct val="110000"/>
              <a:buFont typeface=".AppleSystemUIFont" charset="-120"/>
              <a:buChar char="»"/>
              <a:defRPr sz="1800" b="0" i="0" kern="1200">
                <a:solidFill>
                  <a:schemeClr val="tx1"/>
                </a:solidFill>
                <a:latin typeface="Segoe UI" charset="0"/>
                <a:ea typeface="Segoe UI" charset="0"/>
                <a:cs typeface="Segoe U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7000"/>
              </a:lnSpc>
              <a:spcBef>
                <a:spcPts val="600"/>
              </a:spcBef>
              <a:buClr>
                <a:schemeClr val="bg1"/>
              </a:buClr>
              <a:buFont typeface="Arial" panose="020B0604020202020204" pitchFamily="34" charset="0"/>
              <a:buChar char="•"/>
            </a:pPr>
            <a:r>
              <a:rPr lang="en-US" sz="1800" dirty="0">
                <a:solidFill>
                  <a:schemeClr val="bg1"/>
                </a:solidFill>
                <a:effectLst/>
                <a:latin typeface="Poppins Light"/>
                <a:ea typeface="Calibri"/>
                <a:cs typeface="Poppins Light"/>
              </a:rPr>
              <a:t>How much venture funding </a:t>
            </a:r>
            <a:r>
              <a:rPr lang="en-US" sz="1800" dirty="0">
                <a:solidFill>
                  <a:schemeClr val="bg1"/>
                </a:solidFill>
                <a:latin typeface="Poppins Light"/>
                <a:ea typeface="Calibri"/>
                <a:cs typeface="Poppins Light"/>
              </a:rPr>
              <a:t>is going</a:t>
            </a:r>
            <a:r>
              <a:rPr lang="en-US" sz="1800" dirty="0">
                <a:solidFill>
                  <a:schemeClr val="bg1"/>
                </a:solidFill>
                <a:effectLst/>
                <a:latin typeface="Poppins Light"/>
                <a:ea typeface="Calibri"/>
                <a:cs typeface="Poppins Light"/>
              </a:rPr>
              <a:t> </a:t>
            </a:r>
            <a:br>
              <a:rPr lang="en-US" sz="1800" dirty="0">
                <a:effectLst/>
                <a:latin typeface="Poppins Light" pitchFamily="2" charset="77"/>
                <a:ea typeface="Calibri" panose="020F0502020204030204" pitchFamily="34" charset="0"/>
                <a:cs typeface="Poppins Light" pitchFamily="2" charset="77"/>
              </a:rPr>
            </a:br>
            <a:r>
              <a:rPr lang="en-US" sz="1800" dirty="0">
                <a:solidFill>
                  <a:schemeClr val="bg1"/>
                </a:solidFill>
                <a:effectLst/>
                <a:latin typeface="Poppins Light"/>
                <a:ea typeface="Calibri"/>
                <a:cs typeface="Poppins Light"/>
              </a:rPr>
              <a:t>to AI startups</a:t>
            </a:r>
            <a:r>
              <a:rPr lang="en-US" sz="1800" dirty="0">
                <a:solidFill>
                  <a:schemeClr val="bg1"/>
                </a:solidFill>
                <a:latin typeface="Poppins Light"/>
                <a:ea typeface="Calibri"/>
                <a:cs typeface="Poppins Light"/>
              </a:rPr>
              <a:t>?</a:t>
            </a:r>
            <a:endParaRPr lang="en-US" sz="1800" dirty="0">
              <a:solidFill>
                <a:schemeClr val="bg1"/>
              </a:solidFill>
              <a:effectLst/>
              <a:latin typeface="Poppins Light"/>
              <a:ea typeface="Calibri"/>
              <a:cs typeface="Poppins Light"/>
            </a:endParaRPr>
          </a:p>
          <a:p>
            <a:pPr lvl="1">
              <a:lnSpc>
                <a:spcPct val="107000"/>
              </a:lnSpc>
              <a:spcBef>
                <a:spcPts val="300"/>
              </a:spcBef>
              <a:buClr>
                <a:schemeClr val="bg1"/>
              </a:buClr>
              <a:buFont typeface="Arial" panose="020B0604020202020204" pitchFamily="34" charset="0"/>
              <a:buChar char="•"/>
            </a:pPr>
            <a:r>
              <a:rPr lang="en-US" sz="1600" dirty="0">
                <a:solidFill>
                  <a:schemeClr val="bg1"/>
                </a:solidFill>
                <a:effectLst/>
                <a:latin typeface="Poppins Light"/>
                <a:ea typeface="Calibri"/>
                <a:cs typeface="Poppins Light"/>
              </a:rPr>
              <a:t>$5.B since 2022, up from $1.5B </a:t>
            </a:r>
            <a:br>
              <a:rPr lang="en-US" sz="1600" dirty="0">
                <a:effectLst/>
                <a:latin typeface="Poppins Light" pitchFamily="2" charset="77"/>
                <a:ea typeface="Calibri" panose="020F0502020204030204" pitchFamily="34" charset="0"/>
                <a:cs typeface="Poppins Light" pitchFamily="2" charset="77"/>
              </a:rPr>
            </a:br>
            <a:r>
              <a:rPr lang="en-US" sz="1600" dirty="0">
                <a:solidFill>
                  <a:schemeClr val="bg1"/>
                </a:solidFill>
                <a:effectLst/>
                <a:latin typeface="Poppins Light"/>
                <a:ea typeface="Calibri"/>
                <a:cs typeface="Poppins Light"/>
              </a:rPr>
              <a:t>in 2020 (</a:t>
            </a:r>
            <a:r>
              <a:rPr lang="en-US" sz="1600" dirty="0">
                <a:solidFill>
                  <a:schemeClr val="bg1"/>
                </a:solidFill>
                <a:latin typeface="Poppins Light"/>
                <a:ea typeface="Calibri"/>
                <a:cs typeface="Poppins Light"/>
              </a:rPr>
              <a:t>Source</a:t>
            </a:r>
            <a:r>
              <a:rPr lang="en-US" sz="1600" dirty="0">
                <a:solidFill>
                  <a:schemeClr val="bg1"/>
                </a:solidFill>
                <a:effectLst/>
                <a:latin typeface="Poppins Light"/>
                <a:ea typeface="Calibri"/>
                <a:cs typeface="Poppins Light"/>
              </a:rPr>
              <a:t>: Pitchbook)</a:t>
            </a:r>
            <a:r>
              <a:rPr lang="en-US" sz="1800" dirty="0">
                <a:solidFill>
                  <a:schemeClr val="bg1"/>
                </a:solidFill>
                <a:effectLst/>
                <a:latin typeface="Poppins Light"/>
                <a:ea typeface="Calibri"/>
                <a:cs typeface="Poppins Light"/>
              </a:rPr>
              <a:t> </a:t>
            </a:r>
          </a:p>
          <a:p>
            <a:pPr marR="0" lvl="0">
              <a:lnSpc>
                <a:spcPct val="107000"/>
              </a:lnSpc>
              <a:spcBef>
                <a:spcPts val="1200"/>
              </a:spcBef>
              <a:spcAft>
                <a:spcPts val="0"/>
              </a:spcAft>
              <a:buClr>
                <a:schemeClr val="bg1"/>
              </a:buClr>
              <a:buFont typeface="Arial" panose="020B0604020202020204" pitchFamily="34" charset="0"/>
              <a:buChar char="•"/>
            </a:pPr>
            <a:r>
              <a:rPr lang="en-US" sz="1800" dirty="0">
                <a:solidFill>
                  <a:schemeClr val="bg1"/>
                </a:solidFill>
                <a:effectLst/>
                <a:latin typeface="Poppins Light" pitchFamily="2" charset="77"/>
                <a:ea typeface="Calibri" panose="020F0502020204030204" pitchFamily="34" charset="0"/>
                <a:cs typeface="Poppins Light" pitchFamily="2" charset="77"/>
              </a:rPr>
              <a:t>Number of AI startups</a:t>
            </a:r>
          </a:p>
          <a:p>
            <a:pPr>
              <a:lnSpc>
                <a:spcPct val="107000"/>
              </a:lnSpc>
              <a:spcBef>
                <a:spcPts val="1200"/>
              </a:spcBef>
              <a:buClr>
                <a:schemeClr val="bg1"/>
              </a:buClr>
              <a:buFont typeface="Arial" panose="020B0604020202020204" pitchFamily="34" charset="0"/>
              <a:buChar char="•"/>
            </a:pPr>
            <a:r>
              <a:rPr lang="en-US" sz="1800" dirty="0">
                <a:solidFill>
                  <a:schemeClr val="bg1"/>
                </a:solidFill>
                <a:effectLst/>
                <a:latin typeface="Poppins Light"/>
                <a:ea typeface="Calibri" panose="020F0502020204030204" pitchFamily="34" charset="0"/>
                <a:cs typeface="Poppins Light"/>
              </a:rPr>
              <a:t>Number of AI startups acquired </a:t>
            </a:r>
            <a:br>
              <a:rPr lang="en-US" sz="1800" dirty="0">
                <a:solidFill>
                  <a:schemeClr val="bg1"/>
                </a:solidFill>
                <a:latin typeface="Poppins Light"/>
                <a:ea typeface="Calibri" panose="020F0502020204030204" pitchFamily="34" charset="0"/>
                <a:cs typeface="Poppins Light"/>
              </a:rPr>
            </a:br>
            <a:r>
              <a:rPr lang="en-US" sz="1800" dirty="0">
                <a:solidFill>
                  <a:schemeClr val="bg1"/>
                </a:solidFill>
                <a:effectLst/>
                <a:latin typeface="Poppins Light"/>
                <a:ea typeface="Calibri" panose="020F0502020204030204" pitchFamily="34" charset="0"/>
                <a:cs typeface="Poppins Light"/>
              </a:rPr>
              <a:t>by other companies</a:t>
            </a:r>
          </a:p>
        </p:txBody>
      </p:sp>
    </p:spTree>
    <p:extLst>
      <p:ext uri="{BB962C8B-B14F-4D97-AF65-F5344CB8AC3E}">
        <p14:creationId xmlns:p14="http://schemas.microsoft.com/office/powerpoint/2010/main" val="1949139761"/>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EB33D48-B706-946B-5895-0B4E4989D383}"/>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solidFill>
                  <a:schemeClr val="bg1"/>
                </a:solidFill>
                <a:latin typeface="Gotham Book" pitchFamily="2" charset="0"/>
                <a:cs typeface="Gotham Book" pitchFamily="2" charset="0"/>
              </a:rPr>
              <a:t>26</a:t>
            </a:fld>
            <a:endParaRPr lang="en-US" sz="900" b="0" i="0" dirty="0">
              <a:solidFill>
                <a:schemeClr val="bg1"/>
              </a:solidFill>
              <a:latin typeface="Gotham Book" pitchFamily="2" charset="0"/>
              <a:cs typeface="Gotham Book" pitchFamily="2" charset="0"/>
            </a:endParaRPr>
          </a:p>
        </p:txBody>
      </p:sp>
      <p:sp>
        <p:nvSpPr>
          <p:cNvPr id="19" name="Google Shape;748;p44">
            <a:extLst>
              <a:ext uri="{FF2B5EF4-FFF2-40B4-BE49-F238E27FC236}">
                <a16:creationId xmlns:a16="http://schemas.microsoft.com/office/drawing/2014/main" id="{2BF06C96-B0A4-759E-05E5-ECB5E8707A28}"/>
              </a:ext>
            </a:extLst>
          </p:cNvPr>
          <p:cNvSpPr txBox="1">
            <a:spLocks/>
          </p:cNvSpPr>
          <p:nvPr/>
        </p:nvSpPr>
        <p:spPr>
          <a:xfrm>
            <a:off x="657393" y="719333"/>
            <a:ext cx="11034825" cy="1943185"/>
          </a:xfrm>
          <a:prstGeom prst="rect">
            <a:avLst/>
          </a:prstGeom>
        </p:spPr>
        <p:txBody>
          <a:bodyPr lIns="91440" tIns="45720" rIns="0" bIns="45720" anchor="t" anchorCtr="0">
            <a:noAutofit/>
          </a:bodyPr>
          <a:lstStyle>
            <a:lvl1pPr algn="l" defTabSz="914377" rtl="0" eaLnBrk="1" latinLnBrk="0" hangingPunct="1">
              <a:lnSpc>
                <a:spcPct val="90000"/>
              </a:lnSpc>
              <a:spcBef>
                <a:spcPct val="0"/>
              </a:spcBef>
              <a:buNone/>
              <a:defRPr sz="4400" b="0" i="0" kern="1200">
                <a:solidFill>
                  <a:schemeClr val="tx1"/>
                </a:solidFill>
                <a:latin typeface="Poppins" pitchFamily="2" charset="77"/>
                <a:ea typeface="GT Alpina Light" pitchFamily="2" charset="77"/>
                <a:cs typeface="Segoe UI" panose="020B0502040204020203" pitchFamily="34" charset="0"/>
              </a:defRPr>
            </a:lvl1pPr>
          </a:lstStyle>
          <a:p>
            <a:r>
              <a:rPr lang="en-US" b="1" spc="-100" dirty="0">
                <a:solidFill>
                  <a:srgbClr val="D0DD27"/>
                </a:solidFill>
                <a:latin typeface="Poppins"/>
                <a:cs typeface="Poppins"/>
              </a:rPr>
              <a:t>What Variables Do Today’s Journalists </a:t>
            </a:r>
            <a:br>
              <a:rPr lang="en-US" b="1" spc="-100" dirty="0">
                <a:cs typeface="Poppins" pitchFamily="2" charset="77"/>
              </a:rPr>
            </a:br>
            <a:r>
              <a:rPr lang="en-US" b="1" spc="-100" dirty="0">
                <a:solidFill>
                  <a:srgbClr val="D0DD27"/>
                </a:solidFill>
                <a:latin typeface="Poppins"/>
                <a:cs typeface="Poppins"/>
              </a:rPr>
              <a:t>Use to Frame the AI Economy?</a:t>
            </a:r>
            <a:endParaRPr lang="en-US" b="1" spc="-100" dirty="0">
              <a:solidFill>
                <a:srgbClr val="D0DD27"/>
              </a:solidFill>
              <a:cs typeface="Poppins" pitchFamily="2" charset="77"/>
            </a:endParaRPr>
          </a:p>
          <a:p>
            <a:pPr>
              <a:spcBef>
                <a:spcPts val="1800"/>
              </a:spcBef>
            </a:pPr>
            <a:r>
              <a:rPr lang="en-US" sz="2800" dirty="0">
                <a:solidFill>
                  <a:schemeClr val="bg1"/>
                </a:solidFill>
                <a:effectLst/>
                <a:latin typeface="Poppins Light" pitchFamily="2" charset="77"/>
                <a:ea typeface="Calibri" panose="020F0502020204030204" pitchFamily="34" charset="0"/>
                <a:cs typeface="Poppins Light" pitchFamily="2" charset="77"/>
              </a:rPr>
              <a:t>Robotics, Job Loss and Economic</a:t>
            </a:r>
          </a:p>
          <a:p>
            <a:endParaRPr lang="en-US" spc="-100" dirty="0">
              <a:solidFill>
                <a:srgbClr val="D0DD27"/>
              </a:solidFill>
              <a:latin typeface="Gotham Bold"/>
            </a:endParaRPr>
          </a:p>
        </p:txBody>
      </p:sp>
      <p:sp>
        <p:nvSpPr>
          <p:cNvPr id="3" name="Content Placeholder 4">
            <a:extLst>
              <a:ext uri="{FF2B5EF4-FFF2-40B4-BE49-F238E27FC236}">
                <a16:creationId xmlns:a16="http://schemas.microsoft.com/office/drawing/2014/main" id="{9B8BF6D1-FEBF-30D6-18DA-15B5A56EFD9D}"/>
              </a:ext>
            </a:extLst>
          </p:cNvPr>
          <p:cNvSpPr txBox="1">
            <a:spLocks/>
          </p:cNvSpPr>
          <p:nvPr/>
        </p:nvSpPr>
        <p:spPr>
          <a:xfrm>
            <a:off x="657393" y="2770085"/>
            <a:ext cx="8169088" cy="2649071"/>
          </a:xfrm>
          <a:prstGeom prst="rect">
            <a:avLst/>
          </a:prstGeom>
        </p:spPr>
        <p:txBody>
          <a:bodyPr vert="horz" lIns="91440" tIns="45720" rIns="91440" bIns="45720" numCol="1" spcCol="457200" rtlCol="0" anchor="t">
            <a:noAutofit/>
          </a:bodyPr>
          <a:lstStyle>
            <a:lvl1pPr marL="228600" indent="-228600" algn="l" defTabSz="914400" rtl="0" eaLnBrk="1" latinLnBrk="0" hangingPunct="1">
              <a:lnSpc>
                <a:spcPct val="100000"/>
              </a:lnSpc>
              <a:spcBef>
                <a:spcPts val="1000"/>
              </a:spcBef>
              <a:buClr>
                <a:srgbClr val="C1D72F"/>
              </a:buClr>
              <a:buSzPct val="110000"/>
              <a:buFont typeface="Wingdings" charset="2"/>
              <a:buChar char="§"/>
              <a:defRPr sz="2000" b="0" i="0" kern="1200">
                <a:solidFill>
                  <a:schemeClr val="tx1"/>
                </a:solidFill>
                <a:latin typeface="Segoe UI" charset="0"/>
                <a:ea typeface="Segoe UI" charset="0"/>
                <a:cs typeface="Segoe UI" charset="0"/>
              </a:defRPr>
            </a:lvl1pPr>
            <a:lvl2pPr marL="685800" indent="-228600" algn="l" defTabSz="914400" rtl="0" eaLnBrk="1" latinLnBrk="0" hangingPunct="1">
              <a:lnSpc>
                <a:spcPct val="100000"/>
              </a:lnSpc>
              <a:spcBef>
                <a:spcPts val="500"/>
              </a:spcBef>
              <a:buSzPct val="75000"/>
              <a:buFontTx/>
              <a:buBlip>
                <a:blip r:embed="rId3"/>
              </a:buBlip>
              <a:defRPr sz="1800" b="0" i="0" kern="1200">
                <a:solidFill>
                  <a:schemeClr val="tx1"/>
                </a:solidFill>
                <a:latin typeface="Segoe UI" charset="0"/>
                <a:ea typeface="Segoe UI" charset="0"/>
                <a:cs typeface="Segoe UI" charset="0"/>
              </a:defRPr>
            </a:lvl2pPr>
            <a:lvl3pPr marL="1143000" indent="-228600" algn="l" defTabSz="914400" rtl="0" eaLnBrk="1" latinLnBrk="0" hangingPunct="1">
              <a:lnSpc>
                <a:spcPct val="100000"/>
              </a:lnSpc>
              <a:spcBef>
                <a:spcPts val="500"/>
              </a:spcBef>
              <a:buClr>
                <a:srgbClr val="C1D72F"/>
              </a:buClr>
              <a:buSzPct val="120000"/>
              <a:buFont typeface=".AppleSystemUIFont" charset="-120"/>
              <a:buChar char="•"/>
              <a:defRPr sz="1800" b="0" i="0" kern="1200">
                <a:solidFill>
                  <a:schemeClr val="tx1"/>
                </a:solidFill>
                <a:latin typeface="Segoe UI" charset="0"/>
                <a:ea typeface="Segoe UI" charset="0"/>
                <a:cs typeface="Segoe UI" charset="0"/>
              </a:defRPr>
            </a:lvl3pPr>
            <a:lvl4pPr marL="1600200" indent="-228600" algn="l" defTabSz="914400" rtl="0" eaLnBrk="1" latinLnBrk="0" hangingPunct="1">
              <a:lnSpc>
                <a:spcPct val="100000"/>
              </a:lnSpc>
              <a:spcBef>
                <a:spcPts val="500"/>
              </a:spcBef>
              <a:buClr>
                <a:srgbClr val="C1D72F"/>
              </a:buClr>
              <a:buSzPct val="90000"/>
              <a:buFont typeface=".AppleSystemUIFont" charset="-120"/>
              <a:buChar char="—"/>
              <a:defRPr sz="1800" b="0" i="0" kern="1200">
                <a:solidFill>
                  <a:schemeClr val="tx1"/>
                </a:solidFill>
                <a:latin typeface="Segoe UI" charset="0"/>
                <a:ea typeface="Segoe UI" charset="0"/>
                <a:cs typeface="Segoe UI" charset="0"/>
              </a:defRPr>
            </a:lvl4pPr>
            <a:lvl5pPr marL="2057400" indent="-228600" algn="l" defTabSz="914400" rtl="0" eaLnBrk="1" latinLnBrk="0" hangingPunct="1">
              <a:lnSpc>
                <a:spcPct val="100000"/>
              </a:lnSpc>
              <a:spcBef>
                <a:spcPts val="500"/>
              </a:spcBef>
              <a:buClr>
                <a:srgbClr val="C1D72F"/>
              </a:buClr>
              <a:buSzPct val="110000"/>
              <a:buFont typeface=".AppleSystemUIFont" charset="-120"/>
              <a:buChar char="»"/>
              <a:defRPr sz="1800" b="0" i="0" kern="1200">
                <a:solidFill>
                  <a:schemeClr val="tx1"/>
                </a:solidFill>
                <a:latin typeface="Segoe UI" charset="0"/>
                <a:ea typeface="Segoe UI" charset="0"/>
                <a:cs typeface="Segoe U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R="0" lvl="0">
              <a:lnSpc>
                <a:spcPct val="107000"/>
              </a:lnSpc>
              <a:spcBef>
                <a:spcPts val="600"/>
              </a:spcBef>
              <a:spcAft>
                <a:spcPts val="0"/>
              </a:spcAft>
              <a:buClr>
                <a:schemeClr val="bg1"/>
              </a:buClr>
              <a:buFont typeface="Arial" panose="020B0604020202020204" pitchFamily="34" charset="0"/>
              <a:buChar char="•"/>
            </a:pPr>
            <a:r>
              <a:rPr lang="en-US" sz="1800" dirty="0">
                <a:solidFill>
                  <a:schemeClr val="bg1"/>
                </a:solidFill>
                <a:effectLst/>
                <a:latin typeface="Poppins Light" pitchFamily="2" charset="77"/>
                <a:ea typeface="Calibri" panose="020F0502020204030204" pitchFamily="34" charset="0"/>
                <a:cs typeface="Poppins Light" pitchFamily="2" charset="77"/>
              </a:rPr>
              <a:t>Number of robotics deployed</a:t>
            </a:r>
          </a:p>
          <a:p>
            <a:pPr marR="0" lvl="0">
              <a:lnSpc>
                <a:spcPct val="107000"/>
              </a:lnSpc>
              <a:spcBef>
                <a:spcPts val="600"/>
              </a:spcBef>
              <a:spcAft>
                <a:spcPts val="0"/>
              </a:spcAft>
              <a:buClr>
                <a:schemeClr val="bg1"/>
              </a:buClr>
              <a:buFont typeface="Arial" panose="020B0604020202020204" pitchFamily="34" charset="0"/>
              <a:buChar char="•"/>
            </a:pPr>
            <a:r>
              <a:rPr lang="en-US" sz="1800" dirty="0">
                <a:solidFill>
                  <a:schemeClr val="bg1"/>
                </a:solidFill>
                <a:effectLst/>
                <a:latin typeface="Poppins Light"/>
                <a:ea typeface="Calibri"/>
                <a:cs typeface="Poppins Light"/>
              </a:rPr>
              <a:t>Predictions that AI will replace workers</a:t>
            </a:r>
            <a:r>
              <a:rPr lang="en-US" sz="1800" dirty="0">
                <a:solidFill>
                  <a:schemeClr val="bg1"/>
                </a:solidFill>
                <a:latin typeface="Poppins Light"/>
                <a:ea typeface="Calibri"/>
                <a:cs typeface="Poppins Light"/>
              </a:rPr>
              <a:t>:</a:t>
            </a:r>
            <a:endParaRPr lang="en-US" sz="1800" dirty="0">
              <a:solidFill>
                <a:schemeClr val="bg1"/>
              </a:solidFill>
              <a:effectLst/>
              <a:latin typeface="Poppins Light" pitchFamily="2" charset="77"/>
              <a:ea typeface="Calibri" panose="020F0502020204030204" pitchFamily="34" charset="0"/>
              <a:cs typeface="Poppins Light" pitchFamily="2" charset="77"/>
            </a:endParaRPr>
          </a:p>
          <a:p>
            <a:pPr lvl="1">
              <a:lnSpc>
                <a:spcPct val="107000"/>
              </a:lnSpc>
              <a:spcBef>
                <a:spcPts val="600"/>
              </a:spcBef>
              <a:buClr>
                <a:schemeClr val="bg1"/>
              </a:buClr>
              <a:buFont typeface="Arial" panose="020B0604020202020204" pitchFamily="34" charset="0"/>
              <a:buChar char="•"/>
            </a:pPr>
            <a:r>
              <a:rPr lang="en-US" sz="1600" dirty="0">
                <a:solidFill>
                  <a:schemeClr val="bg1"/>
                </a:solidFill>
                <a:effectLst/>
                <a:latin typeface="Poppins Light" pitchFamily="2" charset="77"/>
                <a:ea typeface="Calibri" panose="020F0502020204030204" pitchFamily="34" charset="0"/>
                <a:cs typeface="Poppins Light" pitchFamily="2" charset="77"/>
              </a:rPr>
              <a:t>Blue collar</a:t>
            </a:r>
          </a:p>
          <a:p>
            <a:pPr lvl="1">
              <a:lnSpc>
                <a:spcPct val="107000"/>
              </a:lnSpc>
              <a:spcBef>
                <a:spcPts val="600"/>
              </a:spcBef>
              <a:buClr>
                <a:schemeClr val="bg1"/>
              </a:buClr>
              <a:buFont typeface="Arial" panose="020B0604020202020204" pitchFamily="34" charset="0"/>
              <a:buChar char="•"/>
            </a:pPr>
            <a:r>
              <a:rPr lang="en-US" sz="1600" dirty="0">
                <a:solidFill>
                  <a:schemeClr val="bg1"/>
                </a:solidFill>
                <a:effectLst/>
                <a:latin typeface="Poppins Light" pitchFamily="2" charset="77"/>
                <a:ea typeface="Calibri" panose="020F0502020204030204" pitchFamily="34" charset="0"/>
                <a:cs typeface="Poppins Light" pitchFamily="2" charset="77"/>
              </a:rPr>
              <a:t>White Collar</a:t>
            </a:r>
            <a:endParaRPr lang="en-US" sz="1800" dirty="0">
              <a:solidFill>
                <a:schemeClr val="bg1"/>
              </a:solidFill>
              <a:effectLst/>
              <a:latin typeface="Poppins Light" pitchFamily="2" charset="77"/>
              <a:ea typeface="Calibri" panose="020F0502020204030204" pitchFamily="34" charset="0"/>
              <a:cs typeface="Poppins Light" pitchFamily="2" charset="77"/>
            </a:endParaRPr>
          </a:p>
          <a:p>
            <a:pPr marR="0" lvl="0">
              <a:lnSpc>
                <a:spcPct val="107000"/>
              </a:lnSpc>
              <a:spcBef>
                <a:spcPts val="600"/>
              </a:spcBef>
              <a:spcAft>
                <a:spcPts val="0"/>
              </a:spcAft>
              <a:buClr>
                <a:schemeClr val="bg1"/>
              </a:buClr>
              <a:buFont typeface="Arial" panose="020B0604020202020204" pitchFamily="34" charset="0"/>
              <a:buChar char="•"/>
            </a:pPr>
            <a:r>
              <a:rPr lang="en-US" sz="1800" dirty="0">
                <a:solidFill>
                  <a:schemeClr val="bg1"/>
                </a:solidFill>
                <a:effectLst/>
                <a:latin typeface="Poppins Light" pitchFamily="2" charset="77"/>
                <a:ea typeface="Calibri" panose="020F0502020204030204" pitchFamily="34" charset="0"/>
                <a:cs typeface="Poppins Light" pitchFamily="2" charset="77"/>
              </a:rPr>
              <a:t>Increased worker productivity and increased </a:t>
            </a:r>
            <a:br>
              <a:rPr lang="en-US" sz="1800" dirty="0">
                <a:solidFill>
                  <a:schemeClr val="bg1"/>
                </a:solidFill>
                <a:effectLst/>
                <a:latin typeface="Poppins Light" pitchFamily="2" charset="77"/>
                <a:ea typeface="Calibri" panose="020F0502020204030204" pitchFamily="34" charset="0"/>
                <a:cs typeface="Poppins Light" pitchFamily="2" charset="77"/>
              </a:rPr>
            </a:br>
            <a:r>
              <a:rPr lang="en-US" sz="1800" dirty="0">
                <a:solidFill>
                  <a:schemeClr val="bg1"/>
                </a:solidFill>
                <a:effectLst/>
                <a:latin typeface="Poppins Light" pitchFamily="2" charset="77"/>
                <a:ea typeface="Calibri" panose="020F0502020204030204" pitchFamily="34" charset="0"/>
                <a:cs typeface="Poppins Light" pitchFamily="2" charset="77"/>
              </a:rPr>
              <a:t>GDP (again looking out many years)</a:t>
            </a:r>
          </a:p>
        </p:txBody>
      </p:sp>
    </p:spTree>
    <p:extLst>
      <p:ext uri="{BB962C8B-B14F-4D97-AF65-F5344CB8AC3E}">
        <p14:creationId xmlns:p14="http://schemas.microsoft.com/office/powerpoint/2010/main" val="1720808559"/>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EB33D48-B706-946B-5895-0B4E4989D383}"/>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solidFill>
                  <a:schemeClr val="bg1"/>
                </a:solidFill>
                <a:latin typeface="Gotham Book" pitchFamily="2" charset="0"/>
                <a:cs typeface="Gotham Book" pitchFamily="2" charset="0"/>
              </a:rPr>
              <a:t>27</a:t>
            </a:fld>
            <a:endParaRPr lang="en-US" sz="900" b="0" i="0" dirty="0">
              <a:solidFill>
                <a:schemeClr val="bg1"/>
              </a:solidFill>
              <a:latin typeface="Gotham Book" pitchFamily="2" charset="0"/>
              <a:cs typeface="Gotham Book" pitchFamily="2" charset="0"/>
            </a:endParaRPr>
          </a:p>
        </p:txBody>
      </p:sp>
      <p:sp>
        <p:nvSpPr>
          <p:cNvPr id="19" name="Google Shape;748;p44">
            <a:extLst>
              <a:ext uri="{FF2B5EF4-FFF2-40B4-BE49-F238E27FC236}">
                <a16:creationId xmlns:a16="http://schemas.microsoft.com/office/drawing/2014/main" id="{2BF06C96-B0A4-759E-05E5-ECB5E8707A28}"/>
              </a:ext>
            </a:extLst>
          </p:cNvPr>
          <p:cNvSpPr txBox="1">
            <a:spLocks/>
          </p:cNvSpPr>
          <p:nvPr/>
        </p:nvSpPr>
        <p:spPr>
          <a:xfrm>
            <a:off x="657393" y="719333"/>
            <a:ext cx="11034825" cy="1943185"/>
          </a:xfrm>
          <a:prstGeom prst="rect">
            <a:avLst/>
          </a:prstGeom>
        </p:spPr>
        <p:txBody>
          <a:bodyPr lIns="91440" tIns="45720" rIns="0" bIns="45720" anchor="t" anchorCtr="0">
            <a:noAutofit/>
          </a:bodyPr>
          <a:lstStyle>
            <a:lvl1pPr algn="l" defTabSz="914377" rtl="0" eaLnBrk="1" latinLnBrk="0" hangingPunct="1">
              <a:lnSpc>
                <a:spcPct val="90000"/>
              </a:lnSpc>
              <a:spcBef>
                <a:spcPct val="0"/>
              </a:spcBef>
              <a:buNone/>
              <a:defRPr sz="4400" b="0" i="0" kern="1200">
                <a:solidFill>
                  <a:schemeClr val="tx1"/>
                </a:solidFill>
                <a:latin typeface="Poppins" pitchFamily="2" charset="77"/>
                <a:ea typeface="GT Alpina Light" pitchFamily="2" charset="77"/>
                <a:cs typeface="Segoe UI" panose="020B0502040204020203" pitchFamily="34" charset="0"/>
              </a:defRPr>
            </a:lvl1pPr>
          </a:lstStyle>
          <a:p>
            <a:r>
              <a:rPr lang="en-US" b="1" spc="-100" dirty="0">
                <a:solidFill>
                  <a:srgbClr val="D0DD27"/>
                </a:solidFill>
                <a:latin typeface="Poppins"/>
                <a:cs typeface="Poppins"/>
              </a:rPr>
              <a:t>What Variables Do Today’s Journalists </a:t>
            </a:r>
            <a:br>
              <a:rPr lang="en-US" b="1" spc="-100" dirty="0">
                <a:cs typeface="Poppins" pitchFamily="2" charset="77"/>
              </a:rPr>
            </a:br>
            <a:r>
              <a:rPr lang="en-US" b="1" spc="-100" dirty="0">
                <a:solidFill>
                  <a:srgbClr val="D0DD27"/>
                </a:solidFill>
                <a:latin typeface="Poppins"/>
                <a:cs typeface="Poppins"/>
              </a:rPr>
              <a:t>Use to Frame the AI Economy?</a:t>
            </a:r>
            <a:endParaRPr lang="en-US" b="1" spc="-100" dirty="0">
              <a:solidFill>
                <a:srgbClr val="D0DD27"/>
              </a:solidFill>
              <a:cs typeface="Poppins" pitchFamily="2" charset="77"/>
            </a:endParaRPr>
          </a:p>
          <a:p>
            <a:pPr>
              <a:spcBef>
                <a:spcPts val="1800"/>
              </a:spcBef>
            </a:pPr>
            <a:r>
              <a:rPr lang="en-US" sz="2800" dirty="0">
                <a:solidFill>
                  <a:schemeClr val="bg1"/>
                </a:solidFill>
                <a:effectLst/>
                <a:latin typeface="Poppins Light"/>
                <a:ea typeface="Calibri" panose="020F0502020204030204" pitchFamily="34" charset="0"/>
                <a:cs typeface="Poppins Light"/>
              </a:rPr>
              <a:t>Other AI </a:t>
            </a:r>
            <a:r>
              <a:rPr lang="en-US" sz="2800" dirty="0">
                <a:solidFill>
                  <a:schemeClr val="bg1"/>
                </a:solidFill>
                <a:latin typeface="Poppins Light"/>
                <a:ea typeface="Calibri" panose="020F0502020204030204" pitchFamily="34" charset="0"/>
                <a:cs typeface="Poppins Light"/>
              </a:rPr>
              <a:t>Indicators</a:t>
            </a:r>
            <a:r>
              <a:rPr lang="en-US" sz="2800" dirty="0">
                <a:solidFill>
                  <a:schemeClr val="bg1"/>
                </a:solidFill>
                <a:effectLst/>
                <a:latin typeface="Poppins Light"/>
                <a:ea typeface="Calibri" panose="020F0502020204030204" pitchFamily="34" charset="0"/>
                <a:cs typeface="Poppins Light"/>
              </a:rPr>
              <a:t> Correlated to the Economy</a:t>
            </a:r>
          </a:p>
        </p:txBody>
      </p:sp>
      <p:sp>
        <p:nvSpPr>
          <p:cNvPr id="3" name="Content Placeholder 4">
            <a:extLst>
              <a:ext uri="{FF2B5EF4-FFF2-40B4-BE49-F238E27FC236}">
                <a16:creationId xmlns:a16="http://schemas.microsoft.com/office/drawing/2014/main" id="{9B8BF6D1-FEBF-30D6-18DA-15B5A56EFD9D}"/>
              </a:ext>
            </a:extLst>
          </p:cNvPr>
          <p:cNvSpPr txBox="1">
            <a:spLocks/>
          </p:cNvSpPr>
          <p:nvPr/>
        </p:nvSpPr>
        <p:spPr>
          <a:xfrm>
            <a:off x="657393" y="2770085"/>
            <a:ext cx="8169088" cy="2649071"/>
          </a:xfrm>
          <a:prstGeom prst="rect">
            <a:avLst/>
          </a:prstGeom>
        </p:spPr>
        <p:txBody>
          <a:bodyPr vert="horz" lIns="91440" tIns="45720" rIns="91440" bIns="45720" numCol="1" spcCol="457200" rtlCol="0" anchor="t">
            <a:noAutofit/>
          </a:bodyPr>
          <a:lstStyle>
            <a:lvl1pPr marL="228600" indent="-228600" algn="l" defTabSz="914400" rtl="0" eaLnBrk="1" latinLnBrk="0" hangingPunct="1">
              <a:lnSpc>
                <a:spcPct val="100000"/>
              </a:lnSpc>
              <a:spcBef>
                <a:spcPts val="1000"/>
              </a:spcBef>
              <a:buClr>
                <a:srgbClr val="C1D72F"/>
              </a:buClr>
              <a:buSzPct val="110000"/>
              <a:buFont typeface="Wingdings" charset="2"/>
              <a:buChar char="§"/>
              <a:defRPr sz="2000" b="0" i="0" kern="1200">
                <a:solidFill>
                  <a:schemeClr val="tx1"/>
                </a:solidFill>
                <a:latin typeface="Segoe UI" charset="0"/>
                <a:ea typeface="Segoe UI" charset="0"/>
                <a:cs typeface="Segoe UI" charset="0"/>
              </a:defRPr>
            </a:lvl1pPr>
            <a:lvl2pPr marL="685800" indent="-228600" algn="l" defTabSz="914400" rtl="0" eaLnBrk="1" latinLnBrk="0" hangingPunct="1">
              <a:lnSpc>
                <a:spcPct val="100000"/>
              </a:lnSpc>
              <a:spcBef>
                <a:spcPts val="500"/>
              </a:spcBef>
              <a:buSzPct val="75000"/>
              <a:buFontTx/>
              <a:buBlip>
                <a:blip r:embed="rId2"/>
              </a:buBlip>
              <a:defRPr sz="1800" b="0" i="0" kern="1200">
                <a:solidFill>
                  <a:schemeClr val="tx1"/>
                </a:solidFill>
                <a:latin typeface="Segoe UI" charset="0"/>
                <a:ea typeface="Segoe UI" charset="0"/>
                <a:cs typeface="Segoe UI" charset="0"/>
              </a:defRPr>
            </a:lvl2pPr>
            <a:lvl3pPr marL="1143000" indent="-228600" algn="l" defTabSz="914400" rtl="0" eaLnBrk="1" latinLnBrk="0" hangingPunct="1">
              <a:lnSpc>
                <a:spcPct val="100000"/>
              </a:lnSpc>
              <a:spcBef>
                <a:spcPts val="500"/>
              </a:spcBef>
              <a:buClr>
                <a:srgbClr val="C1D72F"/>
              </a:buClr>
              <a:buSzPct val="120000"/>
              <a:buFont typeface=".AppleSystemUIFont" charset="-120"/>
              <a:buChar char="•"/>
              <a:defRPr sz="1800" b="0" i="0" kern="1200">
                <a:solidFill>
                  <a:schemeClr val="tx1"/>
                </a:solidFill>
                <a:latin typeface="Segoe UI" charset="0"/>
                <a:ea typeface="Segoe UI" charset="0"/>
                <a:cs typeface="Segoe UI" charset="0"/>
              </a:defRPr>
            </a:lvl3pPr>
            <a:lvl4pPr marL="1600200" indent="-228600" algn="l" defTabSz="914400" rtl="0" eaLnBrk="1" latinLnBrk="0" hangingPunct="1">
              <a:lnSpc>
                <a:spcPct val="100000"/>
              </a:lnSpc>
              <a:spcBef>
                <a:spcPts val="500"/>
              </a:spcBef>
              <a:buClr>
                <a:srgbClr val="C1D72F"/>
              </a:buClr>
              <a:buSzPct val="90000"/>
              <a:buFont typeface=".AppleSystemUIFont" charset="-120"/>
              <a:buChar char="—"/>
              <a:defRPr sz="1800" b="0" i="0" kern="1200">
                <a:solidFill>
                  <a:schemeClr val="tx1"/>
                </a:solidFill>
                <a:latin typeface="Segoe UI" charset="0"/>
                <a:ea typeface="Segoe UI" charset="0"/>
                <a:cs typeface="Segoe UI" charset="0"/>
              </a:defRPr>
            </a:lvl4pPr>
            <a:lvl5pPr marL="2057400" indent="-228600" algn="l" defTabSz="914400" rtl="0" eaLnBrk="1" latinLnBrk="0" hangingPunct="1">
              <a:lnSpc>
                <a:spcPct val="100000"/>
              </a:lnSpc>
              <a:spcBef>
                <a:spcPts val="500"/>
              </a:spcBef>
              <a:buClr>
                <a:srgbClr val="C1D72F"/>
              </a:buClr>
              <a:buSzPct val="110000"/>
              <a:buFont typeface=".AppleSystemUIFont" charset="-120"/>
              <a:buChar char="»"/>
              <a:defRPr sz="1800" b="0" i="0" kern="1200">
                <a:solidFill>
                  <a:schemeClr val="tx1"/>
                </a:solidFill>
                <a:latin typeface="Segoe UI" charset="0"/>
                <a:ea typeface="Segoe UI" charset="0"/>
                <a:cs typeface="Segoe U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7000"/>
              </a:lnSpc>
              <a:spcBef>
                <a:spcPts val="1200"/>
              </a:spcBef>
              <a:buClr>
                <a:schemeClr val="bg1"/>
              </a:buClr>
              <a:buFont typeface="Arial" panose="020B0604020202020204" pitchFamily="34" charset="0"/>
              <a:buChar char="•"/>
            </a:pPr>
            <a:r>
              <a:rPr lang="en-US" sz="1800" dirty="0">
                <a:solidFill>
                  <a:schemeClr val="bg1"/>
                </a:solidFill>
                <a:effectLst/>
                <a:latin typeface="Poppins Light" pitchFamily="2" charset="77"/>
                <a:ea typeface="Calibri" panose="020F0502020204030204" pitchFamily="34" charset="0"/>
                <a:cs typeface="Poppins Light" pitchFamily="2" charset="77"/>
              </a:rPr>
              <a:t>Number of classified ads for AI talent </a:t>
            </a:r>
          </a:p>
          <a:p>
            <a:pPr>
              <a:lnSpc>
                <a:spcPct val="107000"/>
              </a:lnSpc>
              <a:spcBef>
                <a:spcPts val="1200"/>
              </a:spcBef>
              <a:buClr>
                <a:schemeClr val="bg1"/>
              </a:buClr>
              <a:buFont typeface="Arial" panose="020B0604020202020204" pitchFamily="34" charset="0"/>
              <a:buChar char="•"/>
            </a:pPr>
            <a:r>
              <a:rPr lang="en-US" sz="1800" dirty="0">
                <a:solidFill>
                  <a:schemeClr val="bg1"/>
                </a:solidFill>
                <a:effectLst/>
                <a:latin typeface="Poppins Light" pitchFamily="2" charset="77"/>
                <a:ea typeface="Calibri" panose="020F0502020204030204" pitchFamily="34" charset="0"/>
                <a:cs typeface="Poppins Light" pitchFamily="2" charset="77"/>
              </a:rPr>
              <a:t>Supply of AI talent can’t keep pace with demand </a:t>
            </a:r>
          </a:p>
          <a:p>
            <a:pPr>
              <a:lnSpc>
                <a:spcPct val="107000"/>
              </a:lnSpc>
              <a:spcBef>
                <a:spcPts val="1200"/>
              </a:spcBef>
              <a:buClr>
                <a:schemeClr val="bg1"/>
              </a:buClr>
              <a:buFont typeface="Arial" panose="020B0604020202020204" pitchFamily="34" charset="0"/>
              <a:buChar char="•"/>
            </a:pPr>
            <a:r>
              <a:rPr lang="en-US" sz="1800" dirty="0">
                <a:solidFill>
                  <a:schemeClr val="bg1"/>
                </a:solidFill>
                <a:effectLst/>
                <a:latin typeface="Poppins Light"/>
                <a:ea typeface="Calibri" panose="020F0502020204030204" pitchFamily="34" charset="0"/>
                <a:cs typeface="Poppins Light"/>
              </a:rPr>
              <a:t>Number of AI </a:t>
            </a:r>
            <a:r>
              <a:rPr lang="en-US" sz="1800" dirty="0">
                <a:solidFill>
                  <a:schemeClr val="bg1"/>
                </a:solidFill>
                <a:latin typeface="Poppins Light"/>
                <a:ea typeface="Calibri" panose="020F0502020204030204" pitchFamily="34" charset="0"/>
                <a:cs typeface="Poppins Light"/>
              </a:rPr>
              <a:t>Ph.D.</a:t>
            </a:r>
            <a:r>
              <a:rPr lang="en-US" sz="1800" dirty="0">
                <a:solidFill>
                  <a:schemeClr val="bg1"/>
                </a:solidFill>
                <a:effectLst/>
                <a:latin typeface="Poppins Light"/>
                <a:ea typeface="Calibri" panose="020F0502020204030204" pitchFamily="34" charset="0"/>
                <a:cs typeface="Poppins Light"/>
              </a:rPr>
              <a:t> </a:t>
            </a:r>
            <a:r>
              <a:rPr lang="en-US" sz="1800" dirty="0">
                <a:solidFill>
                  <a:schemeClr val="bg1"/>
                </a:solidFill>
                <a:latin typeface="Poppins Light"/>
                <a:ea typeface="Calibri" panose="020F0502020204030204" pitchFamily="34" charset="0"/>
                <a:cs typeface="Poppins Light"/>
              </a:rPr>
              <a:t>grads</a:t>
            </a:r>
            <a:endParaRPr lang="en-US" sz="1800" dirty="0">
              <a:solidFill>
                <a:schemeClr val="bg1"/>
              </a:solidFill>
              <a:effectLst/>
              <a:latin typeface="Poppins Light" pitchFamily="2" charset="77"/>
              <a:ea typeface="Calibri" panose="020F0502020204030204" pitchFamily="34" charset="0"/>
              <a:cs typeface="Poppins Light" pitchFamily="2" charset="77"/>
            </a:endParaRPr>
          </a:p>
        </p:txBody>
      </p:sp>
    </p:spTree>
    <p:extLst>
      <p:ext uri="{BB962C8B-B14F-4D97-AF65-F5344CB8AC3E}">
        <p14:creationId xmlns:p14="http://schemas.microsoft.com/office/powerpoint/2010/main" val="2256551454"/>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EB33D48-B706-946B-5895-0B4E4989D383}"/>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solidFill>
                  <a:schemeClr val="bg1"/>
                </a:solidFill>
                <a:latin typeface="Gotham Book" pitchFamily="2" charset="0"/>
                <a:cs typeface="Gotham Book" pitchFamily="2" charset="0"/>
              </a:rPr>
              <a:t>28</a:t>
            </a:fld>
            <a:endParaRPr lang="en-US" sz="900" b="0" i="0" dirty="0">
              <a:solidFill>
                <a:schemeClr val="bg1"/>
              </a:solidFill>
              <a:latin typeface="Gotham Book" pitchFamily="2" charset="0"/>
              <a:cs typeface="Gotham Book" pitchFamily="2" charset="0"/>
            </a:endParaRPr>
          </a:p>
        </p:txBody>
      </p:sp>
      <p:sp>
        <p:nvSpPr>
          <p:cNvPr id="19" name="Google Shape;748;p44">
            <a:extLst>
              <a:ext uri="{FF2B5EF4-FFF2-40B4-BE49-F238E27FC236}">
                <a16:creationId xmlns:a16="http://schemas.microsoft.com/office/drawing/2014/main" id="{2BF06C96-B0A4-759E-05E5-ECB5E8707A28}"/>
              </a:ext>
            </a:extLst>
          </p:cNvPr>
          <p:cNvSpPr txBox="1">
            <a:spLocks/>
          </p:cNvSpPr>
          <p:nvPr/>
        </p:nvSpPr>
        <p:spPr>
          <a:xfrm>
            <a:off x="657393" y="719333"/>
            <a:ext cx="11034825" cy="1943185"/>
          </a:xfrm>
          <a:prstGeom prst="rect">
            <a:avLst/>
          </a:prstGeom>
        </p:spPr>
        <p:txBody>
          <a:bodyPr lIns="91440" tIns="45720" rIns="0" bIns="45720" anchor="t" anchorCtr="0">
            <a:noAutofit/>
          </a:bodyPr>
          <a:lstStyle>
            <a:lvl1pPr algn="l" defTabSz="914377" rtl="0" eaLnBrk="1" latinLnBrk="0" hangingPunct="1">
              <a:lnSpc>
                <a:spcPct val="90000"/>
              </a:lnSpc>
              <a:spcBef>
                <a:spcPct val="0"/>
              </a:spcBef>
              <a:buNone/>
              <a:defRPr sz="4400" b="0" i="0" kern="1200">
                <a:solidFill>
                  <a:schemeClr val="tx1"/>
                </a:solidFill>
                <a:latin typeface="Poppins" pitchFamily="2" charset="77"/>
                <a:ea typeface="GT Alpina Light" pitchFamily="2" charset="77"/>
                <a:cs typeface="Segoe UI" panose="020B0502040204020203" pitchFamily="34" charset="0"/>
              </a:defRPr>
            </a:lvl1pPr>
          </a:lstStyle>
          <a:p>
            <a:r>
              <a:rPr lang="en-US" b="1" spc="-100" dirty="0">
                <a:solidFill>
                  <a:srgbClr val="D0DD27"/>
                </a:solidFill>
                <a:latin typeface="Poppins"/>
                <a:cs typeface="Poppins"/>
              </a:rPr>
              <a:t>What Variables Do Today’s Journalists </a:t>
            </a:r>
            <a:br>
              <a:rPr lang="en-US" b="1" spc="-100" dirty="0">
                <a:cs typeface="Poppins" pitchFamily="2" charset="77"/>
              </a:rPr>
            </a:br>
            <a:r>
              <a:rPr lang="en-US" b="1" spc="-100" dirty="0">
                <a:solidFill>
                  <a:srgbClr val="D0DD27"/>
                </a:solidFill>
                <a:latin typeface="Poppins"/>
                <a:cs typeface="Poppins"/>
              </a:rPr>
              <a:t>Use to Frame the AI Economy?</a:t>
            </a:r>
            <a:endParaRPr lang="en-US" b="1" spc="-100" dirty="0">
              <a:solidFill>
                <a:srgbClr val="D0DD27"/>
              </a:solidFill>
              <a:cs typeface="Poppins" pitchFamily="2" charset="77"/>
            </a:endParaRPr>
          </a:p>
          <a:p>
            <a:pPr>
              <a:spcBef>
                <a:spcPts val="1800"/>
              </a:spcBef>
            </a:pPr>
            <a:r>
              <a:rPr lang="en-US" sz="2800" dirty="0">
                <a:solidFill>
                  <a:schemeClr val="bg1"/>
                </a:solidFill>
                <a:effectLst/>
                <a:latin typeface="Poppins Light"/>
                <a:ea typeface="Calibri"/>
                <a:cs typeface="Poppins Light"/>
              </a:rPr>
              <a:t>Many Stories Strive to Tease </a:t>
            </a:r>
            <a:r>
              <a:rPr lang="en-US" sz="2800" dirty="0">
                <a:solidFill>
                  <a:schemeClr val="bg1"/>
                </a:solidFill>
                <a:latin typeface="Poppins Light"/>
                <a:ea typeface="Calibri"/>
                <a:cs typeface="Poppins Light"/>
              </a:rPr>
              <a:t>Out</a:t>
            </a:r>
            <a:r>
              <a:rPr lang="en-US" sz="2800" dirty="0">
                <a:solidFill>
                  <a:schemeClr val="bg1"/>
                </a:solidFill>
                <a:effectLst/>
                <a:latin typeface="Poppins Light"/>
                <a:ea typeface="Calibri"/>
                <a:cs typeface="Poppins Light"/>
              </a:rPr>
              <a:t> </a:t>
            </a:r>
            <a:br>
              <a:rPr lang="en-US" sz="2800" dirty="0">
                <a:effectLst/>
                <a:latin typeface="Poppins Light" pitchFamily="2" charset="77"/>
                <a:ea typeface="Calibri" panose="020F0502020204030204" pitchFamily="34" charset="0"/>
                <a:cs typeface="Poppins Light" pitchFamily="2" charset="77"/>
              </a:rPr>
            </a:br>
            <a:r>
              <a:rPr lang="en-US" sz="2800" dirty="0">
                <a:solidFill>
                  <a:schemeClr val="bg1"/>
                </a:solidFill>
                <a:effectLst/>
                <a:latin typeface="Poppins Light"/>
                <a:ea typeface="Calibri"/>
                <a:cs typeface="Poppins Light"/>
              </a:rPr>
              <a:t>the Humanity via Anecdotes</a:t>
            </a:r>
          </a:p>
        </p:txBody>
      </p:sp>
      <p:sp>
        <p:nvSpPr>
          <p:cNvPr id="3" name="Content Placeholder 4">
            <a:extLst>
              <a:ext uri="{FF2B5EF4-FFF2-40B4-BE49-F238E27FC236}">
                <a16:creationId xmlns:a16="http://schemas.microsoft.com/office/drawing/2014/main" id="{9B8BF6D1-FEBF-30D6-18DA-15B5A56EFD9D}"/>
              </a:ext>
            </a:extLst>
          </p:cNvPr>
          <p:cNvSpPr txBox="1">
            <a:spLocks/>
          </p:cNvSpPr>
          <p:nvPr/>
        </p:nvSpPr>
        <p:spPr>
          <a:xfrm>
            <a:off x="789987" y="3211299"/>
            <a:ext cx="5932645" cy="2649071"/>
          </a:xfrm>
          <a:prstGeom prst="rect">
            <a:avLst/>
          </a:prstGeom>
        </p:spPr>
        <p:txBody>
          <a:bodyPr vert="horz" lIns="91440" tIns="45720" rIns="91440" bIns="45720" numCol="1" spcCol="457200" rtlCol="0" anchor="t">
            <a:noAutofit/>
          </a:bodyPr>
          <a:lstStyle>
            <a:lvl1pPr marL="228600" indent="-228600" algn="l" defTabSz="914400" rtl="0" eaLnBrk="1" latinLnBrk="0" hangingPunct="1">
              <a:lnSpc>
                <a:spcPct val="100000"/>
              </a:lnSpc>
              <a:spcBef>
                <a:spcPts val="1000"/>
              </a:spcBef>
              <a:buClr>
                <a:srgbClr val="C1D72F"/>
              </a:buClr>
              <a:buSzPct val="110000"/>
              <a:buFont typeface="Wingdings" charset="2"/>
              <a:buChar char="§"/>
              <a:defRPr sz="2000" b="0" i="0" kern="1200">
                <a:solidFill>
                  <a:schemeClr val="tx1"/>
                </a:solidFill>
                <a:latin typeface="Segoe UI" charset="0"/>
                <a:ea typeface="Segoe UI" charset="0"/>
                <a:cs typeface="Segoe UI" charset="0"/>
              </a:defRPr>
            </a:lvl1pPr>
            <a:lvl2pPr marL="685800" indent="-228600" algn="l" defTabSz="914400" rtl="0" eaLnBrk="1" latinLnBrk="0" hangingPunct="1">
              <a:lnSpc>
                <a:spcPct val="100000"/>
              </a:lnSpc>
              <a:spcBef>
                <a:spcPts val="500"/>
              </a:spcBef>
              <a:buSzPct val="75000"/>
              <a:buFontTx/>
              <a:buBlip>
                <a:blip r:embed="rId2"/>
              </a:buBlip>
              <a:defRPr sz="1800" b="0" i="0" kern="1200">
                <a:solidFill>
                  <a:schemeClr val="tx1"/>
                </a:solidFill>
                <a:latin typeface="Segoe UI" charset="0"/>
                <a:ea typeface="Segoe UI" charset="0"/>
                <a:cs typeface="Segoe UI" charset="0"/>
              </a:defRPr>
            </a:lvl2pPr>
            <a:lvl3pPr marL="1143000" indent="-228600" algn="l" defTabSz="914400" rtl="0" eaLnBrk="1" latinLnBrk="0" hangingPunct="1">
              <a:lnSpc>
                <a:spcPct val="100000"/>
              </a:lnSpc>
              <a:spcBef>
                <a:spcPts val="500"/>
              </a:spcBef>
              <a:buClr>
                <a:srgbClr val="C1D72F"/>
              </a:buClr>
              <a:buSzPct val="120000"/>
              <a:buFont typeface=".AppleSystemUIFont" charset="-120"/>
              <a:buChar char="•"/>
              <a:defRPr sz="1800" b="0" i="0" kern="1200">
                <a:solidFill>
                  <a:schemeClr val="tx1"/>
                </a:solidFill>
                <a:latin typeface="Segoe UI" charset="0"/>
                <a:ea typeface="Segoe UI" charset="0"/>
                <a:cs typeface="Segoe UI" charset="0"/>
              </a:defRPr>
            </a:lvl3pPr>
            <a:lvl4pPr marL="1600200" indent="-228600" algn="l" defTabSz="914400" rtl="0" eaLnBrk="1" latinLnBrk="0" hangingPunct="1">
              <a:lnSpc>
                <a:spcPct val="100000"/>
              </a:lnSpc>
              <a:spcBef>
                <a:spcPts val="500"/>
              </a:spcBef>
              <a:buClr>
                <a:srgbClr val="C1D72F"/>
              </a:buClr>
              <a:buSzPct val="90000"/>
              <a:buFont typeface=".AppleSystemUIFont" charset="-120"/>
              <a:buChar char="—"/>
              <a:defRPr sz="1800" b="0" i="0" kern="1200">
                <a:solidFill>
                  <a:schemeClr val="tx1"/>
                </a:solidFill>
                <a:latin typeface="Segoe UI" charset="0"/>
                <a:ea typeface="Segoe UI" charset="0"/>
                <a:cs typeface="Segoe UI" charset="0"/>
              </a:defRPr>
            </a:lvl4pPr>
            <a:lvl5pPr marL="2057400" indent="-228600" algn="l" defTabSz="914400" rtl="0" eaLnBrk="1" latinLnBrk="0" hangingPunct="1">
              <a:lnSpc>
                <a:spcPct val="100000"/>
              </a:lnSpc>
              <a:spcBef>
                <a:spcPts val="500"/>
              </a:spcBef>
              <a:buClr>
                <a:srgbClr val="C1D72F"/>
              </a:buClr>
              <a:buSzPct val="110000"/>
              <a:buFont typeface=".AppleSystemUIFont" charset="-120"/>
              <a:buChar char="»"/>
              <a:defRPr sz="1800" b="0" i="0" kern="1200">
                <a:solidFill>
                  <a:schemeClr val="tx1"/>
                </a:solidFill>
                <a:latin typeface="Segoe UI" charset="0"/>
                <a:ea typeface="Segoe UI" charset="0"/>
                <a:cs typeface="Segoe U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82880" lvl="1" indent="0">
              <a:lnSpc>
                <a:spcPts val="2460"/>
              </a:lnSpc>
              <a:spcBef>
                <a:spcPts val="0"/>
              </a:spcBef>
              <a:buNone/>
            </a:pPr>
            <a:r>
              <a:rPr lang="en-US" i="1" dirty="0">
                <a:solidFill>
                  <a:schemeClr val="bg2"/>
                </a:solidFill>
                <a:effectLst/>
                <a:latin typeface="Poppins Light"/>
                <a:ea typeface="Calibri" panose="020F0502020204030204" pitchFamily="34" charset="0"/>
                <a:cs typeface="Poppins Light"/>
              </a:rPr>
              <a:t>“When in September Hurricane Ian forced Walmart to shut a large distribution hub, halting the flow of goods to supermarkets in Florida, the retailer used a new AI-powered simulation of its supply chain to reroute deliveries from other hubs and predict how demand for goods would change after the storm.”</a:t>
            </a:r>
          </a:p>
          <a:p>
            <a:pPr marL="0" marR="0" indent="0">
              <a:spcBef>
                <a:spcPts val="0"/>
              </a:spcBef>
              <a:spcAft>
                <a:spcPts val="0"/>
              </a:spcAft>
              <a:buNone/>
            </a:pPr>
            <a:endParaRPr lang="en-US" sz="800" dirty="0">
              <a:solidFill>
                <a:schemeClr val="bg1"/>
              </a:solidFill>
              <a:effectLst/>
              <a:latin typeface="Poppins Light"/>
              <a:ea typeface="Times New Roman" panose="02020603050405020304" pitchFamily="18" charset="0"/>
              <a:cs typeface="Poppins Light"/>
            </a:endParaRPr>
          </a:p>
          <a:p>
            <a:pPr marL="2743200" lvl="6" indent="0">
              <a:lnSpc>
                <a:spcPct val="114000"/>
              </a:lnSpc>
              <a:spcBef>
                <a:spcPts val="0"/>
              </a:spcBef>
              <a:buNone/>
            </a:pPr>
            <a:r>
              <a:rPr lang="en-US" sz="1400" dirty="0">
                <a:solidFill>
                  <a:schemeClr val="bg1"/>
                </a:solidFill>
                <a:latin typeface="Poppins Light"/>
                <a:ea typeface="Times New Roman" panose="02020603050405020304" pitchFamily="18" charset="0"/>
                <a:cs typeface="Poppins Light"/>
              </a:rPr>
              <a:t>—</a:t>
            </a:r>
            <a:r>
              <a:rPr lang="en-US" sz="1400" dirty="0">
                <a:solidFill>
                  <a:schemeClr val="bg1"/>
                </a:solidFill>
                <a:effectLst/>
                <a:latin typeface="Poppins Light"/>
                <a:ea typeface="Times New Roman" panose="02020603050405020304" pitchFamily="18" charset="0"/>
                <a:cs typeface="Poppins Light"/>
              </a:rPr>
              <a:t> From “Artificial intelligence </a:t>
            </a:r>
            <a:br>
              <a:rPr lang="en-US" sz="1400" dirty="0">
                <a:latin typeface="Poppins Light"/>
                <a:ea typeface="Times New Roman" panose="02020603050405020304" pitchFamily="18" charset="0"/>
                <a:cs typeface="Poppins Light"/>
              </a:rPr>
            </a:br>
            <a:r>
              <a:rPr lang="en-US" sz="1400" dirty="0">
                <a:latin typeface="Poppins Light"/>
                <a:ea typeface="Times New Roman" panose="02020603050405020304" pitchFamily="18" charset="0"/>
                <a:cs typeface="Poppins Light"/>
              </a:rPr>
              <a:t>    </a:t>
            </a:r>
            <a:r>
              <a:rPr lang="en-US" sz="1400" dirty="0">
                <a:solidFill>
                  <a:schemeClr val="bg1"/>
                </a:solidFill>
                <a:effectLst/>
                <a:latin typeface="Poppins Light"/>
                <a:ea typeface="Times New Roman" panose="02020603050405020304" pitchFamily="18" charset="0"/>
                <a:cs typeface="Poppins Light"/>
              </a:rPr>
              <a:t>is </a:t>
            </a:r>
            <a:r>
              <a:rPr lang="en-US" sz="1400" dirty="0">
                <a:solidFill>
                  <a:schemeClr val="bg1"/>
                </a:solidFill>
                <a:latin typeface="Poppins Light"/>
                <a:ea typeface="Times New Roman" panose="02020603050405020304" pitchFamily="18" charset="0"/>
                <a:cs typeface="Poppins Light"/>
              </a:rPr>
              <a:t>Permeating</a:t>
            </a:r>
            <a:r>
              <a:rPr lang="en-US" sz="1400" dirty="0">
                <a:solidFill>
                  <a:schemeClr val="bg1"/>
                </a:solidFill>
                <a:effectLst/>
                <a:latin typeface="Poppins Light"/>
                <a:ea typeface="Times New Roman" panose="02020603050405020304" pitchFamily="18" charset="0"/>
                <a:cs typeface="Poppins Light"/>
              </a:rPr>
              <a:t> </a:t>
            </a:r>
            <a:r>
              <a:rPr lang="en-US" sz="1400" dirty="0">
                <a:solidFill>
                  <a:schemeClr val="bg1"/>
                </a:solidFill>
                <a:latin typeface="Poppins Light"/>
                <a:ea typeface="Times New Roman" panose="02020603050405020304" pitchFamily="18" charset="0"/>
                <a:cs typeface="Poppins Light"/>
              </a:rPr>
              <a:t>Business</a:t>
            </a:r>
            <a:r>
              <a:rPr lang="en-US" sz="1400" dirty="0">
                <a:solidFill>
                  <a:schemeClr val="bg1"/>
                </a:solidFill>
                <a:effectLst/>
                <a:latin typeface="Poppins Light"/>
                <a:ea typeface="Times New Roman" panose="02020603050405020304" pitchFamily="18" charset="0"/>
                <a:cs typeface="Poppins Light"/>
              </a:rPr>
              <a:t> at </a:t>
            </a:r>
            <a:r>
              <a:rPr lang="en-US" sz="1400" dirty="0">
                <a:solidFill>
                  <a:schemeClr val="bg1"/>
                </a:solidFill>
                <a:latin typeface="Poppins Light"/>
                <a:ea typeface="Times New Roman" panose="02020603050405020304" pitchFamily="18" charset="0"/>
                <a:cs typeface="Poppins Light"/>
              </a:rPr>
              <a:t>Last</a:t>
            </a:r>
            <a:r>
              <a:rPr lang="en-US" sz="1400" dirty="0">
                <a:solidFill>
                  <a:schemeClr val="bg1"/>
                </a:solidFill>
                <a:effectLst/>
                <a:latin typeface="Poppins Light"/>
                <a:ea typeface="Times New Roman" panose="02020603050405020304" pitchFamily="18" charset="0"/>
                <a:cs typeface="Poppins Light"/>
              </a:rPr>
              <a:t>” </a:t>
            </a:r>
            <a:br>
              <a:rPr lang="en-US" sz="1400" dirty="0">
                <a:effectLst/>
                <a:latin typeface="Poppins Light" pitchFamily="2" charset="77"/>
                <a:ea typeface="Times New Roman" panose="02020603050405020304" pitchFamily="18" charset="0"/>
                <a:cs typeface="Poppins Light" pitchFamily="2" charset="77"/>
              </a:rPr>
            </a:br>
            <a:r>
              <a:rPr lang="en-US" sz="1400" dirty="0">
                <a:solidFill>
                  <a:schemeClr val="bg1"/>
                </a:solidFill>
                <a:latin typeface="Poppins Light"/>
                <a:ea typeface="Times New Roman" panose="02020603050405020304" pitchFamily="18" charset="0"/>
                <a:cs typeface="Poppins Light"/>
              </a:rPr>
              <a:t>    </a:t>
            </a:r>
            <a:r>
              <a:rPr lang="en-US" sz="1400" dirty="0">
                <a:solidFill>
                  <a:schemeClr val="bg1"/>
                </a:solidFill>
                <a:effectLst/>
                <a:latin typeface="Poppins Light"/>
                <a:ea typeface="Times New Roman" panose="02020603050405020304" pitchFamily="18" charset="0"/>
                <a:cs typeface="Poppins Light"/>
              </a:rPr>
              <a:t>(The Economist, Dec 6, 2022)</a:t>
            </a:r>
          </a:p>
        </p:txBody>
      </p:sp>
      <p:pic>
        <p:nvPicPr>
          <p:cNvPr id="2" name="Picture 1">
            <a:extLst>
              <a:ext uri="{FF2B5EF4-FFF2-40B4-BE49-F238E27FC236}">
                <a16:creationId xmlns:a16="http://schemas.microsoft.com/office/drawing/2014/main" id="{54C6D878-18A2-8913-942A-14C06FD25C1C}"/>
              </a:ext>
            </a:extLst>
          </p:cNvPr>
          <p:cNvPicPr>
            <a:picLocks noChangeAspect="1"/>
          </p:cNvPicPr>
          <p:nvPr/>
        </p:nvPicPr>
        <p:blipFill>
          <a:blip r:embed="rId3"/>
          <a:stretch>
            <a:fillRect/>
          </a:stretch>
        </p:blipFill>
        <p:spPr>
          <a:xfrm>
            <a:off x="6879416" y="2295936"/>
            <a:ext cx="4716948" cy="4018981"/>
          </a:xfrm>
          <a:prstGeom prst="rect">
            <a:avLst/>
          </a:prstGeom>
        </p:spPr>
      </p:pic>
    </p:spTree>
    <p:extLst>
      <p:ext uri="{BB962C8B-B14F-4D97-AF65-F5344CB8AC3E}">
        <p14:creationId xmlns:p14="http://schemas.microsoft.com/office/powerpoint/2010/main" val="1865884021"/>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EB33D48-B706-946B-5895-0B4E4989D383}"/>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solidFill>
                  <a:schemeClr val="bg1"/>
                </a:solidFill>
                <a:latin typeface="Gotham Book" pitchFamily="2" charset="0"/>
                <a:cs typeface="Gotham Book" pitchFamily="2" charset="0"/>
              </a:rPr>
              <a:t>29</a:t>
            </a:fld>
            <a:endParaRPr lang="en-US" sz="900" b="0" i="0" dirty="0">
              <a:solidFill>
                <a:schemeClr val="bg1"/>
              </a:solidFill>
              <a:latin typeface="Gotham Book" pitchFamily="2" charset="0"/>
              <a:cs typeface="Gotham Book" pitchFamily="2" charset="0"/>
            </a:endParaRPr>
          </a:p>
        </p:txBody>
      </p:sp>
      <p:sp>
        <p:nvSpPr>
          <p:cNvPr id="19" name="Google Shape;748;p44">
            <a:extLst>
              <a:ext uri="{FF2B5EF4-FFF2-40B4-BE49-F238E27FC236}">
                <a16:creationId xmlns:a16="http://schemas.microsoft.com/office/drawing/2014/main" id="{2BF06C96-B0A4-759E-05E5-ECB5E8707A28}"/>
              </a:ext>
            </a:extLst>
          </p:cNvPr>
          <p:cNvSpPr txBox="1">
            <a:spLocks/>
          </p:cNvSpPr>
          <p:nvPr/>
        </p:nvSpPr>
        <p:spPr>
          <a:xfrm>
            <a:off x="657393" y="719334"/>
            <a:ext cx="11034825" cy="1444966"/>
          </a:xfrm>
          <a:prstGeom prst="rect">
            <a:avLst/>
          </a:prstGeom>
        </p:spPr>
        <p:txBody>
          <a:bodyPr wrap="none" lIns="91440" tIns="45720" rIns="0" bIns="45720" anchor="t" anchorCtr="0">
            <a:noAutofit/>
          </a:bodyPr>
          <a:lstStyle>
            <a:lvl1pPr algn="l" defTabSz="914377" rtl="0" eaLnBrk="1" latinLnBrk="0" hangingPunct="1">
              <a:lnSpc>
                <a:spcPct val="90000"/>
              </a:lnSpc>
              <a:spcBef>
                <a:spcPct val="0"/>
              </a:spcBef>
              <a:buNone/>
              <a:defRPr sz="4400" b="0" i="0" kern="1200">
                <a:solidFill>
                  <a:schemeClr val="tx1"/>
                </a:solidFill>
                <a:latin typeface="Poppins" pitchFamily="2" charset="77"/>
                <a:ea typeface="GT Alpina Light" pitchFamily="2" charset="77"/>
                <a:cs typeface="Segoe UI" panose="020B0502040204020203" pitchFamily="34" charset="0"/>
              </a:defRPr>
            </a:lvl1pPr>
          </a:lstStyle>
          <a:p>
            <a:r>
              <a:rPr lang="en-US" b="1" spc="-100" dirty="0">
                <a:solidFill>
                  <a:srgbClr val="D0DD27"/>
                </a:solidFill>
                <a:latin typeface="Poppins"/>
                <a:cs typeface="Poppins"/>
              </a:rPr>
              <a:t>Many Stories Strive to </a:t>
            </a:r>
            <a:r>
              <a:rPr lang="en-US" b="1" dirty="0">
                <a:solidFill>
                  <a:srgbClr val="D0DD27"/>
                </a:solidFill>
                <a:latin typeface="Poppins"/>
                <a:cs typeface="Poppins"/>
              </a:rPr>
              <a:t>T</a:t>
            </a:r>
            <a:r>
              <a:rPr lang="en-US" b="1" spc="-100" dirty="0">
                <a:solidFill>
                  <a:srgbClr val="D0DD27"/>
                </a:solidFill>
                <a:latin typeface="Poppins"/>
                <a:cs typeface="Poppins"/>
              </a:rPr>
              <a:t>ease out </a:t>
            </a:r>
            <a:br>
              <a:rPr lang="en-US" b="1" spc="-100" dirty="0">
                <a:solidFill>
                  <a:srgbClr val="D0DD27"/>
                </a:solidFill>
                <a:latin typeface="Poppins"/>
                <a:cs typeface="Poppins"/>
              </a:rPr>
            </a:br>
            <a:r>
              <a:rPr lang="en-US" b="1" spc="-100" dirty="0">
                <a:solidFill>
                  <a:srgbClr val="D0DD27"/>
                </a:solidFill>
                <a:latin typeface="Poppins"/>
                <a:cs typeface="Poppins"/>
              </a:rPr>
              <a:t>the Humanity via Anecdotes</a:t>
            </a:r>
          </a:p>
        </p:txBody>
      </p:sp>
      <p:sp>
        <p:nvSpPr>
          <p:cNvPr id="3" name="Content Placeholder 4">
            <a:extLst>
              <a:ext uri="{FF2B5EF4-FFF2-40B4-BE49-F238E27FC236}">
                <a16:creationId xmlns:a16="http://schemas.microsoft.com/office/drawing/2014/main" id="{9B8BF6D1-FEBF-30D6-18DA-15B5A56EFD9D}"/>
              </a:ext>
            </a:extLst>
          </p:cNvPr>
          <p:cNvSpPr txBox="1">
            <a:spLocks/>
          </p:cNvSpPr>
          <p:nvPr/>
        </p:nvSpPr>
        <p:spPr>
          <a:xfrm>
            <a:off x="657393" y="2104464"/>
            <a:ext cx="9627888" cy="4441285"/>
          </a:xfrm>
          <a:prstGeom prst="rect">
            <a:avLst/>
          </a:prstGeom>
        </p:spPr>
        <p:txBody>
          <a:bodyPr vert="horz" lIns="91440" tIns="45720" rIns="91440" bIns="45720" numCol="1" spcCol="457200" rtlCol="0" anchor="t">
            <a:noAutofit/>
          </a:bodyPr>
          <a:lstStyle>
            <a:lvl1pPr marL="228600" indent="-228600" algn="l" defTabSz="914400" rtl="0" eaLnBrk="1" latinLnBrk="0" hangingPunct="1">
              <a:lnSpc>
                <a:spcPct val="100000"/>
              </a:lnSpc>
              <a:spcBef>
                <a:spcPts val="1000"/>
              </a:spcBef>
              <a:buClr>
                <a:srgbClr val="C1D72F"/>
              </a:buClr>
              <a:buSzPct val="110000"/>
              <a:buFont typeface="Wingdings" charset="2"/>
              <a:buChar char="§"/>
              <a:defRPr sz="2000" b="0" i="0" kern="1200">
                <a:solidFill>
                  <a:schemeClr val="tx1"/>
                </a:solidFill>
                <a:latin typeface="Segoe UI" charset="0"/>
                <a:ea typeface="Segoe UI" charset="0"/>
                <a:cs typeface="Segoe UI" charset="0"/>
              </a:defRPr>
            </a:lvl1pPr>
            <a:lvl2pPr marL="685800" indent="-228600" algn="l" defTabSz="914400" rtl="0" eaLnBrk="1" latinLnBrk="0" hangingPunct="1">
              <a:lnSpc>
                <a:spcPct val="100000"/>
              </a:lnSpc>
              <a:spcBef>
                <a:spcPts val="500"/>
              </a:spcBef>
              <a:buSzPct val="75000"/>
              <a:buFontTx/>
              <a:buBlip>
                <a:blip r:embed="rId2"/>
              </a:buBlip>
              <a:defRPr sz="1800" b="0" i="0" kern="1200">
                <a:solidFill>
                  <a:schemeClr val="tx1"/>
                </a:solidFill>
                <a:latin typeface="Segoe UI" charset="0"/>
                <a:ea typeface="Segoe UI" charset="0"/>
                <a:cs typeface="Segoe UI" charset="0"/>
              </a:defRPr>
            </a:lvl2pPr>
            <a:lvl3pPr marL="1143000" indent="-228600" algn="l" defTabSz="914400" rtl="0" eaLnBrk="1" latinLnBrk="0" hangingPunct="1">
              <a:lnSpc>
                <a:spcPct val="100000"/>
              </a:lnSpc>
              <a:spcBef>
                <a:spcPts val="500"/>
              </a:spcBef>
              <a:buClr>
                <a:srgbClr val="C1D72F"/>
              </a:buClr>
              <a:buSzPct val="120000"/>
              <a:buFont typeface=".AppleSystemUIFont" charset="-120"/>
              <a:buChar char="•"/>
              <a:defRPr sz="1800" b="0" i="0" kern="1200">
                <a:solidFill>
                  <a:schemeClr val="tx1"/>
                </a:solidFill>
                <a:latin typeface="Segoe UI" charset="0"/>
                <a:ea typeface="Segoe UI" charset="0"/>
                <a:cs typeface="Segoe UI" charset="0"/>
              </a:defRPr>
            </a:lvl3pPr>
            <a:lvl4pPr marL="1600200" indent="-228600" algn="l" defTabSz="914400" rtl="0" eaLnBrk="1" latinLnBrk="0" hangingPunct="1">
              <a:lnSpc>
                <a:spcPct val="100000"/>
              </a:lnSpc>
              <a:spcBef>
                <a:spcPts val="500"/>
              </a:spcBef>
              <a:buClr>
                <a:srgbClr val="C1D72F"/>
              </a:buClr>
              <a:buSzPct val="90000"/>
              <a:buFont typeface=".AppleSystemUIFont" charset="-120"/>
              <a:buChar char="—"/>
              <a:defRPr sz="1800" b="0" i="0" kern="1200">
                <a:solidFill>
                  <a:schemeClr val="tx1"/>
                </a:solidFill>
                <a:latin typeface="Segoe UI" charset="0"/>
                <a:ea typeface="Segoe UI" charset="0"/>
                <a:cs typeface="Segoe UI" charset="0"/>
              </a:defRPr>
            </a:lvl4pPr>
            <a:lvl5pPr marL="2057400" indent="-228600" algn="l" defTabSz="914400" rtl="0" eaLnBrk="1" latinLnBrk="0" hangingPunct="1">
              <a:lnSpc>
                <a:spcPct val="100000"/>
              </a:lnSpc>
              <a:spcBef>
                <a:spcPts val="500"/>
              </a:spcBef>
              <a:buClr>
                <a:srgbClr val="C1D72F"/>
              </a:buClr>
              <a:buSzPct val="110000"/>
              <a:buFont typeface=".AppleSystemUIFont" charset="-120"/>
              <a:buChar char="»"/>
              <a:defRPr sz="1800" b="0" i="0" kern="1200">
                <a:solidFill>
                  <a:schemeClr val="tx1"/>
                </a:solidFill>
                <a:latin typeface="Segoe UI" charset="0"/>
                <a:ea typeface="Segoe UI" charset="0"/>
                <a:cs typeface="Segoe U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7000"/>
              </a:lnSpc>
              <a:spcBef>
                <a:spcPts val="1200"/>
              </a:spcBef>
              <a:buClr>
                <a:schemeClr val="bg1"/>
              </a:buClr>
              <a:buNone/>
            </a:pPr>
            <a:r>
              <a:rPr lang="en-US" sz="2800" dirty="0">
                <a:solidFill>
                  <a:schemeClr val="bg1"/>
                </a:solidFill>
                <a:effectLst/>
                <a:latin typeface="Poppins Light" pitchFamily="2" charset="77"/>
                <a:ea typeface="Calibri" panose="020F0502020204030204" pitchFamily="34" charset="0"/>
                <a:cs typeface="Poppins Light" pitchFamily="2" charset="77"/>
              </a:rPr>
              <a:t>Alaska Airlines Deploys AI </a:t>
            </a:r>
            <a:br>
              <a:rPr lang="en-US" sz="2800" dirty="0">
                <a:solidFill>
                  <a:schemeClr val="bg1"/>
                </a:solidFill>
                <a:effectLst/>
                <a:latin typeface="Poppins Light" pitchFamily="2" charset="77"/>
                <a:ea typeface="Calibri" panose="020F0502020204030204" pitchFamily="34" charset="0"/>
                <a:cs typeface="Poppins Light" pitchFamily="2" charset="77"/>
              </a:rPr>
            </a:br>
            <a:r>
              <a:rPr lang="en-US" sz="2800" dirty="0">
                <a:solidFill>
                  <a:schemeClr val="bg1"/>
                </a:solidFill>
                <a:effectLst/>
                <a:latin typeface="Poppins Light" pitchFamily="2" charset="77"/>
                <a:ea typeface="Calibri" panose="020F0502020204030204" pitchFamily="34" charset="0"/>
                <a:cs typeface="Poppins Light" pitchFamily="2" charset="77"/>
              </a:rPr>
              <a:t>for Flight Routing</a:t>
            </a:r>
            <a:r>
              <a:rPr lang="en-US" sz="2800" dirty="0">
                <a:solidFill>
                  <a:schemeClr val="bg1"/>
                </a:solidFill>
                <a:latin typeface="Poppins Light" pitchFamily="2" charset="77"/>
                <a:ea typeface="Calibri" panose="020F0502020204030204" pitchFamily="34" charset="0"/>
                <a:cs typeface="Poppins Light" pitchFamily="2" charset="77"/>
              </a:rPr>
              <a:t> </a:t>
            </a:r>
            <a:r>
              <a:rPr lang="en-US" sz="2800" dirty="0">
                <a:solidFill>
                  <a:schemeClr val="bg1"/>
                </a:solidFill>
                <a:effectLst/>
                <a:latin typeface="Poppins Light" pitchFamily="2" charset="77"/>
                <a:ea typeface="Calibri" panose="020F0502020204030204" pitchFamily="34" charset="0"/>
                <a:cs typeface="Poppins Light" pitchFamily="2" charset="77"/>
              </a:rPr>
              <a:t>(Fortune, July 27, 2021) </a:t>
            </a:r>
            <a:endParaRPr lang="en-US" dirty="0">
              <a:latin typeface="Poppins Light" pitchFamily="2" charset="77"/>
              <a:cs typeface="Poppins Light" pitchFamily="2" charset="77"/>
            </a:endParaRPr>
          </a:p>
          <a:p>
            <a:pPr marL="0" indent="0">
              <a:lnSpc>
                <a:spcPct val="107000"/>
              </a:lnSpc>
              <a:spcBef>
                <a:spcPts val="1800"/>
              </a:spcBef>
              <a:spcAft>
                <a:spcPts val="1200"/>
              </a:spcAft>
              <a:buNone/>
            </a:pPr>
            <a:r>
              <a:rPr lang="en-US" sz="1500" dirty="0">
                <a:solidFill>
                  <a:schemeClr val="bg1"/>
                </a:solidFill>
                <a:effectLst/>
                <a:latin typeface="Poppins Light"/>
                <a:ea typeface="Calibri"/>
                <a:cs typeface="Poppins Light"/>
              </a:rPr>
              <a:t>Today, airplanes in the U.S. don’t fly a straight-line path between takeoff and </a:t>
            </a:r>
            <a:br>
              <a:rPr lang="en-US" sz="1500" dirty="0">
                <a:latin typeface="Poppins Light" panose="00000400000000000000" pitchFamily="2" charset="0"/>
                <a:ea typeface="Calibri" panose="020F0502020204030204" pitchFamily="34" charset="0"/>
                <a:cs typeface="Poppins Light" panose="00000400000000000000" pitchFamily="2" charset="0"/>
              </a:rPr>
            </a:br>
            <a:r>
              <a:rPr lang="en-US" sz="1500" dirty="0">
                <a:solidFill>
                  <a:schemeClr val="bg1"/>
                </a:solidFill>
                <a:effectLst/>
                <a:latin typeface="Poppins Light"/>
                <a:ea typeface="Calibri"/>
                <a:cs typeface="Poppins Light"/>
              </a:rPr>
              <a:t>landing. Instead, they zig-zag in the general direction of their destination, </a:t>
            </a:r>
            <a:br>
              <a:rPr lang="en-US" sz="1500" dirty="0">
                <a:latin typeface="Poppins Light" panose="00000400000000000000" pitchFamily="2" charset="0"/>
                <a:ea typeface="Calibri" panose="020F0502020204030204" pitchFamily="34" charset="0"/>
                <a:cs typeface="Poppins Light" panose="00000400000000000000" pitchFamily="2" charset="0"/>
              </a:rPr>
            </a:br>
            <a:r>
              <a:rPr lang="en-US" sz="1500" dirty="0">
                <a:solidFill>
                  <a:schemeClr val="bg1"/>
                </a:solidFill>
                <a:effectLst/>
                <a:latin typeface="Poppins Light"/>
                <a:ea typeface="Calibri"/>
                <a:cs typeface="Poppins Light"/>
              </a:rPr>
              <a:t>dog-legging between a series of navigational waypoints. These waypoints </a:t>
            </a:r>
            <a:br>
              <a:rPr lang="en-US" sz="1500" dirty="0">
                <a:effectLst/>
                <a:latin typeface="Poppins Light" panose="00000400000000000000" pitchFamily="2" charset="0"/>
                <a:ea typeface="Calibri" panose="020F0502020204030204" pitchFamily="34" charset="0"/>
                <a:cs typeface="Poppins Light" panose="00000400000000000000" pitchFamily="2" charset="0"/>
              </a:rPr>
            </a:br>
            <a:r>
              <a:rPr lang="en-US" sz="1500" dirty="0">
                <a:solidFill>
                  <a:schemeClr val="bg1"/>
                </a:solidFill>
                <a:effectLst/>
                <a:latin typeface="Poppins Light"/>
                <a:ea typeface="Calibri"/>
                <a:cs typeface="Poppins Light"/>
              </a:rPr>
              <a:t>form what are essentially highways in the sky. But there are many different </a:t>
            </a:r>
            <a:br>
              <a:rPr lang="en-US" sz="1500" dirty="0">
                <a:effectLst/>
                <a:latin typeface="Poppins Light" panose="00000400000000000000" pitchFamily="2" charset="0"/>
                <a:ea typeface="Calibri" panose="020F0502020204030204" pitchFamily="34" charset="0"/>
                <a:cs typeface="Poppins Light" panose="00000400000000000000" pitchFamily="2" charset="0"/>
              </a:rPr>
            </a:br>
            <a:r>
              <a:rPr lang="en-US" sz="1500" dirty="0">
                <a:solidFill>
                  <a:schemeClr val="bg1"/>
                </a:solidFill>
                <a:effectLst/>
                <a:latin typeface="Poppins Light"/>
                <a:ea typeface="Calibri"/>
                <a:cs typeface="Poppins Light"/>
              </a:rPr>
              <a:t>possible routes between waypoints and it is up to the dispatchers to </a:t>
            </a:r>
            <a:br>
              <a:rPr lang="en-US" sz="1500" dirty="0">
                <a:effectLst/>
                <a:latin typeface="Poppins Light" panose="00000400000000000000" pitchFamily="2" charset="0"/>
                <a:ea typeface="Calibri" panose="020F0502020204030204" pitchFamily="34" charset="0"/>
                <a:cs typeface="Poppins Light" panose="00000400000000000000" pitchFamily="2" charset="0"/>
              </a:rPr>
            </a:br>
            <a:r>
              <a:rPr lang="en-US" sz="1500" dirty="0">
                <a:solidFill>
                  <a:schemeClr val="bg1"/>
                </a:solidFill>
                <a:effectLst/>
                <a:latin typeface="Poppins Light"/>
                <a:ea typeface="Calibri"/>
                <a:cs typeface="Poppins Light"/>
              </a:rPr>
              <a:t>determine which of these skyways the plane will travel to reach its destination.</a:t>
            </a:r>
            <a:endParaRPr lang="en-US" sz="1500" dirty="0">
              <a:solidFill>
                <a:schemeClr val="bg1"/>
              </a:solidFill>
              <a:latin typeface="Poppins Light"/>
              <a:ea typeface="Calibri"/>
              <a:cs typeface="Poppins Light"/>
            </a:endParaRPr>
          </a:p>
          <a:p>
            <a:pPr marL="0" indent="0">
              <a:lnSpc>
                <a:spcPct val="107000"/>
              </a:lnSpc>
              <a:spcBef>
                <a:spcPts val="0"/>
              </a:spcBef>
              <a:spcAft>
                <a:spcPts val="1200"/>
              </a:spcAft>
              <a:buNone/>
            </a:pPr>
            <a:r>
              <a:rPr lang="en-US" sz="1500" dirty="0">
                <a:solidFill>
                  <a:schemeClr val="bg1"/>
                </a:solidFill>
                <a:effectLst/>
                <a:latin typeface="Poppins Light"/>
                <a:ea typeface="Calibri"/>
                <a:cs typeface="Poppins Light"/>
              </a:rPr>
              <a:t>To do this, the dispatchers take into account weather and wind forecasts, </a:t>
            </a:r>
            <a:br>
              <a:rPr lang="en-US" sz="1500" dirty="0">
                <a:effectLst/>
                <a:latin typeface="Poppins Light" panose="00000400000000000000" pitchFamily="2" charset="0"/>
                <a:ea typeface="Calibri" panose="020F0502020204030204" pitchFamily="34" charset="0"/>
                <a:cs typeface="Poppins Light" panose="00000400000000000000" pitchFamily="2" charset="0"/>
              </a:rPr>
            </a:br>
            <a:r>
              <a:rPr lang="en-US" sz="1500" dirty="0">
                <a:solidFill>
                  <a:schemeClr val="bg1"/>
                </a:solidFill>
                <a:effectLst/>
                <a:latin typeface="Poppins Light"/>
                <a:ea typeface="Calibri"/>
                <a:cs typeface="Poppins Light"/>
              </a:rPr>
              <a:t>as well as military and other airspace restrictions, and sometimes reports of turbulence provided </a:t>
            </a:r>
            <a:br>
              <a:rPr lang="en-US" sz="1500" dirty="0">
                <a:effectLst/>
                <a:latin typeface="Poppins Light" panose="00000400000000000000" pitchFamily="2" charset="0"/>
                <a:ea typeface="Calibri" panose="020F0502020204030204" pitchFamily="34" charset="0"/>
                <a:cs typeface="Poppins Light" panose="00000400000000000000" pitchFamily="2" charset="0"/>
              </a:rPr>
            </a:br>
            <a:r>
              <a:rPr lang="en-US" sz="1500" dirty="0">
                <a:solidFill>
                  <a:schemeClr val="bg1"/>
                </a:solidFill>
                <a:effectLst/>
                <a:latin typeface="Poppins Light"/>
                <a:ea typeface="Calibri"/>
                <a:cs typeface="Poppins Light"/>
              </a:rPr>
              <a:t>by pilots who have already flown that same route earlier in the day. Finding this information often requires the dispatcher to flip back and forth between a dozen different government, private weather forecasting, airport and internal airline databases.</a:t>
            </a:r>
          </a:p>
        </p:txBody>
      </p:sp>
      <p:pic>
        <p:nvPicPr>
          <p:cNvPr id="2" name="Picture 3" descr="A picture containing sky, outdoor, building, tower&#10;&#10;Description automatically generated">
            <a:extLst>
              <a:ext uri="{FF2B5EF4-FFF2-40B4-BE49-F238E27FC236}">
                <a16:creationId xmlns:a16="http://schemas.microsoft.com/office/drawing/2014/main" id="{BEF2E6F1-CE55-7B8E-8E6E-990F8506DCF9}"/>
              </a:ext>
            </a:extLst>
          </p:cNvPr>
          <p:cNvPicPr>
            <a:picLocks noChangeAspect="1"/>
          </p:cNvPicPr>
          <p:nvPr/>
        </p:nvPicPr>
        <p:blipFill rotWithShape="1">
          <a:blip r:embed="rId3"/>
          <a:srcRect l="14790" t="2056" r="13452" b="4637"/>
          <a:stretch/>
        </p:blipFill>
        <p:spPr>
          <a:xfrm>
            <a:off x="8267075" y="2164300"/>
            <a:ext cx="3117955" cy="2714998"/>
          </a:xfrm>
          <a:prstGeom prst="rect">
            <a:avLst/>
          </a:prstGeom>
        </p:spPr>
      </p:pic>
    </p:spTree>
    <p:extLst>
      <p:ext uri="{BB962C8B-B14F-4D97-AF65-F5344CB8AC3E}">
        <p14:creationId xmlns:p14="http://schemas.microsoft.com/office/powerpoint/2010/main" val="233498248"/>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16" name="Rectangle 15">
            <a:extLst>
              <a:ext uri="{FF2B5EF4-FFF2-40B4-BE49-F238E27FC236}">
                <a16:creationId xmlns:a16="http://schemas.microsoft.com/office/drawing/2014/main" id="{1BE588A8-B9CA-2688-0613-DB365243CAC9}"/>
              </a:ext>
            </a:extLst>
          </p:cNvPr>
          <p:cNvSpPr/>
          <p:nvPr/>
        </p:nvSpPr>
        <p:spPr>
          <a:xfrm>
            <a:off x="300037" y="296862"/>
            <a:ext cx="11591925" cy="6264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dirty="0">
              <a:latin typeface="Poppins" pitchFamily="2" charset="77"/>
            </a:endParaRPr>
          </a:p>
        </p:txBody>
      </p:sp>
      <p:sp>
        <p:nvSpPr>
          <p:cNvPr id="8" name="TextBox 7">
            <a:extLst>
              <a:ext uri="{FF2B5EF4-FFF2-40B4-BE49-F238E27FC236}">
                <a16:creationId xmlns:a16="http://schemas.microsoft.com/office/drawing/2014/main" id="{14C60E61-4F2B-6B44-9001-188C1C112BD2}"/>
              </a:ext>
            </a:extLst>
          </p:cNvPr>
          <p:cNvSpPr txBox="1"/>
          <p:nvPr/>
        </p:nvSpPr>
        <p:spPr>
          <a:xfrm>
            <a:off x="672143" y="2758747"/>
            <a:ext cx="5340037" cy="3599383"/>
          </a:xfrm>
          <a:prstGeom prst="rect">
            <a:avLst/>
          </a:prstGeom>
          <a:noFill/>
        </p:spPr>
        <p:txBody>
          <a:bodyPr wrap="square" lIns="91440" tIns="45720" rIns="91440" bIns="45720" anchor="t">
            <a:spAutoFit/>
          </a:bodyPr>
          <a:lstStyle/>
          <a:p>
            <a:pPr>
              <a:lnSpc>
                <a:spcPct val="107000"/>
              </a:lnSpc>
              <a:spcBef>
                <a:spcPts val="600"/>
              </a:spcBef>
              <a:spcAft>
                <a:spcPts val="1400"/>
              </a:spcAft>
            </a:pPr>
            <a:r>
              <a:rPr lang="en-US" spc="50" dirty="0">
                <a:solidFill>
                  <a:schemeClr val="bg1"/>
                </a:solidFill>
                <a:effectLst/>
                <a:latin typeface="Poppins Light" pitchFamily="2" charset="77"/>
                <a:ea typeface="Calibri" panose="020F0502020204030204" pitchFamily="34" charset="0"/>
                <a:cs typeface="Poppins Light" pitchFamily="2" charset="77"/>
              </a:rPr>
              <a:t>Thanks to the introduction of </a:t>
            </a:r>
            <a:r>
              <a:rPr lang="en-US" spc="50" dirty="0" err="1">
                <a:solidFill>
                  <a:schemeClr val="bg1"/>
                </a:solidFill>
                <a:effectLst/>
                <a:latin typeface="Poppins Light" pitchFamily="2" charset="77"/>
                <a:ea typeface="Calibri" panose="020F0502020204030204" pitchFamily="34" charset="0"/>
                <a:cs typeface="Poppins Light" pitchFamily="2" charset="77"/>
              </a:rPr>
              <a:t>ChatGPT</a:t>
            </a:r>
            <a:r>
              <a:rPr lang="en-US" spc="50" dirty="0">
                <a:solidFill>
                  <a:schemeClr val="bg1"/>
                </a:solidFill>
                <a:effectLst/>
                <a:latin typeface="Poppins Light" pitchFamily="2" charset="77"/>
                <a:ea typeface="Calibri" panose="020F0502020204030204" pitchFamily="34" charset="0"/>
                <a:cs typeface="Poppins Light" pitchFamily="2" charset="77"/>
              </a:rPr>
              <a:t>, </a:t>
            </a:r>
            <a:br>
              <a:rPr lang="en-US" spc="50" dirty="0">
                <a:latin typeface="Poppins Light" pitchFamily="2" charset="77"/>
                <a:ea typeface="Calibri" panose="020F0502020204030204" pitchFamily="34" charset="0"/>
                <a:cs typeface="Poppins Light" pitchFamily="2" charset="77"/>
              </a:rPr>
            </a:br>
            <a:r>
              <a:rPr lang="en-US" spc="50" dirty="0">
                <a:solidFill>
                  <a:schemeClr val="bg1"/>
                </a:solidFill>
                <a:effectLst/>
                <a:latin typeface="Poppins Light" pitchFamily="2" charset="77"/>
                <a:ea typeface="Calibri" panose="020F0502020204030204" pitchFamily="34" charset="0"/>
                <a:cs typeface="Poppins Light" pitchFamily="2" charset="77"/>
              </a:rPr>
              <a:t>the profile of AI transcends the tech sector. Heck, the insurance salesperson </a:t>
            </a:r>
            <a:br>
              <a:rPr lang="en-US" spc="50" dirty="0">
                <a:latin typeface="Poppins Light" pitchFamily="2" charset="77"/>
                <a:ea typeface="Calibri" panose="020F0502020204030204" pitchFamily="34" charset="0"/>
                <a:cs typeface="Poppins Light" pitchFamily="2" charset="77"/>
              </a:rPr>
            </a:br>
            <a:r>
              <a:rPr lang="en-US" spc="50" dirty="0">
                <a:solidFill>
                  <a:schemeClr val="bg1"/>
                </a:solidFill>
                <a:effectLst/>
                <a:latin typeface="Poppins Light" pitchFamily="2" charset="77"/>
                <a:ea typeface="Calibri" panose="020F0502020204030204" pitchFamily="34" charset="0"/>
                <a:cs typeface="Poppins Light" pitchFamily="2" charset="77"/>
              </a:rPr>
              <a:t>in Omaha now understands AI’s potential impact on business.</a:t>
            </a:r>
            <a:r>
              <a:rPr lang="en-US" spc="50" dirty="0">
                <a:solidFill>
                  <a:schemeClr val="bg1"/>
                </a:solidFill>
                <a:latin typeface="Poppins Light" pitchFamily="2" charset="77"/>
                <a:ea typeface="Calibri" panose="020F0502020204030204" pitchFamily="34" charset="0"/>
                <a:cs typeface="Poppins Light" pitchFamily="2" charset="77"/>
              </a:rPr>
              <a:t> </a:t>
            </a:r>
            <a:r>
              <a:rPr lang="en-US" spc="50" dirty="0">
                <a:solidFill>
                  <a:schemeClr val="bg1"/>
                </a:solidFill>
                <a:effectLst/>
                <a:latin typeface="Poppins Light" pitchFamily="2" charset="77"/>
                <a:ea typeface="Calibri" panose="020F0502020204030204" pitchFamily="34" charset="0"/>
                <a:cs typeface="Poppins Light" pitchFamily="2" charset="77"/>
              </a:rPr>
              <a:t>The chart to the right depicts the number of articles with either [AI] or [artificial intelligence] in the headline (Source: Factiva). You can see </a:t>
            </a:r>
            <a:br>
              <a:rPr lang="en-US" spc="50" dirty="0">
                <a:solidFill>
                  <a:schemeClr val="bg1"/>
                </a:solidFill>
                <a:effectLst/>
                <a:latin typeface="Poppins Light" pitchFamily="2" charset="77"/>
                <a:ea typeface="Calibri" panose="020F0502020204030204" pitchFamily="34" charset="0"/>
                <a:cs typeface="Poppins Light" pitchFamily="2" charset="77"/>
              </a:rPr>
            </a:br>
            <a:r>
              <a:rPr lang="en-US" spc="50" dirty="0">
                <a:solidFill>
                  <a:schemeClr val="bg1"/>
                </a:solidFill>
                <a:effectLst/>
                <a:latin typeface="Poppins Light" pitchFamily="2" charset="77"/>
                <a:ea typeface="Calibri" panose="020F0502020204030204" pitchFamily="34" charset="0"/>
                <a:cs typeface="Poppins Light" pitchFamily="2" charset="77"/>
              </a:rPr>
              <a:t>the number of hits in Q1 of 2023 already </a:t>
            </a:r>
            <a:br>
              <a:rPr lang="en-US" spc="50" dirty="0">
                <a:latin typeface="Poppins Light" pitchFamily="2" charset="77"/>
                <a:ea typeface="Calibri" panose="020F0502020204030204" pitchFamily="34" charset="0"/>
                <a:cs typeface="Poppins Light" pitchFamily="2" charset="77"/>
              </a:rPr>
            </a:br>
            <a:r>
              <a:rPr lang="en-US" spc="50" dirty="0">
                <a:solidFill>
                  <a:schemeClr val="bg1"/>
                </a:solidFill>
                <a:effectLst/>
                <a:latin typeface="Poppins Light" pitchFamily="2" charset="77"/>
                <a:ea typeface="Calibri" panose="020F0502020204030204" pitchFamily="34" charset="0"/>
                <a:cs typeface="Poppins Light" pitchFamily="2" charset="77"/>
              </a:rPr>
              <a:t>far exceeds the entire total of 2022.</a:t>
            </a:r>
            <a:r>
              <a:rPr lang="en-US" spc="50" dirty="0">
                <a:solidFill>
                  <a:schemeClr val="bg1"/>
                </a:solidFill>
                <a:latin typeface="Poppins Light" pitchFamily="2" charset="77"/>
                <a:ea typeface="Calibri" panose="020F0502020204030204" pitchFamily="34" charset="0"/>
                <a:cs typeface="Poppins Light" pitchFamily="2" charset="77"/>
              </a:rPr>
              <a:t> </a:t>
            </a:r>
            <a:endParaRPr lang="en-US" spc="50" dirty="0">
              <a:solidFill>
                <a:schemeClr val="bg1"/>
              </a:solidFill>
              <a:effectLst/>
              <a:latin typeface="Poppins Light" pitchFamily="2" charset="77"/>
              <a:ea typeface="Calibri" panose="020F0502020204030204" pitchFamily="34" charset="0"/>
              <a:cs typeface="Poppins Light" pitchFamily="2" charset="77"/>
            </a:endParaRPr>
          </a:p>
          <a:p>
            <a:pPr>
              <a:lnSpc>
                <a:spcPct val="107000"/>
              </a:lnSpc>
              <a:spcBef>
                <a:spcPts val="600"/>
              </a:spcBef>
              <a:spcAft>
                <a:spcPts val="1400"/>
              </a:spcAft>
            </a:pPr>
            <a:r>
              <a:rPr lang="en-US" spc="50" dirty="0">
                <a:solidFill>
                  <a:schemeClr val="bg1"/>
                </a:solidFill>
                <a:effectLst/>
                <a:latin typeface="Poppins Light" pitchFamily="2" charset="77"/>
                <a:ea typeface="Calibri" panose="020F0502020204030204" pitchFamily="34" charset="0"/>
                <a:cs typeface="Poppins Light" pitchFamily="2" charset="77"/>
              </a:rPr>
              <a:t>Crazy!</a:t>
            </a:r>
          </a:p>
        </p:txBody>
      </p:sp>
      <p:sp>
        <p:nvSpPr>
          <p:cNvPr id="3" name="TextBox 2">
            <a:extLst>
              <a:ext uri="{FF2B5EF4-FFF2-40B4-BE49-F238E27FC236}">
                <a16:creationId xmlns:a16="http://schemas.microsoft.com/office/drawing/2014/main" id="{7E0A6556-3A2F-B8C2-09CF-AB4E9318C6D9}"/>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solidFill>
                  <a:schemeClr val="bg1"/>
                </a:solidFill>
                <a:latin typeface="Gotham Book" pitchFamily="2" charset="0"/>
                <a:cs typeface="Gotham Book" pitchFamily="2" charset="0"/>
              </a:rPr>
              <a:t>3</a:t>
            </a:fld>
            <a:endParaRPr lang="en-US" sz="900" b="0" i="0" dirty="0">
              <a:solidFill>
                <a:schemeClr val="bg1"/>
              </a:solidFill>
              <a:latin typeface="Gotham Book" pitchFamily="2" charset="0"/>
              <a:cs typeface="Gotham Book" pitchFamily="2" charset="0"/>
            </a:endParaRPr>
          </a:p>
        </p:txBody>
      </p:sp>
      <p:grpSp>
        <p:nvGrpSpPr>
          <p:cNvPr id="2" name="Group 1">
            <a:extLst>
              <a:ext uri="{FF2B5EF4-FFF2-40B4-BE49-F238E27FC236}">
                <a16:creationId xmlns:a16="http://schemas.microsoft.com/office/drawing/2014/main" id="{05841A30-0F34-5878-1504-7A8C231D7120}"/>
              </a:ext>
            </a:extLst>
          </p:cNvPr>
          <p:cNvGrpSpPr/>
          <p:nvPr/>
        </p:nvGrpSpPr>
        <p:grpSpPr>
          <a:xfrm>
            <a:off x="7464219" y="712661"/>
            <a:ext cx="4062768" cy="5744525"/>
            <a:chOff x="7471839" y="651701"/>
            <a:chExt cx="4062768" cy="5744525"/>
          </a:xfrm>
        </p:grpSpPr>
        <p:graphicFrame>
          <p:nvGraphicFramePr>
            <p:cNvPr id="17" name="Chart 16">
              <a:extLst>
                <a:ext uri="{FF2B5EF4-FFF2-40B4-BE49-F238E27FC236}">
                  <a16:creationId xmlns:a16="http://schemas.microsoft.com/office/drawing/2014/main" id="{2B79FF5F-1F9D-B94D-EE54-72A1F690D8E1}"/>
                </a:ext>
              </a:extLst>
            </p:cNvPr>
            <p:cNvGraphicFramePr/>
            <p:nvPr>
              <p:extLst>
                <p:ext uri="{D42A27DB-BD31-4B8C-83A1-F6EECF244321}">
                  <p14:modId xmlns:p14="http://schemas.microsoft.com/office/powerpoint/2010/main" val="1332102778"/>
                </p:ext>
              </p:extLst>
            </p:nvPr>
          </p:nvGraphicFramePr>
          <p:xfrm>
            <a:off x="7471839" y="651701"/>
            <a:ext cx="4062768"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240DC64A-2235-4FE1-183E-7F3C593B6D66}"/>
                </a:ext>
              </a:extLst>
            </p:cNvPr>
            <p:cNvSpPr txBox="1"/>
            <p:nvPr/>
          </p:nvSpPr>
          <p:spPr>
            <a:xfrm>
              <a:off x="8182610" y="5934561"/>
              <a:ext cx="589337" cy="276999"/>
            </a:xfrm>
            <a:prstGeom prst="rect">
              <a:avLst/>
            </a:prstGeom>
            <a:noFill/>
          </p:spPr>
          <p:txBody>
            <a:bodyPr wrap="square" rtlCol="0">
              <a:spAutoFit/>
            </a:bodyPr>
            <a:lstStyle/>
            <a:p>
              <a:r>
                <a:rPr lang="en-US" sz="1200" b="1">
                  <a:solidFill>
                    <a:schemeClr val="bg2"/>
                  </a:solidFill>
                  <a:latin typeface="Poppins SemiBold" pitchFamily="2" charset="77"/>
                  <a:cs typeface="Poppins SemiBold" pitchFamily="2" charset="77"/>
                </a:rPr>
                <a:t>2019</a:t>
              </a:r>
            </a:p>
          </p:txBody>
        </p:sp>
        <p:sp>
          <p:nvSpPr>
            <p:cNvPr id="19" name="TextBox 18">
              <a:extLst>
                <a:ext uri="{FF2B5EF4-FFF2-40B4-BE49-F238E27FC236}">
                  <a16:creationId xmlns:a16="http://schemas.microsoft.com/office/drawing/2014/main" id="{18834A4B-0A8C-5FC6-42F6-6F16A59C5B8D}"/>
                </a:ext>
              </a:extLst>
            </p:cNvPr>
            <p:cNvSpPr txBox="1"/>
            <p:nvPr/>
          </p:nvSpPr>
          <p:spPr>
            <a:xfrm>
              <a:off x="8836660" y="5934561"/>
              <a:ext cx="641349" cy="276999"/>
            </a:xfrm>
            <a:prstGeom prst="rect">
              <a:avLst/>
            </a:prstGeom>
            <a:noFill/>
          </p:spPr>
          <p:txBody>
            <a:bodyPr wrap="square" rtlCol="0">
              <a:spAutoFit/>
            </a:bodyPr>
            <a:lstStyle/>
            <a:p>
              <a:r>
                <a:rPr lang="en-US" sz="1200" b="1">
                  <a:solidFill>
                    <a:schemeClr val="bg2"/>
                  </a:solidFill>
                  <a:latin typeface="Poppins SemiBold" pitchFamily="2" charset="77"/>
                  <a:cs typeface="Poppins SemiBold" pitchFamily="2" charset="77"/>
                </a:rPr>
                <a:t>2020</a:t>
              </a:r>
            </a:p>
          </p:txBody>
        </p:sp>
        <p:sp>
          <p:nvSpPr>
            <p:cNvPr id="20" name="TextBox 19">
              <a:extLst>
                <a:ext uri="{FF2B5EF4-FFF2-40B4-BE49-F238E27FC236}">
                  <a16:creationId xmlns:a16="http://schemas.microsoft.com/office/drawing/2014/main" id="{866DD55E-9B04-92B5-B69B-997500FAE6CC}"/>
                </a:ext>
              </a:extLst>
            </p:cNvPr>
            <p:cNvSpPr txBox="1"/>
            <p:nvPr/>
          </p:nvSpPr>
          <p:spPr>
            <a:xfrm>
              <a:off x="9481185" y="5934561"/>
              <a:ext cx="589337" cy="276999"/>
            </a:xfrm>
            <a:prstGeom prst="rect">
              <a:avLst/>
            </a:prstGeom>
            <a:noFill/>
          </p:spPr>
          <p:txBody>
            <a:bodyPr wrap="square" rtlCol="0">
              <a:spAutoFit/>
            </a:bodyPr>
            <a:lstStyle/>
            <a:p>
              <a:r>
                <a:rPr lang="en-US" sz="1200" b="1">
                  <a:solidFill>
                    <a:schemeClr val="bg2"/>
                  </a:solidFill>
                  <a:latin typeface="Poppins SemiBold" pitchFamily="2" charset="77"/>
                  <a:cs typeface="Poppins SemiBold" pitchFamily="2" charset="77"/>
                </a:rPr>
                <a:t>2021</a:t>
              </a:r>
            </a:p>
          </p:txBody>
        </p:sp>
        <p:sp>
          <p:nvSpPr>
            <p:cNvPr id="21" name="TextBox 20">
              <a:extLst>
                <a:ext uri="{FF2B5EF4-FFF2-40B4-BE49-F238E27FC236}">
                  <a16:creationId xmlns:a16="http://schemas.microsoft.com/office/drawing/2014/main" id="{DC73040F-D02E-9489-DCE2-B538951C656C}"/>
                </a:ext>
              </a:extLst>
            </p:cNvPr>
            <p:cNvSpPr txBox="1"/>
            <p:nvPr/>
          </p:nvSpPr>
          <p:spPr>
            <a:xfrm>
              <a:off x="10135235" y="5934561"/>
              <a:ext cx="641349" cy="276999"/>
            </a:xfrm>
            <a:prstGeom prst="rect">
              <a:avLst/>
            </a:prstGeom>
            <a:noFill/>
          </p:spPr>
          <p:txBody>
            <a:bodyPr wrap="square" rtlCol="0">
              <a:spAutoFit/>
            </a:bodyPr>
            <a:lstStyle/>
            <a:p>
              <a:r>
                <a:rPr lang="en-US" sz="1200" b="1">
                  <a:solidFill>
                    <a:schemeClr val="bg2"/>
                  </a:solidFill>
                  <a:latin typeface="Poppins SemiBold" pitchFamily="2" charset="77"/>
                  <a:cs typeface="Poppins SemiBold" pitchFamily="2" charset="77"/>
                </a:rPr>
                <a:t>2022</a:t>
              </a:r>
            </a:p>
          </p:txBody>
        </p:sp>
        <p:sp>
          <p:nvSpPr>
            <p:cNvPr id="22" name="TextBox 21">
              <a:extLst>
                <a:ext uri="{FF2B5EF4-FFF2-40B4-BE49-F238E27FC236}">
                  <a16:creationId xmlns:a16="http://schemas.microsoft.com/office/drawing/2014/main" id="{643D27FE-3F35-29FC-0839-DC10822FD7FF}"/>
                </a:ext>
              </a:extLst>
            </p:cNvPr>
            <p:cNvSpPr txBox="1"/>
            <p:nvPr/>
          </p:nvSpPr>
          <p:spPr>
            <a:xfrm>
              <a:off x="10710800" y="5934561"/>
              <a:ext cx="711200" cy="461665"/>
            </a:xfrm>
            <a:prstGeom prst="rect">
              <a:avLst/>
            </a:prstGeom>
            <a:noFill/>
          </p:spPr>
          <p:txBody>
            <a:bodyPr wrap="square" rtlCol="0">
              <a:spAutoFit/>
            </a:bodyPr>
            <a:lstStyle/>
            <a:p>
              <a:pPr algn="ctr"/>
              <a:r>
                <a:rPr lang="en-US" sz="1200" b="1">
                  <a:solidFill>
                    <a:schemeClr val="bg2"/>
                  </a:solidFill>
                  <a:latin typeface="Poppins SemiBold" pitchFamily="2" charset="77"/>
                  <a:cs typeface="Poppins SemiBold" pitchFamily="2" charset="77"/>
                </a:rPr>
                <a:t>2023 Q1</a:t>
              </a:r>
            </a:p>
          </p:txBody>
        </p:sp>
      </p:grpSp>
      <p:sp>
        <p:nvSpPr>
          <p:cNvPr id="748" name="Google Shape;748;p44"/>
          <p:cNvSpPr txBox="1">
            <a:spLocks noGrp="1"/>
          </p:cNvSpPr>
          <p:nvPr>
            <p:ph type="title"/>
          </p:nvPr>
        </p:nvSpPr>
        <p:spPr>
          <a:xfrm>
            <a:off x="658367" y="722376"/>
            <a:ext cx="7024695" cy="2036370"/>
          </a:xfrm>
        </p:spPr>
        <p:txBody>
          <a:bodyPr rIns="0"/>
          <a:lstStyle/>
          <a:p>
            <a:pPr algn="l">
              <a:tabLst>
                <a:tab pos="1412875" algn="l"/>
              </a:tabLst>
            </a:pPr>
            <a:r>
              <a:rPr lang="en-SG" spc="-50" dirty="0">
                <a:solidFill>
                  <a:schemeClr val="bg2"/>
                </a:solidFill>
                <a:latin typeface="Poppins"/>
                <a:cs typeface="Segoe UI"/>
              </a:rPr>
              <a:t>No Single Topic Currently Commands Attention Quite Like AI</a:t>
            </a:r>
            <a:br>
              <a:rPr lang="en-SG" spc="-50" dirty="0"/>
            </a:br>
            <a:endParaRPr lang="en-SG" spc="-50" dirty="0">
              <a:solidFill>
                <a:schemeClr val="bg2"/>
              </a:solidFill>
            </a:endParaRPr>
          </a:p>
        </p:txBody>
      </p:sp>
    </p:spTree>
    <p:extLst>
      <p:ext uri="{BB962C8B-B14F-4D97-AF65-F5344CB8AC3E}">
        <p14:creationId xmlns:p14="http://schemas.microsoft.com/office/powerpoint/2010/main" val="1884739940"/>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EB33D48-B706-946B-5895-0B4E4989D383}"/>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solidFill>
                  <a:schemeClr val="bg1"/>
                </a:solidFill>
                <a:latin typeface="Gotham Book" pitchFamily="2" charset="0"/>
                <a:cs typeface="Gotham Book" pitchFamily="2" charset="0"/>
              </a:rPr>
              <a:t>30</a:t>
            </a:fld>
            <a:endParaRPr lang="en-US" sz="900" b="0" i="0">
              <a:solidFill>
                <a:schemeClr val="bg1"/>
              </a:solidFill>
              <a:latin typeface="Gotham Book" pitchFamily="2" charset="0"/>
              <a:cs typeface="Gotham Book" pitchFamily="2" charset="0"/>
            </a:endParaRPr>
          </a:p>
        </p:txBody>
      </p:sp>
      <p:sp>
        <p:nvSpPr>
          <p:cNvPr id="19" name="Google Shape;748;p44">
            <a:extLst>
              <a:ext uri="{FF2B5EF4-FFF2-40B4-BE49-F238E27FC236}">
                <a16:creationId xmlns:a16="http://schemas.microsoft.com/office/drawing/2014/main" id="{2BF06C96-B0A4-759E-05E5-ECB5E8707A28}"/>
              </a:ext>
            </a:extLst>
          </p:cNvPr>
          <p:cNvSpPr txBox="1">
            <a:spLocks/>
          </p:cNvSpPr>
          <p:nvPr/>
        </p:nvSpPr>
        <p:spPr>
          <a:xfrm>
            <a:off x="657393" y="719333"/>
            <a:ext cx="11034825" cy="2312625"/>
          </a:xfrm>
          <a:prstGeom prst="rect">
            <a:avLst/>
          </a:prstGeom>
        </p:spPr>
        <p:txBody>
          <a:bodyPr lIns="91440" tIns="45720" rIns="0" bIns="45720" anchor="t" anchorCtr="0">
            <a:noAutofit/>
          </a:bodyPr>
          <a:lstStyle>
            <a:lvl1pPr algn="l" defTabSz="914377" rtl="0" eaLnBrk="1" latinLnBrk="0" hangingPunct="1">
              <a:lnSpc>
                <a:spcPct val="90000"/>
              </a:lnSpc>
              <a:spcBef>
                <a:spcPct val="0"/>
              </a:spcBef>
              <a:buNone/>
              <a:defRPr sz="4400" b="0" i="0" kern="1200">
                <a:solidFill>
                  <a:schemeClr val="tx1"/>
                </a:solidFill>
                <a:latin typeface="Poppins" pitchFamily="2" charset="77"/>
                <a:ea typeface="GT Alpina Light" pitchFamily="2" charset="77"/>
                <a:cs typeface="Segoe UI" panose="020B0502040204020203" pitchFamily="34" charset="0"/>
              </a:defRPr>
            </a:lvl1pPr>
          </a:lstStyle>
          <a:p>
            <a:r>
              <a:rPr lang="en-US" b="1" spc="-100" dirty="0">
                <a:solidFill>
                  <a:srgbClr val="D0DD27"/>
                </a:solidFill>
                <a:latin typeface="Poppins"/>
                <a:cs typeface="Poppins"/>
              </a:rPr>
              <a:t>Many Stories Strive to Tease out </a:t>
            </a:r>
            <a:br>
              <a:rPr lang="en-US" b="1" spc="-100" dirty="0">
                <a:solidFill>
                  <a:srgbClr val="D0DD27"/>
                </a:solidFill>
                <a:latin typeface="Poppins"/>
                <a:cs typeface="Poppins"/>
              </a:rPr>
            </a:br>
            <a:r>
              <a:rPr lang="en-US" b="1" spc="-100" dirty="0">
                <a:solidFill>
                  <a:srgbClr val="D0DD27"/>
                </a:solidFill>
                <a:latin typeface="Poppins"/>
                <a:cs typeface="Poppins"/>
              </a:rPr>
              <a:t>the Humanity via Anecdotes</a:t>
            </a:r>
          </a:p>
          <a:p>
            <a:pPr>
              <a:lnSpc>
                <a:spcPct val="100000"/>
              </a:lnSpc>
              <a:spcBef>
                <a:spcPts val="1500"/>
              </a:spcBef>
            </a:pPr>
            <a:r>
              <a:rPr lang="en-US" sz="2800" dirty="0">
                <a:solidFill>
                  <a:schemeClr val="bg1"/>
                </a:solidFill>
                <a:effectLst/>
                <a:latin typeface="Poppins Light"/>
                <a:ea typeface="Calibri" panose="020F0502020204030204" pitchFamily="34" charset="0"/>
                <a:cs typeface="Poppins Light"/>
              </a:rPr>
              <a:t>And Here’s Another One, Again from The Economist </a:t>
            </a:r>
            <a:br>
              <a:rPr lang="en-US" sz="2800" dirty="0">
                <a:solidFill>
                  <a:schemeClr val="bg1"/>
                </a:solidFill>
                <a:effectLst/>
                <a:latin typeface="Poppins Light"/>
                <a:ea typeface="Calibri" panose="020F0502020204030204" pitchFamily="34" charset="0"/>
                <a:cs typeface="Poppins Light"/>
              </a:rPr>
            </a:br>
            <a:r>
              <a:rPr lang="en-US" sz="2800" dirty="0">
                <a:solidFill>
                  <a:schemeClr val="bg1"/>
                </a:solidFill>
                <a:effectLst/>
                <a:latin typeface="Poppins Light"/>
                <a:ea typeface="Calibri" panose="020F0502020204030204" pitchFamily="34" charset="0"/>
                <a:cs typeface="Poppins Light"/>
              </a:rPr>
              <a:t>on the Intersection of AI and Agriculture</a:t>
            </a:r>
          </a:p>
        </p:txBody>
      </p:sp>
      <p:sp>
        <p:nvSpPr>
          <p:cNvPr id="2" name="TextBox 1">
            <a:extLst>
              <a:ext uri="{FF2B5EF4-FFF2-40B4-BE49-F238E27FC236}">
                <a16:creationId xmlns:a16="http://schemas.microsoft.com/office/drawing/2014/main" id="{0180DC2D-A307-6C16-E70F-042226B01135}"/>
              </a:ext>
            </a:extLst>
          </p:cNvPr>
          <p:cNvSpPr txBox="1"/>
          <p:nvPr/>
        </p:nvSpPr>
        <p:spPr>
          <a:xfrm>
            <a:off x="657393" y="3221080"/>
            <a:ext cx="7553475" cy="32290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en-US" sz="1600" dirty="0">
                <a:solidFill>
                  <a:srgbClr val="FFFFFF"/>
                </a:solidFill>
                <a:latin typeface="Poppins Light"/>
                <a:ea typeface="+mn-lt"/>
                <a:cs typeface="+mn-lt"/>
              </a:rPr>
              <a:t>The machines are coming for your crops — at least in a few fields in America. This autumn, John Deere, a tractor-maker, shipped its first fleet of fully self-driving machines to farmers. The tilling tractors are equipped with six cameras, which use artificial intelligence (AI) to recognize obstacles and </a:t>
            </a:r>
            <a:r>
              <a:rPr lang="en-US" sz="1600" dirty="0">
                <a:solidFill>
                  <a:schemeClr val="bg1"/>
                </a:solidFill>
                <a:effectLst/>
                <a:latin typeface="Poppins Light"/>
                <a:ea typeface="Calibri"/>
                <a:cs typeface="Poppins Light"/>
              </a:rPr>
              <a:t>maneuver</a:t>
            </a:r>
            <a:r>
              <a:rPr lang="en-US" sz="1800" dirty="0">
                <a:solidFill>
                  <a:schemeClr val="bg1"/>
                </a:solidFill>
                <a:effectLst/>
                <a:latin typeface="Poppins Light"/>
                <a:ea typeface="Calibri"/>
                <a:cs typeface="Poppins Light"/>
              </a:rPr>
              <a:t> o</a:t>
            </a:r>
            <a:r>
              <a:rPr lang="en-US" sz="1600" dirty="0">
                <a:solidFill>
                  <a:srgbClr val="FFFFFF"/>
                </a:solidFill>
                <a:latin typeface="Poppins Light"/>
                <a:ea typeface="+mn-lt"/>
                <a:cs typeface="+mn-lt"/>
              </a:rPr>
              <a:t>ut of the way. Julian Sanchez, who runs the firm’s emerging technology unit, estimates that about half the vehicles John Deere sells have some AI capabilities. That includes systems that use onboard cameras to detect weeds among the crops and then spray herbicides and combine harvesters that automatically alter their own setting to waste as little grain as possible. </a:t>
            </a:r>
            <a:endParaRPr lang="en-US" sz="1600" dirty="0">
              <a:solidFill>
                <a:srgbClr val="FFFFFF"/>
              </a:solidFill>
              <a:latin typeface="Poppins Light"/>
              <a:cs typeface="Poppins Medium"/>
            </a:endParaRPr>
          </a:p>
          <a:p>
            <a:pPr algn="l">
              <a:lnSpc>
                <a:spcPct val="114999"/>
              </a:lnSpc>
            </a:pPr>
            <a:endParaRPr lang="en-US" sz="1600" dirty="0">
              <a:solidFill>
                <a:srgbClr val="FFFFFF"/>
              </a:solidFill>
              <a:latin typeface="Poppins Light"/>
              <a:cs typeface="Calibri"/>
            </a:endParaRPr>
          </a:p>
        </p:txBody>
      </p:sp>
      <p:pic>
        <p:nvPicPr>
          <p:cNvPr id="5" name="Picture 6" descr="John Deere - Logo 14 - Walmart.com">
            <a:extLst>
              <a:ext uri="{FF2B5EF4-FFF2-40B4-BE49-F238E27FC236}">
                <a16:creationId xmlns:a16="http://schemas.microsoft.com/office/drawing/2014/main" id="{9AA3AD4C-FFD0-BCD9-72E0-D724CE9A8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9101" y="2866697"/>
            <a:ext cx="2160051" cy="3278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588458"/>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879F3-0A27-0145-DBEA-BD04A0D796B5}"/>
              </a:ext>
            </a:extLst>
          </p:cNvPr>
          <p:cNvSpPr>
            <a:spLocks noGrp="1"/>
          </p:cNvSpPr>
          <p:nvPr>
            <p:ph type="title"/>
          </p:nvPr>
        </p:nvSpPr>
        <p:spPr>
          <a:xfrm>
            <a:off x="950967" y="719333"/>
            <a:ext cx="11085862" cy="763600"/>
          </a:xfrm>
        </p:spPr>
        <p:txBody>
          <a:bodyPr/>
          <a:lstStyle/>
          <a:p>
            <a:r>
              <a:rPr lang="en-US" spc="-30" dirty="0">
                <a:solidFill>
                  <a:srgbClr val="192C43"/>
                </a:solidFill>
              </a:rPr>
              <a:t>Making Sense of AI </a:t>
            </a:r>
            <a:r>
              <a:rPr lang="en-US" sz="3600" b="0" spc="-150" dirty="0">
                <a:solidFill>
                  <a:srgbClr val="192C43"/>
                </a:solidFill>
                <a:latin typeface="Poppins Light" pitchFamily="2" charset="77"/>
                <a:cs typeface="Poppins Light" pitchFamily="2" charset="77"/>
              </a:rPr>
              <a:t>(not just the AI economy)</a:t>
            </a:r>
            <a:br>
              <a:rPr lang="en-US" spc="-30" dirty="0">
                <a:solidFill>
                  <a:srgbClr val="192C43"/>
                </a:solidFill>
              </a:rPr>
            </a:br>
            <a:br>
              <a:rPr lang="en-US" spc="-30" dirty="0">
                <a:solidFill>
                  <a:srgbClr val="192C43"/>
                </a:solidFill>
              </a:rPr>
            </a:br>
            <a:endParaRPr lang="en-US" spc="-30" dirty="0"/>
          </a:p>
        </p:txBody>
      </p:sp>
      <p:cxnSp>
        <p:nvCxnSpPr>
          <p:cNvPr id="10" name="Straight Connector 9">
            <a:extLst>
              <a:ext uri="{FF2B5EF4-FFF2-40B4-BE49-F238E27FC236}">
                <a16:creationId xmlns:a16="http://schemas.microsoft.com/office/drawing/2014/main" id="{E7A93403-EA34-62C8-CFEB-781679E3BDBA}"/>
              </a:ext>
            </a:extLst>
          </p:cNvPr>
          <p:cNvCxnSpPr>
            <a:cxnSpLocks/>
          </p:cNvCxnSpPr>
          <p:nvPr/>
        </p:nvCxnSpPr>
        <p:spPr>
          <a:xfrm>
            <a:off x="1069848" y="1549580"/>
            <a:ext cx="3371273" cy="0"/>
          </a:xfrm>
          <a:prstGeom prst="line">
            <a:avLst/>
          </a:prstGeom>
          <a:ln w="38100">
            <a:solidFill>
              <a:srgbClr val="D2EB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B3C1E31-15AF-057D-3818-570065AFAC63}"/>
              </a:ext>
            </a:extLst>
          </p:cNvPr>
          <p:cNvSpPr txBox="1"/>
          <p:nvPr/>
        </p:nvSpPr>
        <p:spPr>
          <a:xfrm>
            <a:off x="950967" y="1849118"/>
            <a:ext cx="4981548" cy="3724096"/>
          </a:xfrm>
          <a:prstGeom prst="rect">
            <a:avLst/>
          </a:prstGeom>
          <a:noFill/>
        </p:spPr>
        <p:txBody>
          <a:bodyPr wrap="square" lIns="91440" tIns="45720" rIns="91440" bIns="45720" rtlCol="0" anchor="t">
            <a:spAutoFit/>
          </a:bodyPr>
          <a:lstStyle/>
          <a:p>
            <a:pPr fontAlgn="base">
              <a:spcAft>
                <a:spcPts val="1200"/>
              </a:spcAft>
            </a:pPr>
            <a:r>
              <a:rPr lang="en-US" sz="1800" u="none" strike="noStrike" dirty="0">
                <a:effectLst/>
                <a:latin typeface="Poppins Light"/>
                <a:cs typeface="Poppins Light"/>
              </a:rPr>
              <a:t>Everyone is trying to figure </a:t>
            </a:r>
            <a:r>
              <a:rPr lang="en-US" dirty="0">
                <a:latin typeface="Poppins Light"/>
                <a:cs typeface="Poppins Light"/>
              </a:rPr>
              <a:t>out how</a:t>
            </a:r>
            <a:r>
              <a:rPr lang="en-US" sz="1800" u="none" strike="noStrike" dirty="0">
                <a:effectLst/>
                <a:latin typeface="Poppins Light"/>
                <a:cs typeface="Poppins Light"/>
              </a:rPr>
              <a:t> AI will impact society. The White House released what it called the “AI Bill of Rights” last October as the path for responsible AI. </a:t>
            </a:r>
          </a:p>
          <a:p>
            <a:pPr fontAlgn="base">
              <a:spcAft>
                <a:spcPts val="1200"/>
              </a:spcAft>
            </a:pPr>
            <a:r>
              <a:rPr lang="en-US" sz="1800" u="none" strike="noStrike" dirty="0">
                <a:effectLst/>
                <a:latin typeface="Poppins Light" pitchFamily="2" charset="77"/>
                <a:cs typeface="Poppins Light" pitchFamily="2" charset="77"/>
              </a:rPr>
              <a:t>Here’s the reality. No one knows how this will play out in the coming years.</a:t>
            </a:r>
          </a:p>
          <a:p>
            <a:pPr fontAlgn="base">
              <a:spcAft>
                <a:spcPts val="1200"/>
              </a:spcAft>
            </a:pPr>
            <a:r>
              <a:rPr lang="en-US" sz="1800" u="none" strike="noStrike" dirty="0">
                <a:effectLst/>
                <a:latin typeface="Poppins Light"/>
                <a:cs typeface="Poppins Light"/>
              </a:rPr>
              <a:t>By sizing the AI economy, </a:t>
            </a:r>
            <a:r>
              <a:rPr lang="en-US" sz="1800" u="none" strike="noStrike" dirty="0" err="1">
                <a:effectLst/>
                <a:latin typeface="Poppins Light"/>
                <a:cs typeface="Poppins Light"/>
              </a:rPr>
              <a:t>Uniphore</a:t>
            </a:r>
            <a:r>
              <a:rPr lang="en-US" sz="1800" u="none" strike="noStrike" dirty="0">
                <a:effectLst/>
                <a:latin typeface="Poppins Light"/>
                <a:cs typeface="Poppins Light"/>
              </a:rPr>
              <a:t> gains the street cred to not only talk about issues but also have a seat at the table to shape issues. Organizations like </a:t>
            </a:r>
            <a:r>
              <a:rPr lang="en-US" dirty="0">
                <a:latin typeface="Poppins Light"/>
                <a:cs typeface="Poppins Light"/>
              </a:rPr>
              <a:t>the Office of</a:t>
            </a:r>
            <a:r>
              <a:rPr lang="en-US" sz="1800" u="none" strike="noStrike" dirty="0">
                <a:effectLst/>
                <a:latin typeface="Poppins Light"/>
                <a:cs typeface="Poppins Light"/>
              </a:rPr>
              <a:t> Science and Technology Policy (OSTP), not just journalists, will seek your opinions.</a:t>
            </a:r>
          </a:p>
        </p:txBody>
      </p:sp>
      <p:grpSp>
        <p:nvGrpSpPr>
          <p:cNvPr id="7" name="Group 6">
            <a:extLst>
              <a:ext uri="{FF2B5EF4-FFF2-40B4-BE49-F238E27FC236}">
                <a16:creationId xmlns:a16="http://schemas.microsoft.com/office/drawing/2014/main" id="{0F89147A-D33D-B97B-9E7B-7318BDED4BFE}"/>
              </a:ext>
            </a:extLst>
          </p:cNvPr>
          <p:cNvGrpSpPr/>
          <p:nvPr/>
        </p:nvGrpSpPr>
        <p:grpSpPr>
          <a:xfrm>
            <a:off x="6255459" y="1549580"/>
            <a:ext cx="5143601" cy="5018887"/>
            <a:chOff x="6255459" y="1549580"/>
            <a:chExt cx="5143601" cy="5018887"/>
          </a:xfrm>
        </p:grpSpPr>
        <p:pic>
          <p:nvPicPr>
            <p:cNvPr id="5" name="Picture 4">
              <a:extLst>
                <a:ext uri="{FF2B5EF4-FFF2-40B4-BE49-F238E27FC236}">
                  <a16:creationId xmlns:a16="http://schemas.microsoft.com/office/drawing/2014/main" id="{9D891ACE-0C95-3669-B9D9-793024CEF742}"/>
                </a:ext>
              </a:extLst>
            </p:cNvPr>
            <p:cNvPicPr>
              <a:picLocks noChangeAspect="1"/>
            </p:cNvPicPr>
            <p:nvPr/>
          </p:nvPicPr>
          <p:blipFill rotWithShape="1">
            <a:blip r:embed="rId3">
              <a:extLst>
                <a:ext uri="{28A0092B-C50C-407E-A947-70E740481C1C}">
                  <a14:useLocalDpi xmlns:a14="http://schemas.microsoft.com/office/drawing/2010/main" val="0"/>
                </a:ext>
              </a:extLst>
            </a:blip>
            <a:srcRect l="-2016" t="-560" r="-1424" b="33618"/>
            <a:stretch/>
          </p:blipFill>
          <p:spPr>
            <a:xfrm>
              <a:off x="6255459" y="1549580"/>
              <a:ext cx="5143601" cy="5018887"/>
            </a:xfrm>
            <a:prstGeom prst="rect">
              <a:avLst/>
            </a:prstGeom>
            <a:ln w="3175">
              <a:solidFill>
                <a:schemeClr val="tx1">
                  <a:lumMod val="50000"/>
                  <a:lumOff val="50000"/>
                </a:schemeClr>
              </a:solidFill>
            </a:ln>
          </p:spPr>
        </p:pic>
        <p:sp>
          <p:nvSpPr>
            <p:cNvPr id="6" name="Rectangle 5">
              <a:extLst>
                <a:ext uri="{FF2B5EF4-FFF2-40B4-BE49-F238E27FC236}">
                  <a16:creationId xmlns:a16="http://schemas.microsoft.com/office/drawing/2014/main" id="{D6047F1F-7E94-7E01-F915-98CC8CC3F9D7}"/>
                </a:ext>
              </a:extLst>
            </p:cNvPr>
            <p:cNvSpPr/>
            <p:nvPr/>
          </p:nvSpPr>
          <p:spPr>
            <a:xfrm>
              <a:off x="11069053" y="4218190"/>
              <a:ext cx="130628" cy="2347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42149928"/>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879F3-0A27-0145-DBEA-BD04A0D796B5}"/>
              </a:ext>
            </a:extLst>
          </p:cNvPr>
          <p:cNvSpPr>
            <a:spLocks noGrp="1"/>
          </p:cNvSpPr>
          <p:nvPr>
            <p:ph type="title"/>
          </p:nvPr>
        </p:nvSpPr>
        <p:spPr>
          <a:xfrm>
            <a:off x="950967" y="719333"/>
            <a:ext cx="11085862" cy="763600"/>
          </a:xfrm>
        </p:spPr>
        <p:txBody>
          <a:bodyPr/>
          <a:lstStyle/>
          <a:p>
            <a:r>
              <a:rPr lang="en-US" spc="-30" dirty="0">
                <a:solidFill>
                  <a:srgbClr val="192C43"/>
                </a:solidFill>
              </a:rPr>
              <a:t>Closing Comments</a:t>
            </a:r>
            <a:endParaRPr lang="en-US" spc="-30" dirty="0"/>
          </a:p>
        </p:txBody>
      </p:sp>
      <p:cxnSp>
        <p:nvCxnSpPr>
          <p:cNvPr id="10" name="Straight Connector 9">
            <a:extLst>
              <a:ext uri="{FF2B5EF4-FFF2-40B4-BE49-F238E27FC236}">
                <a16:creationId xmlns:a16="http://schemas.microsoft.com/office/drawing/2014/main" id="{E7A93403-EA34-62C8-CFEB-781679E3BDBA}"/>
              </a:ext>
            </a:extLst>
          </p:cNvPr>
          <p:cNvCxnSpPr>
            <a:cxnSpLocks/>
          </p:cNvCxnSpPr>
          <p:nvPr/>
        </p:nvCxnSpPr>
        <p:spPr>
          <a:xfrm>
            <a:off x="1069848" y="1549580"/>
            <a:ext cx="3371273" cy="0"/>
          </a:xfrm>
          <a:prstGeom prst="line">
            <a:avLst/>
          </a:prstGeom>
          <a:ln w="38100">
            <a:solidFill>
              <a:srgbClr val="D2EB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B3C1E31-15AF-057D-3818-570065AFAC63}"/>
              </a:ext>
            </a:extLst>
          </p:cNvPr>
          <p:cNvSpPr txBox="1"/>
          <p:nvPr/>
        </p:nvSpPr>
        <p:spPr>
          <a:xfrm>
            <a:off x="950966" y="1849119"/>
            <a:ext cx="7927027" cy="3400931"/>
          </a:xfrm>
          <a:prstGeom prst="rect">
            <a:avLst/>
          </a:prstGeom>
          <a:noFill/>
        </p:spPr>
        <p:txBody>
          <a:bodyPr wrap="square" lIns="91440" tIns="45720" rIns="91440" bIns="45720" rtlCol="0" anchor="t">
            <a:spAutoFit/>
          </a:bodyPr>
          <a:lstStyle/>
          <a:p>
            <a:pPr marL="285750" indent="-285750" algn="l" rtl="0" fontAlgn="base">
              <a:spcAft>
                <a:spcPts val="1200"/>
              </a:spcAft>
              <a:buFont typeface="Arial" panose="020B0604020202020204" pitchFamily="34" charset="0"/>
              <a:buChar char="•"/>
            </a:pPr>
            <a:r>
              <a:rPr lang="en-US" sz="1800" u="none" strike="noStrike" dirty="0">
                <a:effectLst/>
                <a:latin typeface="Poppins Light" pitchFamily="2" charset="77"/>
                <a:cs typeface="Poppins Light" pitchFamily="2" charset="77"/>
              </a:rPr>
              <a:t>We are excited about the possibilities (needless to say).</a:t>
            </a:r>
          </a:p>
          <a:p>
            <a:pPr marL="285750" indent="-285750" fontAlgn="base">
              <a:spcAft>
                <a:spcPts val="1200"/>
              </a:spcAft>
              <a:buFont typeface="Arial" panose="020B0604020202020204" pitchFamily="34" charset="0"/>
              <a:buChar char="•"/>
            </a:pPr>
            <a:r>
              <a:rPr lang="en-US" sz="1800" u="none" strike="noStrike" dirty="0">
                <a:effectLst/>
                <a:latin typeface="Poppins Light"/>
                <a:cs typeface="Poppins Light"/>
              </a:rPr>
              <a:t>There’s no question in our minds that with the right execution, the AI economy study would take the </a:t>
            </a:r>
            <a:r>
              <a:rPr lang="en-US" sz="1800" u="none" strike="noStrike" dirty="0" err="1">
                <a:effectLst/>
                <a:latin typeface="Poppins Light"/>
                <a:cs typeface="Poppins Light"/>
              </a:rPr>
              <a:t>Uniphore</a:t>
            </a:r>
            <a:r>
              <a:rPr lang="en-US" sz="1800" u="none" strike="noStrike" dirty="0">
                <a:effectLst/>
                <a:latin typeface="Poppins Light"/>
                <a:cs typeface="Poppins Light"/>
              </a:rPr>
              <a:t> brand to another level</a:t>
            </a:r>
            <a:r>
              <a:rPr lang="en-US" dirty="0">
                <a:latin typeface="Poppins Light"/>
                <a:cs typeface="Poppins Light"/>
              </a:rPr>
              <a:t>, </a:t>
            </a:r>
            <a:r>
              <a:rPr lang="en-US" sz="1800" u="none" strike="noStrike" dirty="0">
                <a:effectLst/>
                <a:latin typeface="Poppins Light"/>
                <a:cs typeface="Poppins Light"/>
              </a:rPr>
              <a:t>as well as increase the valuation of the company.</a:t>
            </a:r>
          </a:p>
          <a:p>
            <a:pPr marL="285750" indent="-285750" fontAlgn="base">
              <a:spcAft>
                <a:spcPts val="600"/>
              </a:spcAft>
              <a:buFont typeface="Arial" panose="020B0604020202020204" pitchFamily="34" charset="0"/>
              <a:buChar char="•"/>
            </a:pPr>
            <a:r>
              <a:rPr lang="en-US" sz="1800" u="none" strike="noStrike" dirty="0">
                <a:effectLst/>
                <a:latin typeface="Poppins Light"/>
                <a:cs typeface="Poppins Light"/>
              </a:rPr>
              <a:t>Calculating the ROI needs to take into account </a:t>
            </a:r>
            <a:r>
              <a:rPr lang="en-US" sz="1800" u="none" strike="noStrike" dirty="0" err="1">
                <a:effectLst/>
                <a:latin typeface="Poppins Light"/>
                <a:cs typeface="Poppins Light"/>
              </a:rPr>
              <a:t>Uniphore’s</a:t>
            </a:r>
            <a:r>
              <a:rPr lang="en-US" sz="1800" u="none" strike="noStrike" dirty="0">
                <a:effectLst/>
                <a:latin typeface="Poppins Light"/>
                <a:cs typeface="Poppins Light"/>
              </a:rPr>
              <a:t> association with the AI economy</a:t>
            </a:r>
            <a:r>
              <a:rPr lang="en-US" dirty="0">
                <a:latin typeface="Poppins Light"/>
                <a:cs typeface="Poppins Light"/>
              </a:rPr>
              <a:t>, which</a:t>
            </a:r>
            <a:r>
              <a:rPr lang="en-US" sz="1800" u="none" strike="noStrike" dirty="0">
                <a:effectLst/>
                <a:latin typeface="Poppins Light"/>
                <a:cs typeface="Poppins Light"/>
              </a:rPr>
              <a:t> will go on for years.</a:t>
            </a:r>
            <a:r>
              <a:rPr lang="en-US" dirty="0">
                <a:latin typeface="Poppins Light"/>
                <a:cs typeface="Poppins Light"/>
              </a:rPr>
              <a:t> </a:t>
            </a:r>
            <a:endParaRPr lang="en-US" sz="1800" u="none" strike="noStrike" dirty="0">
              <a:effectLst/>
              <a:latin typeface="Poppins Light" pitchFamily="2" charset="77"/>
              <a:cs typeface="Poppins Light" pitchFamily="2" charset="77"/>
            </a:endParaRPr>
          </a:p>
          <a:p>
            <a:pPr marL="742950" lvl="1" indent="-285750" fontAlgn="base">
              <a:spcAft>
                <a:spcPts val="1200"/>
              </a:spcAft>
              <a:buFont typeface="Arial" panose="020B0604020202020204" pitchFamily="34" charset="0"/>
              <a:buChar char="•"/>
            </a:pPr>
            <a:r>
              <a:rPr lang="en-US" u="none" strike="noStrike" dirty="0">
                <a:effectLst/>
                <a:latin typeface="Poppins Light"/>
                <a:cs typeface="Poppins Light"/>
              </a:rPr>
              <a:t>How long can we expect journalists, government officials and other pundits to</a:t>
            </a:r>
            <a:r>
              <a:rPr lang="en-US" dirty="0">
                <a:latin typeface="Poppins Light"/>
                <a:cs typeface="Poppins Light"/>
              </a:rPr>
              <a:t> talk</a:t>
            </a:r>
            <a:r>
              <a:rPr lang="en-US" u="none" strike="noStrike" dirty="0">
                <a:effectLst/>
                <a:latin typeface="Poppins Light"/>
                <a:cs typeface="Poppins Light"/>
              </a:rPr>
              <a:t> about the impact of AI on the economy? A good seven to 10 years seems like a conservative projection.</a:t>
            </a:r>
          </a:p>
          <a:p>
            <a:pPr marL="285750" indent="-285750" algn="l" rtl="0" fontAlgn="base">
              <a:spcAft>
                <a:spcPts val="1200"/>
              </a:spcAft>
              <a:buFont typeface="Arial" panose="020B0604020202020204" pitchFamily="34" charset="0"/>
              <a:buChar char="•"/>
            </a:pPr>
            <a:r>
              <a:rPr lang="en-US" sz="1800" u="none" strike="noStrike" dirty="0">
                <a:effectLst/>
                <a:latin typeface="Poppins Light" pitchFamily="2" charset="77"/>
                <a:cs typeface="Poppins Light" pitchFamily="2" charset="77"/>
              </a:rPr>
              <a:t>We look forward to your feedback.</a:t>
            </a:r>
          </a:p>
        </p:txBody>
      </p:sp>
    </p:spTree>
    <p:extLst>
      <p:ext uri="{BB962C8B-B14F-4D97-AF65-F5344CB8AC3E}">
        <p14:creationId xmlns:p14="http://schemas.microsoft.com/office/powerpoint/2010/main" val="2829027473"/>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3B3E37-71B9-4B49-B5A5-E76754F7CBAF}"/>
              </a:ext>
            </a:extLst>
          </p:cNvPr>
          <p:cNvPicPr>
            <a:picLocks noChangeAspect="1"/>
          </p:cNvPicPr>
          <p:nvPr/>
        </p:nvPicPr>
        <p:blipFill>
          <a:blip r:embed="rId2"/>
          <a:stretch>
            <a:fillRect/>
          </a:stretch>
        </p:blipFill>
        <p:spPr>
          <a:xfrm>
            <a:off x="5584295" y="4382645"/>
            <a:ext cx="1873780" cy="144905"/>
          </a:xfrm>
          <a:prstGeom prst="rect">
            <a:avLst/>
          </a:prstGeom>
        </p:spPr>
      </p:pic>
      <p:pic>
        <p:nvPicPr>
          <p:cNvPr id="4" name="Picture 3">
            <a:extLst>
              <a:ext uri="{FF2B5EF4-FFF2-40B4-BE49-F238E27FC236}">
                <a16:creationId xmlns:a16="http://schemas.microsoft.com/office/drawing/2014/main" id="{22192A6B-7A67-7447-9159-8740A238283F}"/>
              </a:ext>
            </a:extLst>
          </p:cNvPr>
          <p:cNvPicPr>
            <a:picLocks noChangeAspect="1"/>
          </p:cNvPicPr>
          <p:nvPr/>
        </p:nvPicPr>
        <p:blipFill rotWithShape="1">
          <a:blip r:embed="rId3"/>
          <a:srcRect b="19197"/>
          <a:stretch/>
        </p:blipFill>
        <p:spPr>
          <a:xfrm>
            <a:off x="4389230" y="2215679"/>
            <a:ext cx="3779895" cy="1708621"/>
          </a:xfrm>
          <a:prstGeom prst="rect">
            <a:avLst/>
          </a:prstGeom>
        </p:spPr>
      </p:pic>
      <p:pic>
        <p:nvPicPr>
          <p:cNvPr id="8" name="Picture 7">
            <a:extLst>
              <a:ext uri="{FF2B5EF4-FFF2-40B4-BE49-F238E27FC236}">
                <a16:creationId xmlns:a16="http://schemas.microsoft.com/office/drawing/2014/main" id="{BE88E790-B5A2-FB46-BBD8-114EC6F1383C}"/>
              </a:ext>
            </a:extLst>
          </p:cNvPr>
          <p:cNvPicPr>
            <a:picLocks noChangeAspect="1"/>
          </p:cNvPicPr>
          <p:nvPr/>
        </p:nvPicPr>
        <p:blipFill>
          <a:blip r:embed="rId4"/>
          <a:stretch>
            <a:fillRect/>
          </a:stretch>
        </p:blipFill>
        <p:spPr>
          <a:xfrm>
            <a:off x="11776166" y="6436361"/>
            <a:ext cx="447763" cy="447763"/>
          </a:xfrm>
          <a:prstGeom prst="rect">
            <a:avLst/>
          </a:prstGeom>
        </p:spPr>
      </p:pic>
    </p:spTree>
    <p:extLst>
      <p:ext uri="{BB962C8B-B14F-4D97-AF65-F5344CB8AC3E}">
        <p14:creationId xmlns:p14="http://schemas.microsoft.com/office/powerpoint/2010/main" val="2307014198"/>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16" name="Rectangle 15">
            <a:extLst>
              <a:ext uri="{FF2B5EF4-FFF2-40B4-BE49-F238E27FC236}">
                <a16:creationId xmlns:a16="http://schemas.microsoft.com/office/drawing/2014/main" id="{1BE588A8-B9CA-2688-0613-DB365243CAC9}"/>
              </a:ext>
            </a:extLst>
          </p:cNvPr>
          <p:cNvSpPr/>
          <p:nvPr/>
        </p:nvSpPr>
        <p:spPr>
          <a:xfrm>
            <a:off x="300037" y="296862"/>
            <a:ext cx="11591925" cy="6264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dirty="0">
              <a:latin typeface="Poppins" pitchFamily="2" charset="77"/>
            </a:endParaRPr>
          </a:p>
        </p:txBody>
      </p:sp>
      <p:sp>
        <p:nvSpPr>
          <p:cNvPr id="3" name="TextBox 2">
            <a:extLst>
              <a:ext uri="{FF2B5EF4-FFF2-40B4-BE49-F238E27FC236}">
                <a16:creationId xmlns:a16="http://schemas.microsoft.com/office/drawing/2014/main" id="{7E0A6556-3A2F-B8C2-09CF-AB4E9318C6D9}"/>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solidFill>
                  <a:schemeClr val="bg1"/>
                </a:solidFill>
                <a:latin typeface="Gotham Book" pitchFamily="2" charset="0"/>
                <a:cs typeface="Gotham Book" pitchFamily="2" charset="0"/>
              </a:rPr>
              <a:t>4</a:t>
            </a:fld>
            <a:endParaRPr lang="en-US" sz="900" b="0" i="0" dirty="0">
              <a:solidFill>
                <a:schemeClr val="bg1"/>
              </a:solidFill>
              <a:latin typeface="Gotham Book" pitchFamily="2" charset="0"/>
              <a:cs typeface="Gotham Book" pitchFamily="2" charset="0"/>
            </a:endParaRPr>
          </a:p>
        </p:txBody>
      </p:sp>
      <p:sp>
        <p:nvSpPr>
          <p:cNvPr id="748" name="Google Shape;748;p44"/>
          <p:cNvSpPr txBox="1">
            <a:spLocks noGrp="1"/>
          </p:cNvSpPr>
          <p:nvPr>
            <p:ph type="title"/>
          </p:nvPr>
        </p:nvSpPr>
        <p:spPr>
          <a:xfrm>
            <a:off x="658366" y="722376"/>
            <a:ext cx="7434599" cy="1423514"/>
          </a:xfrm>
        </p:spPr>
        <p:txBody>
          <a:bodyPr rIns="0"/>
          <a:lstStyle/>
          <a:p>
            <a:pPr>
              <a:tabLst>
                <a:tab pos="1412875" algn="l"/>
              </a:tabLst>
            </a:pPr>
            <a:r>
              <a:rPr lang="en-SG" spc="-50" dirty="0">
                <a:solidFill>
                  <a:schemeClr val="bg2"/>
                </a:solidFill>
                <a:latin typeface="Poppins"/>
                <a:cs typeface="Segoe UI"/>
              </a:rPr>
              <a:t>How Can </a:t>
            </a:r>
            <a:r>
              <a:rPr lang="en-SG" spc="-50" dirty="0" err="1">
                <a:solidFill>
                  <a:schemeClr val="bg1"/>
                </a:solidFill>
                <a:latin typeface="Poppins"/>
                <a:cs typeface="Segoe UI"/>
              </a:rPr>
              <a:t>Uniphore</a:t>
            </a:r>
            <a:r>
              <a:rPr lang="en-SG" spc="-50" dirty="0">
                <a:solidFill>
                  <a:schemeClr val="bg2"/>
                </a:solidFill>
                <a:latin typeface="Poppins"/>
                <a:cs typeface="Segoe UI"/>
              </a:rPr>
              <a:t> Ride This AI Wave of Interest? </a:t>
            </a:r>
            <a:br>
              <a:rPr lang="en-SG" spc="-50" dirty="0"/>
            </a:br>
            <a:br>
              <a:rPr lang="en-SG" spc="-50" dirty="0"/>
            </a:br>
            <a:endParaRPr lang="en-SG" spc="-50" dirty="0">
              <a:solidFill>
                <a:schemeClr val="bg2"/>
              </a:solidFill>
            </a:endParaRPr>
          </a:p>
        </p:txBody>
      </p:sp>
      <p:grpSp>
        <p:nvGrpSpPr>
          <p:cNvPr id="4" name="Group 3">
            <a:extLst>
              <a:ext uri="{FF2B5EF4-FFF2-40B4-BE49-F238E27FC236}">
                <a16:creationId xmlns:a16="http://schemas.microsoft.com/office/drawing/2014/main" id="{1BB1BB5C-7CA9-A958-C570-8BCCF060AF51}"/>
              </a:ext>
            </a:extLst>
          </p:cNvPr>
          <p:cNvGrpSpPr/>
          <p:nvPr/>
        </p:nvGrpSpPr>
        <p:grpSpPr>
          <a:xfrm>
            <a:off x="2364965" y="2415821"/>
            <a:ext cx="8172758" cy="3556425"/>
            <a:chOff x="2364965" y="2388113"/>
            <a:chExt cx="8172758" cy="3556425"/>
          </a:xfrm>
        </p:grpSpPr>
        <p:sp>
          <p:nvSpPr>
            <p:cNvPr id="2" name="Google Shape;748;p44">
              <a:extLst>
                <a:ext uri="{FF2B5EF4-FFF2-40B4-BE49-F238E27FC236}">
                  <a16:creationId xmlns:a16="http://schemas.microsoft.com/office/drawing/2014/main" id="{F39FE518-E796-5125-C7E2-B697528DC3D0}"/>
                </a:ext>
              </a:extLst>
            </p:cNvPr>
            <p:cNvSpPr txBox="1">
              <a:spLocks/>
            </p:cNvSpPr>
            <p:nvPr/>
          </p:nvSpPr>
          <p:spPr>
            <a:xfrm>
              <a:off x="2371893" y="2388113"/>
              <a:ext cx="8165830" cy="1423514"/>
            </a:xfrm>
            <a:prstGeom prst="rect">
              <a:avLst/>
            </a:prstGeom>
          </p:spPr>
          <p:txBody>
            <a:bodyPr spcFirstLastPara="1" vert="horz" wrap="square" lIns="91440" tIns="91425" rIns="0" bIns="91425" rtlCol="0" anchor="t" anchorCtr="0">
              <a:noAutofit/>
            </a:bodyPr>
            <a:lstStyle>
              <a:lvl1pPr lvl="0" algn="l" defTabSz="914377" rtl="0" eaLnBrk="1" latinLnBrk="0" hangingPunct="1">
                <a:lnSpc>
                  <a:spcPct val="90000"/>
                </a:lnSpc>
                <a:spcBef>
                  <a:spcPts val="0"/>
                </a:spcBef>
                <a:spcAft>
                  <a:spcPts val="0"/>
                </a:spcAft>
                <a:buSzPts val="2800"/>
                <a:buNone/>
                <a:defRPr sz="4400" b="1" i="0" kern="1200">
                  <a:solidFill>
                    <a:schemeClr val="dk2"/>
                  </a:solidFill>
                  <a:latin typeface="Poppins" pitchFamily="2" charset="77"/>
                  <a:ea typeface="GT Alpina Light" pitchFamily="2" charset="77"/>
                  <a:cs typeface="Segoe UI" panose="020B0502040204020203"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pPr>
                <a:tabLst>
                  <a:tab pos="1412875" algn="l"/>
                </a:tabLst>
              </a:pPr>
              <a:r>
                <a:rPr lang="en-SG" spc="-50" dirty="0">
                  <a:solidFill>
                    <a:schemeClr val="bg1"/>
                  </a:solidFill>
                  <a:latin typeface="Poppins"/>
                  <a:cs typeface="Segoe UI"/>
                </a:rPr>
                <a:t>By being the company that </a:t>
              </a:r>
              <a:r>
                <a:rPr lang="en-SG" spc="-50" dirty="0">
                  <a:solidFill>
                    <a:schemeClr val="bg2"/>
                  </a:solidFill>
                  <a:latin typeface="Poppins"/>
                  <a:cs typeface="Segoe UI"/>
                </a:rPr>
                <a:t>quantifies </a:t>
              </a:r>
              <a:r>
                <a:rPr lang="en-SG" spc="-50" dirty="0">
                  <a:solidFill>
                    <a:schemeClr val="bg1"/>
                  </a:solidFill>
                  <a:latin typeface="Poppins"/>
                  <a:cs typeface="Segoe UI"/>
                </a:rPr>
                <a:t>the AI economy. </a:t>
              </a:r>
              <a:endParaRPr lang="en-SG" spc="-50" dirty="0">
                <a:solidFill>
                  <a:schemeClr val="bg1"/>
                </a:solidFill>
              </a:endParaRPr>
            </a:p>
          </p:txBody>
        </p:sp>
        <p:sp>
          <p:nvSpPr>
            <p:cNvPr id="6" name="TextBox 5">
              <a:extLst>
                <a:ext uri="{FF2B5EF4-FFF2-40B4-BE49-F238E27FC236}">
                  <a16:creationId xmlns:a16="http://schemas.microsoft.com/office/drawing/2014/main" id="{FD09B898-2B2D-2362-78B3-E4B3A3666018}"/>
                </a:ext>
              </a:extLst>
            </p:cNvPr>
            <p:cNvSpPr txBox="1"/>
            <p:nvPr/>
          </p:nvSpPr>
          <p:spPr>
            <a:xfrm>
              <a:off x="2364965" y="4128656"/>
              <a:ext cx="6834453" cy="1815882"/>
            </a:xfrm>
            <a:prstGeom prst="rect">
              <a:avLst/>
            </a:prstGeom>
            <a:noFill/>
          </p:spPr>
          <p:txBody>
            <a:bodyPr wrap="square" lIns="91440" tIns="45720" rIns="91440" bIns="45720" rtlCol="0" anchor="t">
              <a:spAutoFit/>
            </a:bodyPr>
            <a:lstStyle/>
            <a:p>
              <a:r>
                <a:rPr lang="en-US" sz="2800" spc="-300" dirty="0">
                  <a:solidFill>
                    <a:schemeClr val="bg1"/>
                  </a:solidFill>
                  <a:latin typeface="Poppins Light"/>
                  <a:cs typeface="Poppins Light"/>
                </a:rPr>
                <a:t>T</a:t>
              </a:r>
              <a:r>
                <a:rPr lang="en-US" sz="2800" dirty="0">
                  <a:solidFill>
                    <a:schemeClr val="bg1"/>
                  </a:solidFill>
                  <a:latin typeface="Poppins Light"/>
                  <a:cs typeface="Poppins Light"/>
                </a:rPr>
                <a:t>oward this end, we will dive </a:t>
              </a:r>
              <a:br>
                <a:rPr lang="en-US" sz="2800" dirty="0">
                  <a:solidFill>
                    <a:schemeClr val="bg1"/>
                  </a:solidFill>
                  <a:latin typeface="Poppins Light"/>
                  <a:cs typeface="Poppins Light"/>
                </a:rPr>
              </a:br>
              <a:r>
                <a:rPr lang="en-US" sz="2800" dirty="0">
                  <a:solidFill>
                    <a:schemeClr val="bg1"/>
                  </a:solidFill>
                  <a:latin typeface="Poppins Light"/>
                  <a:cs typeface="Poppins Light"/>
                </a:rPr>
                <a:t>into sizing the AI economy as a thought leadership platform.</a:t>
              </a:r>
            </a:p>
            <a:p>
              <a:endParaRPr lang="en-US" sz="2800" dirty="0">
                <a:solidFill>
                  <a:schemeClr val="bg1"/>
                </a:solidFill>
                <a:latin typeface="Poppins Light" pitchFamily="2" charset="77"/>
                <a:cs typeface="Poppins Light" pitchFamily="2" charset="77"/>
              </a:endParaRPr>
            </a:p>
          </p:txBody>
        </p:sp>
      </p:grpSp>
    </p:spTree>
    <p:extLst>
      <p:ext uri="{BB962C8B-B14F-4D97-AF65-F5344CB8AC3E}">
        <p14:creationId xmlns:p14="http://schemas.microsoft.com/office/powerpoint/2010/main" val="41406872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DD135D-9901-7225-C481-FC31639963A6}"/>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smtClean="0">
                <a:solidFill>
                  <a:schemeClr val="bg1"/>
                </a:solidFill>
                <a:latin typeface="Poppins" pitchFamily="2" charset="77"/>
                <a:cs typeface="Poppins" pitchFamily="2" charset="77"/>
              </a:rPr>
              <a:t>5</a:t>
            </a:fld>
            <a:endParaRPr lang="en-US" sz="900" dirty="0">
              <a:solidFill>
                <a:schemeClr val="bg1"/>
              </a:solidFill>
              <a:latin typeface="Poppins" pitchFamily="2" charset="77"/>
              <a:cs typeface="Poppins" pitchFamily="2" charset="77"/>
            </a:endParaRPr>
          </a:p>
        </p:txBody>
      </p:sp>
      <p:sp>
        <p:nvSpPr>
          <p:cNvPr id="4" name="Title 1">
            <a:extLst>
              <a:ext uri="{FF2B5EF4-FFF2-40B4-BE49-F238E27FC236}">
                <a16:creationId xmlns:a16="http://schemas.microsoft.com/office/drawing/2014/main" id="{0789CE05-3A88-229E-37AA-00907180E8B6}"/>
              </a:ext>
            </a:extLst>
          </p:cNvPr>
          <p:cNvSpPr txBox="1">
            <a:spLocks/>
          </p:cNvSpPr>
          <p:nvPr/>
        </p:nvSpPr>
        <p:spPr>
          <a:xfrm>
            <a:off x="950966" y="618749"/>
            <a:ext cx="9374709" cy="763600"/>
          </a:xfrm>
          <a:prstGeom prst="rect">
            <a:avLst/>
          </a:prstGeom>
        </p:spPr>
        <p:txBody>
          <a:bodyPr lIns="91440" tIns="45720" rIns="91440" bIns="45720" anchor="t"/>
          <a:lstStyle>
            <a:lvl1pPr algn="l" defTabSz="914377" rtl="0" eaLnBrk="1" latinLnBrk="0" hangingPunct="1">
              <a:lnSpc>
                <a:spcPct val="90000"/>
              </a:lnSpc>
              <a:spcBef>
                <a:spcPct val="0"/>
              </a:spcBef>
              <a:buNone/>
              <a:defRPr sz="4400" b="0" i="0" kern="1200">
                <a:solidFill>
                  <a:schemeClr val="tx1"/>
                </a:solidFill>
                <a:latin typeface="Poppins" pitchFamily="2" charset="77"/>
                <a:ea typeface="GT Alpina Light" pitchFamily="2" charset="77"/>
                <a:cs typeface="Segoe UI" panose="020B0502040204020203" pitchFamily="34" charset="0"/>
              </a:defRPr>
            </a:lvl1pPr>
          </a:lstStyle>
          <a:p>
            <a:r>
              <a:rPr lang="en-US" b="1" dirty="0">
                <a:solidFill>
                  <a:srgbClr val="D0DD27"/>
                </a:solidFill>
                <a:latin typeface="Poppins"/>
                <a:cs typeface="Poppins"/>
              </a:rPr>
              <a:t>OK, Let’s Rewind the Tape </a:t>
            </a:r>
            <a:br>
              <a:rPr lang="en-US" b="1" dirty="0">
                <a:cs typeface="Poppins" pitchFamily="2" charset="77"/>
              </a:rPr>
            </a:br>
            <a:r>
              <a:rPr lang="en-US" b="1" dirty="0">
                <a:solidFill>
                  <a:srgbClr val="D0DD27"/>
                </a:solidFill>
                <a:latin typeface="Poppins"/>
                <a:cs typeface="Poppins"/>
              </a:rPr>
              <a:t>to Cisco Sizing the Internet’s Impact on the Economy</a:t>
            </a:r>
          </a:p>
        </p:txBody>
      </p:sp>
      <p:cxnSp>
        <p:nvCxnSpPr>
          <p:cNvPr id="5" name="Straight Connector 4">
            <a:extLst>
              <a:ext uri="{FF2B5EF4-FFF2-40B4-BE49-F238E27FC236}">
                <a16:creationId xmlns:a16="http://schemas.microsoft.com/office/drawing/2014/main" id="{01790491-F899-6196-1D7B-497B3FC52411}"/>
              </a:ext>
            </a:extLst>
          </p:cNvPr>
          <p:cNvCxnSpPr>
            <a:cxnSpLocks/>
          </p:cNvCxnSpPr>
          <p:nvPr/>
        </p:nvCxnSpPr>
        <p:spPr>
          <a:xfrm>
            <a:off x="1044448" y="2672532"/>
            <a:ext cx="3371273" cy="0"/>
          </a:xfrm>
          <a:prstGeom prst="line">
            <a:avLst/>
          </a:prstGeom>
          <a:ln w="38100">
            <a:solidFill>
              <a:srgbClr val="D2EB00"/>
            </a:solidFill>
          </a:ln>
        </p:spPr>
        <p:style>
          <a:lnRef idx="1">
            <a:schemeClr val="accent1"/>
          </a:lnRef>
          <a:fillRef idx="0">
            <a:schemeClr val="accent1"/>
          </a:fillRef>
          <a:effectRef idx="0">
            <a:schemeClr val="accent1"/>
          </a:effectRef>
          <a:fontRef idx="minor">
            <a:schemeClr val="tx1"/>
          </a:fontRef>
        </p:style>
      </p:cxnSp>
      <p:sp>
        <p:nvSpPr>
          <p:cNvPr id="6" name="Content Placeholder 4">
            <a:extLst>
              <a:ext uri="{FF2B5EF4-FFF2-40B4-BE49-F238E27FC236}">
                <a16:creationId xmlns:a16="http://schemas.microsoft.com/office/drawing/2014/main" id="{3B953A3A-D5AE-96AD-E810-52708FCA37FA}"/>
              </a:ext>
            </a:extLst>
          </p:cNvPr>
          <p:cNvSpPr txBox="1">
            <a:spLocks/>
          </p:cNvSpPr>
          <p:nvPr/>
        </p:nvSpPr>
        <p:spPr>
          <a:xfrm>
            <a:off x="950966" y="3039390"/>
            <a:ext cx="4626874" cy="2508500"/>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Poppins"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Poppins"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b="1" dirty="0">
                <a:solidFill>
                  <a:schemeClr val="bg2"/>
                </a:solidFill>
                <a:effectLst/>
                <a:latin typeface="Poppins"/>
                <a:ea typeface="Calibri" panose="020F0502020204030204" pitchFamily="34" charset="0"/>
                <a:cs typeface="Poppins"/>
              </a:rPr>
              <a:t>Stage Setting</a:t>
            </a:r>
          </a:p>
          <a:p>
            <a:pPr marL="227965" indent="-227965">
              <a:lnSpc>
                <a:spcPct val="100000"/>
              </a:lnSpc>
              <a:spcBef>
                <a:spcPts val="2200"/>
              </a:spcBef>
            </a:pPr>
            <a:r>
              <a:rPr lang="en-US" sz="2000" spc="20" dirty="0">
                <a:solidFill>
                  <a:schemeClr val="bg1"/>
                </a:solidFill>
                <a:latin typeface="Poppins Light"/>
                <a:cs typeface="Poppins Light"/>
              </a:rPr>
              <a:t>Cisco, known for its switches </a:t>
            </a:r>
            <a:br>
              <a:rPr lang="en-US" sz="2000" spc="20" dirty="0">
                <a:solidFill>
                  <a:schemeClr val="bg1"/>
                </a:solidFill>
                <a:latin typeface="Poppins Light"/>
                <a:cs typeface="Poppins Light"/>
              </a:rPr>
            </a:br>
            <a:r>
              <a:rPr lang="en-US" sz="2000" spc="20" dirty="0">
                <a:solidFill>
                  <a:schemeClr val="bg1"/>
                </a:solidFill>
                <a:latin typeface="Poppins Light"/>
                <a:cs typeface="Poppins Light"/>
              </a:rPr>
              <a:t>and routers, recognized an opportunity to take the high ground as a leading driver of </a:t>
            </a:r>
            <a:br>
              <a:rPr lang="en-US" sz="2000" spc="20" dirty="0">
                <a:solidFill>
                  <a:schemeClr val="bg1"/>
                </a:solidFill>
                <a:latin typeface="Poppins Light"/>
                <a:cs typeface="Poppins Light"/>
              </a:rPr>
            </a:br>
            <a:r>
              <a:rPr lang="en-US" sz="2000" spc="20" dirty="0">
                <a:solidFill>
                  <a:schemeClr val="bg1"/>
                </a:solidFill>
                <a:latin typeface="Poppins Light"/>
                <a:cs typeface="Poppins Light"/>
              </a:rPr>
              <a:t>the internet.</a:t>
            </a:r>
          </a:p>
        </p:txBody>
      </p:sp>
      <p:pic>
        <p:nvPicPr>
          <p:cNvPr id="3" name="Picture 2">
            <a:extLst>
              <a:ext uri="{FF2B5EF4-FFF2-40B4-BE49-F238E27FC236}">
                <a16:creationId xmlns:a16="http://schemas.microsoft.com/office/drawing/2014/main" id="{EFEB5A1F-359D-0EEF-7B36-37D18CC956D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59895" y="3316795"/>
            <a:ext cx="5664316" cy="2574689"/>
          </a:xfrm>
          <a:prstGeom prst="rect">
            <a:avLst/>
          </a:prstGeom>
        </p:spPr>
      </p:pic>
    </p:spTree>
    <p:extLst>
      <p:ext uri="{BB962C8B-B14F-4D97-AF65-F5344CB8AC3E}">
        <p14:creationId xmlns:p14="http://schemas.microsoft.com/office/powerpoint/2010/main" val="2486204141"/>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DD135D-9901-7225-C481-FC31639963A6}"/>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smtClean="0">
                <a:solidFill>
                  <a:schemeClr val="bg1"/>
                </a:solidFill>
                <a:latin typeface="Poppins" pitchFamily="2" charset="77"/>
                <a:cs typeface="Poppins" pitchFamily="2" charset="77"/>
              </a:rPr>
              <a:t>6</a:t>
            </a:fld>
            <a:endParaRPr lang="en-US" sz="900" dirty="0">
              <a:solidFill>
                <a:schemeClr val="bg1"/>
              </a:solidFill>
              <a:latin typeface="Poppins" pitchFamily="2" charset="77"/>
              <a:cs typeface="Poppins" pitchFamily="2" charset="77"/>
            </a:endParaRPr>
          </a:p>
        </p:txBody>
      </p:sp>
      <p:sp>
        <p:nvSpPr>
          <p:cNvPr id="4" name="Title 1">
            <a:extLst>
              <a:ext uri="{FF2B5EF4-FFF2-40B4-BE49-F238E27FC236}">
                <a16:creationId xmlns:a16="http://schemas.microsoft.com/office/drawing/2014/main" id="{0789CE05-3A88-229E-37AA-00907180E8B6}"/>
              </a:ext>
            </a:extLst>
          </p:cNvPr>
          <p:cNvSpPr txBox="1">
            <a:spLocks/>
          </p:cNvSpPr>
          <p:nvPr/>
        </p:nvSpPr>
        <p:spPr>
          <a:xfrm>
            <a:off x="950966" y="618749"/>
            <a:ext cx="9374709" cy="763600"/>
          </a:xfrm>
          <a:prstGeom prst="rect">
            <a:avLst/>
          </a:prstGeom>
        </p:spPr>
        <p:txBody>
          <a:bodyPr lIns="91440" tIns="45720" rIns="91440" bIns="45720" anchor="t"/>
          <a:lstStyle>
            <a:lvl1pPr algn="l" defTabSz="914377" rtl="0" eaLnBrk="1" latinLnBrk="0" hangingPunct="1">
              <a:lnSpc>
                <a:spcPct val="90000"/>
              </a:lnSpc>
              <a:spcBef>
                <a:spcPct val="0"/>
              </a:spcBef>
              <a:buNone/>
              <a:defRPr sz="4400" b="0" i="0" kern="1200">
                <a:solidFill>
                  <a:schemeClr val="tx1"/>
                </a:solidFill>
                <a:latin typeface="Poppins" pitchFamily="2" charset="77"/>
                <a:ea typeface="GT Alpina Light" pitchFamily="2" charset="77"/>
                <a:cs typeface="Segoe UI" panose="020B0502040204020203" pitchFamily="34" charset="0"/>
              </a:defRPr>
            </a:lvl1pPr>
          </a:lstStyle>
          <a:p>
            <a:r>
              <a:rPr lang="en-US" b="1" dirty="0">
                <a:solidFill>
                  <a:srgbClr val="D0DD27"/>
                </a:solidFill>
                <a:latin typeface="Poppins"/>
                <a:cs typeface="Poppins"/>
              </a:rPr>
              <a:t>OK, Let’s Rewind the Tape </a:t>
            </a:r>
            <a:br>
              <a:rPr lang="en-US" b="1" dirty="0">
                <a:cs typeface="Poppins" pitchFamily="2" charset="77"/>
              </a:rPr>
            </a:br>
            <a:r>
              <a:rPr lang="en-US" b="1" dirty="0">
                <a:solidFill>
                  <a:srgbClr val="D0DD27"/>
                </a:solidFill>
                <a:latin typeface="Poppins"/>
                <a:cs typeface="Poppins"/>
              </a:rPr>
              <a:t>to Cisco Sizing the Internet’s Impact on the Economy</a:t>
            </a:r>
          </a:p>
        </p:txBody>
      </p:sp>
      <p:cxnSp>
        <p:nvCxnSpPr>
          <p:cNvPr id="5" name="Straight Connector 4">
            <a:extLst>
              <a:ext uri="{FF2B5EF4-FFF2-40B4-BE49-F238E27FC236}">
                <a16:creationId xmlns:a16="http://schemas.microsoft.com/office/drawing/2014/main" id="{01790491-F899-6196-1D7B-497B3FC52411}"/>
              </a:ext>
            </a:extLst>
          </p:cNvPr>
          <p:cNvCxnSpPr>
            <a:cxnSpLocks/>
          </p:cNvCxnSpPr>
          <p:nvPr/>
        </p:nvCxnSpPr>
        <p:spPr>
          <a:xfrm>
            <a:off x="1044448" y="2672532"/>
            <a:ext cx="3371273" cy="0"/>
          </a:xfrm>
          <a:prstGeom prst="line">
            <a:avLst/>
          </a:prstGeom>
          <a:ln w="38100">
            <a:solidFill>
              <a:srgbClr val="D2EB00"/>
            </a:solidFill>
          </a:ln>
        </p:spPr>
        <p:style>
          <a:lnRef idx="1">
            <a:schemeClr val="accent1"/>
          </a:lnRef>
          <a:fillRef idx="0">
            <a:schemeClr val="accent1"/>
          </a:fillRef>
          <a:effectRef idx="0">
            <a:schemeClr val="accent1"/>
          </a:effectRef>
          <a:fontRef idx="minor">
            <a:schemeClr val="tx1"/>
          </a:fontRef>
        </p:style>
      </p:cxnSp>
      <p:sp>
        <p:nvSpPr>
          <p:cNvPr id="7" name="Content Placeholder 4">
            <a:extLst>
              <a:ext uri="{FF2B5EF4-FFF2-40B4-BE49-F238E27FC236}">
                <a16:creationId xmlns:a16="http://schemas.microsoft.com/office/drawing/2014/main" id="{2ECDCDB2-45E9-4682-CC53-8D879097377B}"/>
              </a:ext>
            </a:extLst>
          </p:cNvPr>
          <p:cNvSpPr txBox="1">
            <a:spLocks/>
          </p:cNvSpPr>
          <p:nvPr/>
        </p:nvSpPr>
        <p:spPr>
          <a:xfrm>
            <a:off x="950966" y="3039390"/>
            <a:ext cx="5144459" cy="2508500"/>
          </a:xfrm>
          <a:prstGeom prst="rect">
            <a:avLst/>
          </a:prstGeom>
        </p:spPr>
        <p:txBody>
          <a:bodyPr wrap="square"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Poppins"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Poppins"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defTabSz="914400">
              <a:lnSpc>
                <a:spcPct val="114999"/>
              </a:lnSpc>
              <a:spcBef>
                <a:spcPts val="2200"/>
              </a:spcBef>
              <a:defRPr/>
            </a:pPr>
            <a:r>
              <a:rPr kumimoji="0" lang="en-US" sz="1400" u="none" strike="noStrike" kern="1200" cap="none" spc="20" normalizeH="0" baseline="0" noProof="0" dirty="0">
                <a:ln>
                  <a:noFill/>
                </a:ln>
                <a:solidFill>
                  <a:srgbClr val="FFFFFF"/>
                </a:solidFill>
                <a:effectLst/>
                <a:uLnTx/>
                <a:uFillTx/>
                <a:latin typeface="Poppins Light" pitchFamily="2" charset="77"/>
                <a:cs typeface="Poppins Light" pitchFamily="2" charset="77"/>
              </a:rPr>
              <a:t>Cisco</a:t>
            </a:r>
            <a:r>
              <a:rPr lang="en-US" sz="1400" spc="20" dirty="0">
                <a:solidFill>
                  <a:schemeClr val="bg1"/>
                </a:solidFill>
                <a:latin typeface="Poppins Light" pitchFamily="2" charset="77"/>
                <a:cs typeface="Poppins Light" pitchFamily="2" charset="77"/>
              </a:rPr>
              <a:t> was striving to differentiate from Lucent and commodity hardware for networking.</a:t>
            </a:r>
            <a:endParaRPr lang="en-US" dirty="0"/>
          </a:p>
          <a:p>
            <a:pPr marL="227965" indent="-227965">
              <a:lnSpc>
                <a:spcPct val="114999"/>
              </a:lnSpc>
            </a:pPr>
            <a:r>
              <a:rPr lang="en-US" sz="1400" spc="20" dirty="0">
                <a:solidFill>
                  <a:schemeClr val="bg1"/>
                </a:solidFill>
                <a:latin typeface="Poppins Light"/>
                <a:cs typeface="Poppins Light"/>
              </a:rPr>
              <a:t>The company engaged the University of Texas at Austin to conduct research on how the internet grew the U.S. economy.</a:t>
            </a:r>
          </a:p>
          <a:p>
            <a:pPr marL="685165" lvl="1" indent="-227965">
              <a:lnSpc>
                <a:spcPct val="114999"/>
              </a:lnSpc>
            </a:pPr>
            <a:r>
              <a:rPr lang="en-US" sz="1200" spc="20" dirty="0">
                <a:solidFill>
                  <a:schemeClr val="bg1"/>
                </a:solidFill>
                <a:latin typeface="Poppins Light"/>
                <a:cs typeface="Poppins Light"/>
              </a:rPr>
              <a:t>Two data points anchored the study: </a:t>
            </a:r>
            <a:br>
              <a:rPr lang="en-US" sz="1200" spc="20" dirty="0">
                <a:latin typeface="Poppins Light" pitchFamily="2" charset="77"/>
                <a:cs typeface="Poppins Light" pitchFamily="2" charset="77"/>
              </a:rPr>
            </a:br>
            <a:r>
              <a:rPr lang="en-US" sz="1200" spc="20" dirty="0">
                <a:solidFill>
                  <a:schemeClr val="bg1"/>
                </a:solidFill>
                <a:latin typeface="Poppins Light"/>
                <a:cs typeface="Poppins Light"/>
              </a:rPr>
              <a:t>job creation and an increase in GDP </a:t>
            </a:r>
          </a:p>
          <a:p>
            <a:pPr marL="685165" lvl="1" indent="-227965">
              <a:lnSpc>
                <a:spcPct val="114999"/>
              </a:lnSpc>
            </a:pPr>
            <a:r>
              <a:rPr lang="en-US" sz="1200" spc="20" dirty="0">
                <a:solidFill>
                  <a:schemeClr val="bg1"/>
                </a:solidFill>
                <a:latin typeface="Poppins Light"/>
                <a:cs typeface="Poppins Light"/>
              </a:rPr>
              <a:t>The study ran from 1998 to 2000</a:t>
            </a:r>
          </a:p>
          <a:p>
            <a:pPr marL="0" lvl="0" indent="0">
              <a:lnSpc>
                <a:spcPct val="114999"/>
              </a:lnSpc>
              <a:buNone/>
            </a:pPr>
            <a:endParaRPr lang="en-US" sz="1200" spc="20" dirty="0">
              <a:solidFill>
                <a:schemeClr val="bg1"/>
              </a:solidFill>
              <a:latin typeface="Poppins Light"/>
              <a:cs typeface="Poppins Light"/>
            </a:endParaRPr>
          </a:p>
        </p:txBody>
      </p:sp>
      <p:pic>
        <p:nvPicPr>
          <p:cNvPr id="1026" name="Picture 2" descr="Gross Domestic Product (GDP) Definition">
            <a:extLst>
              <a:ext uri="{FF2B5EF4-FFF2-40B4-BE49-F238E27FC236}">
                <a16:creationId xmlns:a16="http://schemas.microsoft.com/office/drawing/2014/main" id="{E5BEF623-6622-A9EA-CF48-FABE36AA71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18" r="2754" b="8602"/>
          <a:stretch/>
        </p:blipFill>
        <p:spPr bwMode="auto">
          <a:xfrm>
            <a:off x="6550726" y="2791326"/>
            <a:ext cx="4896462" cy="282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207891"/>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7BEF98-919D-16BF-614E-C07E5DFD9008}"/>
              </a:ext>
            </a:extLst>
          </p:cNvPr>
          <p:cNvSpPr/>
          <p:nvPr/>
        </p:nvSpPr>
        <p:spPr>
          <a:xfrm>
            <a:off x="301752" y="292608"/>
            <a:ext cx="4184877" cy="6264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182880" rtlCol="0" anchor="ctr"/>
          <a:lstStyle/>
          <a:p>
            <a:pPr algn="ctr">
              <a:spcBef>
                <a:spcPts val="2400"/>
              </a:spcBef>
            </a:pPr>
            <a:r>
              <a:rPr lang="en-US" sz="4400" b="1" spc="-200" dirty="0">
                <a:solidFill>
                  <a:schemeClr val="accent5"/>
                </a:solidFill>
                <a:effectLst/>
                <a:latin typeface="Poppins"/>
                <a:cs typeface="Gotham Bold" pitchFamily="2" charset="0"/>
              </a:rPr>
              <a:t>Cisco Sizing the Internet’s Impact on the Economy</a:t>
            </a:r>
          </a:p>
          <a:p>
            <a:pPr algn="ctr">
              <a:spcBef>
                <a:spcPts val="2400"/>
              </a:spcBef>
            </a:pPr>
            <a:r>
              <a:rPr lang="en-US" sz="2400" dirty="0">
                <a:solidFill>
                  <a:schemeClr val="bg1"/>
                </a:solidFill>
                <a:effectLst/>
                <a:latin typeface="Poppins"/>
                <a:cs typeface="Gotham Medium" pitchFamily="2" charset="0"/>
              </a:rPr>
              <a:t>These numbers capture how Cisco gained separation from Lucent (source: Factiva</a:t>
            </a:r>
            <a:r>
              <a:rPr lang="en-US" sz="2400" dirty="0">
                <a:solidFill>
                  <a:schemeClr val="bg1"/>
                </a:solidFill>
                <a:latin typeface="Poppins"/>
                <a:cs typeface="Gotham Medium" pitchFamily="2" charset="0"/>
              </a:rPr>
              <a:t>). </a:t>
            </a:r>
          </a:p>
        </p:txBody>
      </p:sp>
      <p:sp>
        <p:nvSpPr>
          <p:cNvPr id="2" name="TextBox 1">
            <a:extLst>
              <a:ext uri="{FF2B5EF4-FFF2-40B4-BE49-F238E27FC236}">
                <a16:creationId xmlns:a16="http://schemas.microsoft.com/office/drawing/2014/main" id="{5A533C33-FEB8-AA4A-8B3D-0402821EF022}"/>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latin typeface="Gotham Book" pitchFamily="2" charset="0"/>
                <a:cs typeface="Gotham Book" pitchFamily="2" charset="0"/>
              </a:rPr>
              <a:t>7</a:t>
            </a:fld>
            <a:endParaRPr lang="en-US" sz="900" b="0" i="0" dirty="0">
              <a:latin typeface="Gotham Book" pitchFamily="2" charset="0"/>
              <a:cs typeface="Gotham Book" pitchFamily="2" charset="0"/>
            </a:endParaRPr>
          </a:p>
        </p:txBody>
      </p:sp>
      <p:grpSp>
        <p:nvGrpSpPr>
          <p:cNvPr id="17" name="Group 16">
            <a:extLst>
              <a:ext uri="{FF2B5EF4-FFF2-40B4-BE49-F238E27FC236}">
                <a16:creationId xmlns:a16="http://schemas.microsoft.com/office/drawing/2014/main" id="{7A60015F-5A5C-D815-8BFB-BD6C0238E2D4}"/>
              </a:ext>
            </a:extLst>
          </p:cNvPr>
          <p:cNvGrpSpPr/>
          <p:nvPr/>
        </p:nvGrpSpPr>
        <p:grpSpPr>
          <a:xfrm>
            <a:off x="4785198" y="784203"/>
            <a:ext cx="7121843" cy="5530714"/>
            <a:chOff x="4768405" y="659388"/>
            <a:chExt cx="7121843" cy="5530714"/>
          </a:xfrm>
        </p:grpSpPr>
        <p:grpSp>
          <p:nvGrpSpPr>
            <p:cNvPr id="15" name="Group 14">
              <a:extLst>
                <a:ext uri="{FF2B5EF4-FFF2-40B4-BE49-F238E27FC236}">
                  <a16:creationId xmlns:a16="http://schemas.microsoft.com/office/drawing/2014/main" id="{A8EDBE96-F589-13A5-12BC-5E119BD90A73}"/>
                </a:ext>
              </a:extLst>
            </p:cNvPr>
            <p:cNvGrpSpPr/>
            <p:nvPr/>
          </p:nvGrpSpPr>
          <p:grpSpPr>
            <a:xfrm>
              <a:off x="4768405" y="659388"/>
              <a:ext cx="7121843" cy="5530714"/>
              <a:chOff x="4768405" y="659388"/>
              <a:chExt cx="7121843" cy="5530714"/>
            </a:xfrm>
          </p:grpSpPr>
          <p:cxnSp>
            <p:nvCxnSpPr>
              <p:cNvPr id="13" name="Straight Connector 12">
                <a:extLst>
                  <a:ext uri="{FF2B5EF4-FFF2-40B4-BE49-F238E27FC236}">
                    <a16:creationId xmlns:a16="http://schemas.microsoft.com/office/drawing/2014/main" id="{11AFEB45-1CC5-A757-D810-DB11F94E016F}"/>
                  </a:ext>
                </a:extLst>
              </p:cNvPr>
              <p:cNvCxnSpPr>
                <a:cxnSpLocks/>
              </p:cNvCxnSpPr>
              <p:nvPr/>
            </p:nvCxnSpPr>
            <p:spPr>
              <a:xfrm>
                <a:off x="5306885" y="5721816"/>
                <a:ext cx="6418390"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8A66DDF-4012-7A1F-9F93-1E336C505413}"/>
                  </a:ext>
                </a:extLst>
              </p:cNvPr>
              <p:cNvGrpSpPr/>
              <p:nvPr/>
            </p:nvGrpSpPr>
            <p:grpSpPr>
              <a:xfrm>
                <a:off x="4768405" y="659388"/>
                <a:ext cx="7121843" cy="5530714"/>
                <a:chOff x="4770120" y="313827"/>
                <a:chExt cx="7121843" cy="5530714"/>
              </a:xfrm>
            </p:grpSpPr>
            <p:graphicFrame>
              <p:nvGraphicFramePr>
                <p:cNvPr id="11" name="Chart 10">
                  <a:extLst>
                    <a:ext uri="{FF2B5EF4-FFF2-40B4-BE49-F238E27FC236}">
                      <a16:creationId xmlns:a16="http://schemas.microsoft.com/office/drawing/2014/main" id="{7BB8D99E-E409-E8A7-9C09-A65627F6DEA4}"/>
                    </a:ext>
                  </a:extLst>
                </p:cNvPr>
                <p:cNvGraphicFramePr/>
                <p:nvPr>
                  <p:extLst>
                    <p:ext uri="{D42A27DB-BD31-4B8C-83A1-F6EECF244321}">
                      <p14:modId xmlns:p14="http://schemas.microsoft.com/office/powerpoint/2010/main" val="3320584820"/>
                    </p:ext>
                  </p:extLst>
                </p:nvPr>
              </p:nvGraphicFramePr>
              <p:xfrm>
                <a:off x="4770120" y="313827"/>
                <a:ext cx="7121843" cy="5530714"/>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a:extLst>
                    <a:ext uri="{FF2B5EF4-FFF2-40B4-BE49-F238E27FC236}">
                      <a16:creationId xmlns:a16="http://schemas.microsoft.com/office/drawing/2014/main" id="{689550C9-934B-E16E-899E-D067042558BE}"/>
                    </a:ext>
                  </a:extLst>
                </p:cNvPr>
                <p:cNvGrpSpPr/>
                <p:nvPr/>
              </p:nvGrpSpPr>
              <p:grpSpPr>
                <a:xfrm>
                  <a:off x="4770120" y="5593080"/>
                  <a:ext cx="7120128" cy="190500"/>
                  <a:chOff x="4770120" y="5593080"/>
                  <a:chExt cx="7120128" cy="190500"/>
                </a:xfrm>
              </p:grpSpPr>
              <p:sp>
                <p:nvSpPr>
                  <p:cNvPr id="6" name="Rectangle 5">
                    <a:extLst>
                      <a:ext uri="{FF2B5EF4-FFF2-40B4-BE49-F238E27FC236}">
                        <a16:creationId xmlns:a16="http://schemas.microsoft.com/office/drawing/2014/main" id="{E8808F56-F679-FFB1-0EFC-DA9AEA047C08}"/>
                      </a:ext>
                    </a:extLst>
                  </p:cNvPr>
                  <p:cNvSpPr/>
                  <p:nvPr/>
                </p:nvSpPr>
                <p:spPr>
                  <a:xfrm>
                    <a:off x="4770120" y="5593080"/>
                    <a:ext cx="101346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4211895-B193-252E-3A33-E5737549C29C}"/>
                      </a:ext>
                    </a:extLst>
                  </p:cNvPr>
                  <p:cNvSpPr/>
                  <p:nvPr/>
                </p:nvSpPr>
                <p:spPr>
                  <a:xfrm>
                    <a:off x="5791200" y="5654040"/>
                    <a:ext cx="6099048" cy="60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16" name="TextBox 15">
              <a:extLst>
                <a:ext uri="{FF2B5EF4-FFF2-40B4-BE49-F238E27FC236}">
                  <a16:creationId xmlns:a16="http://schemas.microsoft.com/office/drawing/2014/main" id="{7E0FECFE-4B55-E681-A14C-3427C7C3D498}"/>
                </a:ext>
              </a:extLst>
            </p:cNvPr>
            <p:cNvSpPr txBox="1"/>
            <p:nvPr/>
          </p:nvSpPr>
          <p:spPr>
            <a:xfrm>
              <a:off x="4981575" y="5591011"/>
              <a:ext cx="212725" cy="261610"/>
            </a:xfrm>
            <a:prstGeom prst="rect">
              <a:avLst/>
            </a:prstGeom>
            <a:noFill/>
          </p:spPr>
          <p:txBody>
            <a:bodyPr wrap="square" rtlCol="0">
              <a:spAutoFit/>
            </a:bodyPr>
            <a:lstStyle/>
            <a:p>
              <a:pPr algn="r"/>
              <a:r>
                <a:rPr lang="en-US" sz="1100" dirty="0">
                  <a:solidFill>
                    <a:schemeClr val="tx1">
                      <a:lumMod val="65000"/>
                      <a:lumOff val="35000"/>
                    </a:schemeClr>
                  </a:solidFill>
                  <a:latin typeface="Poppins" pitchFamily="2" charset="77"/>
                  <a:cs typeface="Poppins" pitchFamily="2" charset="77"/>
                </a:rPr>
                <a:t>0</a:t>
              </a:r>
            </a:p>
          </p:txBody>
        </p:sp>
      </p:grpSp>
      <p:pic>
        <p:nvPicPr>
          <p:cNvPr id="18" name="Picture 2">
            <a:extLst>
              <a:ext uri="{FF2B5EF4-FFF2-40B4-BE49-F238E27FC236}">
                <a16:creationId xmlns:a16="http://schemas.microsoft.com/office/drawing/2014/main" id="{893EAD78-8B0F-91FE-9FA4-38A96A19BA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42" t="-8733" r="-4606" b="-7285"/>
          <a:stretch/>
        </p:blipFill>
        <p:spPr bwMode="auto">
          <a:xfrm>
            <a:off x="9288780" y="586741"/>
            <a:ext cx="1257300" cy="708649"/>
          </a:xfrm>
          <a:prstGeom prst="rect">
            <a:avLst/>
          </a:prstGeom>
          <a:solidFill>
            <a:schemeClr val="bg1"/>
          </a:solidFill>
        </p:spPr>
      </p:pic>
      <p:pic>
        <p:nvPicPr>
          <p:cNvPr id="19" name="Picture 4" descr="This Is A Symbol That Is Actually Fairly Common - Lucent Technologies Logo  Png | Full Size PNG Download | SeekPNG">
            <a:extLst>
              <a:ext uri="{FF2B5EF4-FFF2-40B4-BE49-F238E27FC236}">
                <a16:creationId xmlns:a16="http://schemas.microsoft.com/office/drawing/2014/main" id="{8F29EA48-3338-490C-8F74-EAD7FB4C23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7301" y="3376706"/>
            <a:ext cx="1890405" cy="525769"/>
          </a:xfrm>
          <a:prstGeom prst="rect">
            <a:avLst/>
          </a:prstGeom>
          <a:solidFill>
            <a:schemeClr val="bg1"/>
          </a:solidFill>
        </p:spPr>
      </p:pic>
      <p:sp>
        <p:nvSpPr>
          <p:cNvPr id="20" name="TextBox 19">
            <a:extLst>
              <a:ext uri="{FF2B5EF4-FFF2-40B4-BE49-F238E27FC236}">
                <a16:creationId xmlns:a16="http://schemas.microsoft.com/office/drawing/2014/main" id="{66835023-4D21-2D0D-87D1-52FB04E9034D}"/>
              </a:ext>
            </a:extLst>
          </p:cNvPr>
          <p:cNvSpPr txBox="1"/>
          <p:nvPr/>
        </p:nvSpPr>
        <p:spPr>
          <a:xfrm>
            <a:off x="5737631" y="6101118"/>
            <a:ext cx="589337" cy="261610"/>
          </a:xfrm>
          <a:prstGeom prst="rect">
            <a:avLst/>
          </a:prstGeom>
          <a:noFill/>
        </p:spPr>
        <p:txBody>
          <a:bodyPr wrap="square" rtlCol="0">
            <a:spAutoFit/>
          </a:bodyPr>
          <a:lstStyle/>
          <a:p>
            <a:r>
              <a:rPr lang="en-US" sz="1100" b="1" dirty="0">
                <a:solidFill>
                  <a:schemeClr val="tx1">
                    <a:lumMod val="50000"/>
                    <a:lumOff val="50000"/>
                  </a:schemeClr>
                </a:solidFill>
                <a:latin typeface="Poppins SemiBold" pitchFamily="2" charset="77"/>
                <a:cs typeface="Poppins SemiBold" pitchFamily="2" charset="77"/>
              </a:rPr>
              <a:t>1996</a:t>
            </a:r>
          </a:p>
        </p:txBody>
      </p:sp>
      <p:sp>
        <p:nvSpPr>
          <p:cNvPr id="21" name="TextBox 20">
            <a:extLst>
              <a:ext uri="{FF2B5EF4-FFF2-40B4-BE49-F238E27FC236}">
                <a16:creationId xmlns:a16="http://schemas.microsoft.com/office/drawing/2014/main" id="{FD2B9B1C-CE8A-0AB7-B53A-45C66A9004B6}"/>
              </a:ext>
            </a:extLst>
          </p:cNvPr>
          <p:cNvSpPr txBox="1"/>
          <p:nvPr/>
        </p:nvSpPr>
        <p:spPr>
          <a:xfrm>
            <a:off x="6991119" y="6101118"/>
            <a:ext cx="641349" cy="261610"/>
          </a:xfrm>
          <a:prstGeom prst="rect">
            <a:avLst/>
          </a:prstGeom>
          <a:noFill/>
        </p:spPr>
        <p:txBody>
          <a:bodyPr wrap="square" rtlCol="0">
            <a:spAutoFit/>
          </a:bodyPr>
          <a:lstStyle/>
          <a:p>
            <a:r>
              <a:rPr lang="en-US" sz="1100" b="1" dirty="0">
                <a:solidFill>
                  <a:schemeClr val="tx1">
                    <a:lumMod val="50000"/>
                    <a:lumOff val="50000"/>
                  </a:schemeClr>
                </a:solidFill>
                <a:latin typeface="Poppins SemiBold" pitchFamily="2" charset="77"/>
                <a:cs typeface="Poppins SemiBold" pitchFamily="2" charset="77"/>
              </a:rPr>
              <a:t>1997</a:t>
            </a:r>
          </a:p>
        </p:txBody>
      </p:sp>
      <p:sp>
        <p:nvSpPr>
          <p:cNvPr id="22" name="TextBox 21">
            <a:extLst>
              <a:ext uri="{FF2B5EF4-FFF2-40B4-BE49-F238E27FC236}">
                <a16:creationId xmlns:a16="http://schemas.microsoft.com/office/drawing/2014/main" id="{B66D746C-0E4A-B30E-CDA6-48543D319C27}"/>
              </a:ext>
            </a:extLst>
          </p:cNvPr>
          <p:cNvSpPr txBox="1"/>
          <p:nvPr/>
        </p:nvSpPr>
        <p:spPr>
          <a:xfrm>
            <a:off x="8296619" y="6101118"/>
            <a:ext cx="589337" cy="261610"/>
          </a:xfrm>
          <a:prstGeom prst="rect">
            <a:avLst/>
          </a:prstGeom>
          <a:noFill/>
        </p:spPr>
        <p:txBody>
          <a:bodyPr wrap="square" rtlCol="0">
            <a:spAutoFit/>
          </a:bodyPr>
          <a:lstStyle/>
          <a:p>
            <a:r>
              <a:rPr lang="en-US" sz="1100" b="1" dirty="0">
                <a:solidFill>
                  <a:schemeClr val="tx1">
                    <a:lumMod val="50000"/>
                    <a:lumOff val="50000"/>
                  </a:schemeClr>
                </a:solidFill>
                <a:latin typeface="Poppins SemiBold" pitchFamily="2" charset="77"/>
                <a:cs typeface="Poppins SemiBold" pitchFamily="2" charset="77"/>
              </a:rPr>
              <a:t>1998</a:t>
            </a:r>
          </a:p>
        </p:txBody>
      </p:sp>
      <p:sp>
        <p:nvSpPr>
          <p:cNvPr id="23" name="TextBox 22">
            <a:extLst>
              <a:ext uri="{FF2B5EF4-FFF2-40B4-BE49-F238E27FC236}">
                <a16:creationId xmlns:a16="http://schemas.microsoft.com/office/drawing/2014/main" id="{7387C181-F573-B2AC-E31B-0D8990596026}"/>
              </a:ext>
            </a:extLst>
          </p:cNvPr>
          <p:cNvSpPr txBox="1"/>
          <p:nvPr/>
        </p:nvSpPr>
        <p:spPr>
          <a:xfrm>
            <a:off x="9550107" y="6101118"/>
            <a:ext cx="641349" cy="261610"/>
          </a:xfrm>
          <a:prstGeom prst="rect">
            <a:avLst/>
          </a:prstGeom>
          <a:noFill/>
        </p:spPr>
        <p:txBody>
          <a:bodyPr wrap="square" rtlCol="0">
            <a:spAutoFit/>
          </a:bodyPr>
          <a:lstStyle/>
          <a:p>
            <a:r>
              <a:rPr lang="en-US" sz="1100" b="1" dirty="0">
                <a:solidFill>
                  <a:schemeClr val="tx1">
                    <a:lumMod val="50000"/>
                    <a:lumOff val="50000"/>
                  </a:schemeClr>
                </a:solidFill>
                <a:latin typeface="Poppins SemiBold" pitchFamily="2" charset="77"/>
                <a:cs typeface="Poppins SemiBold" pitchFamily="2" charset="77"/>
              </a:rPr>
              <a:t>1999</a:t>
            </a:r>
          </a:p>
        </p:txBody>
      </p:sp>
      <p:sp>
        <p:nvSpPr>
          <p:cNvPr id="24" name="TextBox 23">
            <a:extLst>
              <a:ext uri="{FF2B5EF4-FFF2-40B4-BE49-F238E27FC236}">
                <a16:creationId xmlns:a16="http://schemas.microsoft.com/office/drawing/2014/main" id="{FAF14B9E-808D-B53F-B3AE-467D4C2F8693}"/>
              </a:ext>
            </a:extLst>
          </p:cNvPr>
          <p:cNvSpPr txBox="1"/>
          <p:nvPr/>
        </p:nvSpPr>
        <p:spPr>
          <a:xfrm>
            <a:off x="10855608" y="6101118"/>
            <a:ext cx="711200" cy="261610"/>
          </a:xfrm>
          <a:prstGeom prst="rect">
            <a:avLst/>
          </a:prstGeom>
          <a:noFill/>
        </p:spPr>
        <p:txBody>
          <a:bodyPr wrap="square" rtlCol="0">
            <a:spAutoFit/>
          </a:bodyPr>
          <a:lstStyle/>
          <a:p>
            <a:r>
              <a:rPr lang="en-US" sz="1100" b="1" dirty="0">
                <a:solidFill>
                  <a:schemeClr val="tx1">
                    <a:lumMod val="50000"/>
                    <a:lumOff val="50000"/>
                  </a:schemeClr>
                </a:solidFill>
                <a:latin typeface="Poppins SemiBold" pitchFamily="2" charset="77"/>
                <a:cs typeface="Poppins SemiBold" pitchFamily="2" charset="77"/>
              </a:rPr>
              <a:t>2000</a:t>
            </a:r>
          </a:p>
        </p:txBody>
      </p:sp>
    </p:spTree>
    <p:extLst>
      <p:ext uri="{BB962C8B-B14F-4D97-AF65-F5344CB8AC3E}">
        <p14:creationId xmlns:p14="http://schemas.microsoft.com/office/powerpoint/2010/main" val="3332874785"/>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7BEF98-919D-16BF-614E-C07E5DFD9008}"/>
              </a:ext>
            </a:extLst>
          </p:cNvPr>
          <p:cNvSpPr/>
          <p:nvPr/>
        </p:nvSpPr>
        <p:spPr>
          <a:xfrm>
            <a:off x="301752" y="292608"/>
            <a:ext cx="4184877" cy="6264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182880" rtlCol="0" anchor="ctr"/>
          <a:lstStyle/>
          <a:p>
            <a:pPr algn="ctr">
              <a:spcBef>
                <a:spcPts val="2400"/>
              </a:spcBef>
            </a:pPr>
            <a:r>
              <a:rPr lang="en-US" sz="4400" b="1" spc="-200" dirty="0">
                <a:solidFill>
                  <a:schemeClr val="accent5"/>
                </a:solidFill>
                <a:effectLst/>
                <a:latin typeface="Poppins"/>
                <a:cs typeface="Gotham Bold" pitchFamily="2" charset="0"/>
              </a:rPr>
              <a:t>Cisco Sizing the Internet’s Impact on the Economy</a:t>
            </a:r>
          </a:p>
          <a:p>
            <a:pPr algn="ctr">
              <a:spcBef>
                <a:spcPts val="2400"/>
              </a:spcBef>
            </a:pPr>
            <a:r>
              <a:rPr lang="en-US" sz="2400" dirty="0">
                <a:solidFill>
                  <a:schemeClr val="bg1"/>
                </a:solidFill>
                <a:effectLst/>
                <a:latin typeface="Poppins"/>
                <a:cs typeface="Gotham Medium" pitchFamily="2" charset="0"/>
              </a:rPr>
              <a:t>CEO John Chambers </a:t>
            </a:r>
            <a:r>
              <a:rPr lang="en-US" sz="2400" dirty="0">
                <a:solidFill>
                  <a:schemeClr val="bg1"/>
                </a:solidFill>
                <a:latin typeface="Poppins"/>
                <a:cs typeface="Gotham Medium" pitchFamily="2" charset="0"/>
              </a:rPr>
              <a:t>adopted</a:t>
            </a:r>
            <a:r>
              <a:rPr lang="en-US" sz="2400" dirty="0">
                <a:solidFill>
                  <a:schemeClr val="bg1"/>
                </a:solidFill>
                <a:effectLst/>
                <a:latin typeface="Poppins"/>
                <a:cs typeface="Gotham Medium" pitchFamily="2" charset="0"/>
              </a:rPr>
              <a:t> the </a:t>
            </a:r>
            <a:r>
              <a:rPr lang="en-US" sz="2400" dirty="0">
                <a:solidFill>
                  <a:schemeClr val="bg1"/>
                </a:solidFill>
                <a:latin typeface="Poppins"/>
                <a:cs typeface="Gotham Medium" pitchFamily="2" charset="0"/>
              </a:rPr>
              <a:t>study</a:t>
            </a:r>
            <a:r>
              <a:rPr lang="en-US" sz="2400" dirty="0">
                <a:solidFill>
                  <a:schemeClr val="bg1"/>
                </a:solidFill>
                <a:effectLst/>
                <a:latin typeface="Poppins"/>
                <a:cs typeface="Gotham Medium" pitchFamily="2" charset="0"/>
              </a:rPr>
              <a:t> as </a:t>
            </a:r>
            <a:br>
              <a:rPr lang="en-US" sz="2400" dirty="0">
                <a:effectLst/>
                <a:latin typeface="Poppins"/>
                <a:cs typeface="Gotham Medium" pitchFamily="2" charset="0"/>
              </a:rPr>
            </a:br>
            <a:r>
              <a:rPr lang="en-US" sz="2400" dirty="0">
                <a:solidFill>
                  <a:schemeClr val="bg1"/>
                </a:solidFill>
                <a:effectLst/>
                <a:latin typeface="Poppins"/>
                <a:cs typeface="Gotham Medium" pitchFamily="2" charset="0"/>
              </a:rPr>
              <a:t>a </a:t>
            </a:r>
            <a:r>
              <a:rPr lang="en-US" sz="2400" dirty="0">
                <a:solidFill>
                  <a:schemeClr val="bg1"/>
                </a:solidFill>
                <a:latin typeface="Poppins"/>
                <a:cs typeface="Gotham Medium" pitchFamily="2" charset="0"/>
              </a:rPr>
              <a:t>speaking</a:t>
            </a:r>
            <a:r>
              <a:rPr lang="en-US" sz="2400" dirty="0">
                <a:solidFill>
                  <a:schemeClr val="bg1"/>
                </a:solidFill>
                <a:effectLst/>
                <a:latin typeface="Poppins"/>
                <a:cs typeface="Gotham Medium" pitchFamily="2" charset="0"/>
              </a:rPr>
              <a:t> </a:t>
            </a:r>
            <a:r>
              <a:rPr lang="en-US" sz="2400" dirty="0">
                <a:solidFill>
                  <a:schemeClr val="bg1"/>
                </a:solidFill>
                <a:latin typeface="Poppins"/>
                <a:cs typeface="Gotham Medium" pitchFamily="2" charset="0"/>
              </a:rPr>
              <a:t>pulpit.</a:t>
            </a:r>
            <a:br>
              <a:rPr lang="en-US" sz="2400" dirty="0">
                <a:effectLst/>
                <a:latin typeface="Gotham Medium" pitchFamily="2" charset="0"/>
                <a:cs typeface="Gotham Medium" pitchFamily="2" charset="0"/>
              </a:rPr>
            </a:br>
            <a:endParaRPr lang="en-US" sz="2400" dirty="0">
              <a:solidFill>
                <a:schemeClr val="bg1"/>
              </a:solidFill>
              <a:effectLst/>
              <a:latin typeface="Gotham Medium" pitchFamily="2" charset="0"/>
              <a:cs typeface="Gotham Medium" pitchFamily="2" charset="0"/>
            </a:endParaRPr>
          </a:p>
        </p:txBody>
      </p:sp>
      <p:sp>
        <p:nvSpPr>
          <p:cNvPr id="2" name="TextBox 1">
            <a:extLst>
              <a:ext uri="{FF2B5EF4-FFF2-40B4-BE49-F238E27FC236}">
                <a16:creationId xmlns:a16="http://schemas.microsoft.com/office/drawing/2014/main" id="{5A533C33-FEB8-AA4A-8B3D-0402821EF022}"/>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latin typeface="Gotham Book" pitchFamily="2" charset="0"/>
                <a:cs typeface="Gotham Book" pitchFamily="2" charset="0"/>
              </a:rPr>
              <a:t>8</a:t>
            </a:fld>
            <a:endParaRPr lang="en-US" sz="900" b="0" i="0" dirty="0">
              <a:latin typeface="Gotham Book" pitchFamily="2" charset="0"/>
              <a:cs typeface="Gotham Book" pitchFamily="2" charset="0"/>
            </a:endParaRPr>
          </a:p>
        </p:txBody>
      </p:sp>
      <p:sp>
        <p:nvSpPr>
          <p:cNvPr id="3" name="TextBox 2">
            <a:extLst>
              <a:ext uri="{FF2B5EF4-FFF2-40B4-BE49-F238E27FC236}">
                <a16:creationId xmlns:a16="http://schemas.microsoft.com/office/drawing/2014/main" id="{73BF318E-6B39-4CBD-74F0-9285A6BB3ACF}"/>
              </a:ext>
            </a:extLst>
          </p:cNvPr>
          <p:cNvSpPr txBox="1"/>
          <p:nvPr/>
        </p:nvSpPr>
        <p:spPr>
          <a:xfrm>
            <a:off x="5048895" y="1382286"/>
            <a:ext cx="6446423" cy="3050835"/>
          </a:xfrm>
          <a:prstGeom prst="rect">
            <a:avLst/>
          </a:prstGeom>
          <a:noFill/>
        </p:spPr>
        <p:txBody>
          <a:bodyPr wrap="square" lIns="91440" tIns="45720" rIns="91440" bIns="45720" rtlCol="0" anchor="t">
            <a:spAutoFit/>
          </a:bodyPr>
          <a:lstStyle/>
          <a:p>
            <a:pPr marL="0" marR="0">
              <a:lnSpc>
                <a:spcPct val="107000"/>
              </a:lnSpc>
              <a:spcBef>
                <a:spcPts val="0"/>
              </a:spcBef>
              <a:spcAft>
                <a:spcPts val="0"/>
              </a:spcAft>
            </a:pPr>
            <a:r>
              <a:rPr lang="en-US" sz="2000" i="1" dirty="0">
                <a:effectLst/>
                <a:latin typeface="Poppins Light" pitchFamily="2" charset="77"/>
                <a:ea typeface="Calibri" panose="020F0502020204030204" pitchFamily="34" charset="0"/>
                <a:cs typeface="Poppins Light" pitchFamily="2" charset="77"/>
              </a:rPr>
              <a:t>John Chambers could charm butter off toast. </a:t>
            </a:r>
          </a:p>
          <a:p>
            <a:pPr marL="0" marR="0">
              <a:lnSpc>
                <a:spcPct val="107000"/>
              </a:lnSpc>
              <a:spcBef>
                <a:spcPts val="0"/>
              </a:spcBef>
              <a:spcAft>
                <a:spcPts val="0"/>
              </a:spcAft>
            </a:pPr>
            <a:endParaRPr lang="en-US" sz="2000" i="1" dirty="0">
              <a:effectLst/>
              <a:latin typeface="Poppins Light" pitchFamily="2" charset="77"/>
              <a:ea typeface="Calibri" panose="020F0502020204030204" pitchFamily="34" charset="0"/>
              <a:cs typeface="Poppins Light" pitchFamily="2" charset="77"/>
            </a:endParaRPr>
          </a:p>
          <a:p>
            <a:pPr marL="0" marR="0">
              <a:lnSpc>
                <a:spcPct val="107000"/>
              </a:lnSpc>
              <a:spcBef>
                <a:spcPts val="0"/>
              </a:spcBef>
              <a:spcAft>
                <a:spcPts val="0"/>
              </a:spcAft>
            </a:pPr>
            <a:r>
              <a:rPr lang="en-US" sz="2000" i="1" dirty="0">
                <a:effectLst/>
                <a:latin typeface="Poppins Light"/>
                <a:ea typeface="Calibri"/>
                <a:cs typeface="Poppins Light"/>
              </a:rPr>
              <a:t>Speaking to a sold-out audience at a Churchill Club’s dinner held Tuesday evening at the Santa Clara Marriott, the down-home CEO of Cisco Systems (CSCO) once again spread the gospel of the</a:t>
            </a:r>
            <a:r>
              <a:rPr lang="en-US" sz="2000" i="1" dirty="0">
                <a:latin typeface="Poppins Light"/>
                <a:ea typeface="Calibri"/>
                <a:cs typeface="Poppins Light"/>
              </a:rPr>
              <a:t> </a:t>
            </a:r>
            <a:r>
              <a:rPr lang="en-US" sz="2000" i="1" dirty="0">
                <a:effectLst/>
                <a:latin typeface="Poppins Light"/>
                <a:ea typeface="Calibri"/>
                <a:cs typeface="Poppins Light"/>
              </a:rPr>
              <a:t>Internet, saying that the “New Economy is the Internet economy,” and as such</a:t>
            </a:r>
            <a:r>
              <a:rPr lang="en-US" sz="2000" i="1" dirty="0">
                <a:latin typeface="Poppins Light"/>
                <a:ea typeface="Calibri"/>
                <a:cs typeface="Poppins Light"/>
              </a:rPr>
              <a:t>,</a:t>
            </a:r>
            <a:r>
              <a:rPr lang="en-US" sz="2000" i="1" dirty="0">
                <a:effectLst/>
                <a:latin typeface="Poppins Light"/>
                <a:ea typeface="Calibri"/>
                <a:cs typeface="Poppins Light"/>
              </a:rPr>
              <a:t> the Internet will change everything.</a:t>
            </a:r>
          </a:p>
        </p:txBody>
      </p:sp>
      <p:sp>
        <p:nvSpPr>
          <p:cNvPr id="5" name="TextBox 4">
            <a:extLst>
              <a:ext uri="{FF2B5EF4-FFF2-40B4-BE49-F238E27FC236}">
                <a16:creationId xmlns:a16="http://schemas.microsoft.com/office/drawing/2014/main" id="{C21021BF-926D-8529-2E81-A9A3A2B294A7}"/>
              </a:ext>
            </a:extLst>
          </p:cNvPr>
          <p:cNvSpPr txBox="1"/>
          <p:nvPr/>
        </p:nvSpPr>
        <p:spPr>
          <a:xfrm>
            <a:off x="5155879" y="4565312"/>
            <a:ext cx="6182681" cy="319126"/>
          </a:xfrm>
          <a:prstGeom prst="rect">
            <a:avLst/>
          </a:prstGeom>
          <a:noFill/>
        </p:spPr>
        <p:txBody>
          <a:bodyPr wrap="square">
            <a:spAutoFit/>
          </a:bodyPr>
          <a:lstStyle/>
          <a:p>
            <a:pPr algn="r">
              <a:lnSpc>
                <a:spcPct val="107000"/>
              </a:lnSpc>
              <a:spcAft>
                <a:spcPts val="800"/>
              </a:spcAft>
            </a:pPr>
            <a:r>
              <a:rPr lang="en-US" sz="1200" b="1" dirty="0">
                <a:effectLst/>
                <a:latin typeface="Gotham Bold" pitchFamily="2" charset="0"/>
                <a:ea typeface="Calibri" panose="020F0502020204030204" pitchFamily="34" charset="0"/>
                <a:cs typeface="Times New Roman" panose="02020603050405020304" pitchFamily="18" charset="0"/>
              </a:rPr>
              <a:t>— </a:t>
            </a:r>
            <a:r>
              <a:rPr lang="en-US" sz="1400" b="1" dirty="0">
                <a:effectLst/>
                <a:latin typeface="Poppins" panose="00000500000000000000" pitchFamily="2" charset="0"/>
                <a:ea typeface="Calibri" panose="020F0502020204030204" pitchFamily="34" charset="0"/>
                <a:cs typeface="Poppins" panose="00000500000000000000" pitchFamily="2" charset="0"/>
              </a:rPr>
              <a:t>From the Red Herring (Feb. 17, 1999)</a:t>
            </a:r>
            <a:endParaRPr lang="en-US" sz="1200" b="1" dirty="0">
              <a:effectLst/>
              <a:latin typeface="Poppins" panose="00000500000000000000" pitchFamily="2" charset="0"/>
              <a:ea typeface="Calibri" panose="020F0502020204030204" pitchFamily="34" charset="0"/>
              <a:cs typeface="Poppins" panose="00000500000000000000" pitchFamily="2" charset="0"/>
            </a:endParaRPr>
          </a:p>
        </p:txBody>
      </p:sp>
      <p:sp>
        <p:nvSpPr>
          <p:cNvPr id="7" name="TextBox 6">
            <a:extLst>
              <a:ext uri="{FF2B5EF4-FFF2-40B4-BE49-F238E27FC236}">
                <a16:creationId xmlns:a16="http://schemas.microsoft.com/office/drawing/2014/main" id="{A1FB77E1-9069-4C90-C578-000F681182C3}"/>
              </a:ext>
            </a:extLst>
          </p:cNvPr>
          <p:cNvSpPr txBox="1"/>
          <p:nvPr/>
        </p:nvSpPr>
        <p:spPr>
          <a:xfrm>
            <a:off x="4549059" y="1041162"/>
            <a:ext cx="783772" cy="923330"/>
          </a:xfrm>
          <a:prstGeom prst="rect">
            <a:avLst/>
          </a:prstGeom>
          <a:noFill/>
        </p:spPr>
        <p:txBody>
          <a:bodyPr wrap="square" rtlCol="0">
            <a:spAutoFit/>
          </a:bodyPr>
          <a:lstStyle/>
          <a:p>
            <a:pPr algn="ctr"/>
            <a:r>
              <a:rPr lang="en-US" sz="5400" b="1" dirty="0">
                <a:solidFill>
                  <a:schemeClr val="bg1">
                    <a:lumMod val="75000"/>
                  </a:schemeClr>
                </a:solidFill>
                <a:latin typeface="Poppins" pitchFamily="2" charset="77"/>
                <a:cs typeface="Poppins" pitchFamily="2" charset="77"/>
              </a:rPr>
              <a:t>“</a:t>
            </a:r>
          </a:p>
        </p:txBody>
      </p:sp>
      <p:pic>
        <p:nvPicPr>
          <p:cNvPr id="12" name="Picture 11" descr="Logo&#10;&#10;Description automatically generated">
            <a:extLst>
              <a:ext uri="{FF2B5EF4-FFF2-40B4-BE49-F238E27FC236}">
                <a16:creationId xmlns:a16="http://schemas.microsoft.com/office/drawing/2014/main" id="{710AF238-E8FB-E373-08CA-150D8D808D34}"/>
              </a:ext>
            </a:extLst>
          </p:cNvPr>
          <p:cNvPicPr>
            <a:picLocks noChangeAspect="1"/>
          </p:cNvPicPr>
          <p:nvPr/>
        </p:nvPicPr>
        <p:blipFill rotWithShape="1">
          <a:blip r:embed="rId3"/>
          <a:srcRect l="1553" t="1226" b="-1"/>
          <a:stretch/>
        </p:blipFill>
        <p:spPr>
          <a:xfrm>
            <a:off x="8081022" y="5011737"/>
            <a:ext cx="1341967" cy="724563"/>
          </a:xfrm>
          <a:prstGeom prst="rect">
            <a:avLst/>
          </a:prstGeom>
        </p:spPr>
      </p:pic>
    </p:spTree>
    <p:extLst>
      <p:ext uri="{BB962C8B-B14F-4D97-AF65-F5344CB8AC3E}">
        <p14:creationId xmlns:p14="http://schemas.microsoft.com/office/powerpoint/2010/main" val="954154249"/>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7BEF98-919D-16BF-614E-C07E5DFD9008}"/>
              </a:ext>
            </a:extLst>
          </p:cNvPr>
          <p:cNvSpPr/>
          <p:nvPr/>
        </p:nvSpPr>
        <p:spPr>
          <a:xfrm>
            <a:off x="301752" y="292608"/>
            <a:ext cx="4184877" cy="6264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182880" rtlCol="0" anchor="ctr"/>
          <a:lstStyle/>
          <a:p>
            <a:pPr algn="ctr"/>
            <a:endParaRPr lang="en-US" sz="800" b="1" spc="-200" dirty="0">
              <a:solidFill>
                <a:schemeClr val="accent5"/>
              </a:solidFill>
              <a:effectLst/>
              <a:latin typeface="Gotham Bold" pitchFamily="2" charset="0"/>
              <a:cs typeface="Gotham Bold" pitchFamily="2" charset="0"/>
            </a:endParaRPr>
          </a:p>
          <a:p>
            <a:pPr algn="ctr">
              <a:spcBef>
                <a:spcPts val="1800"/>
              </a:spcBef>
            </a:pPr>
            <a:r>
              <a:rPr lang="en-US" sz="4400" b="1" spc="-200" dirty="0">
                <a:solidFill>
                  <a:schemeClr val="accent5"/>
                </a:solidFill>
                <a:effectLst/>
                <a:latin typeface="Poppins"/>
                <a:cs typeface="Gotham Bold" pitchFamily="2" charset="0"/>
              </a:rPr>
              <a:t>Cisco Sizing the Internet’s Impact on the Economy</a:t>
            </a:r>
          </a:p>
          <a:p>
            <a:pPr algn="ctr">
              <a:spcBef>
                <a:spcPts val="2400"/>
              </a:spcBef>
            </a:pPr>
            <a:r>
              <a:rPr lang="en-US" sz="2400" dirty="0">
                <a:solidFill>
                  <a:schemeClr val="bg1"/>
                </a:solidFill>
                <a:effectLst/>
                <a:latin typeface="Poppins"/>
                <a:cs typeface="Gotham Medium" pitchFamily="2" charset="0"/>
              </a:rPr>
              <a:t>Even </a:t>
            </a:r>
            <a:r>
              <a:rPr lang="en-US" sz="2400" dirty="0">
                <a:solidFill>
                  <a:schemeClr val="bg1"/>
                </a:solidFill>
                <a:latin typeface="Poppins"/>
                <a:cs typeface="Gotham Medium" pitchFamily="2" charset="0"/>
              </a:rPr>
              <a:t>after</a:t>
            </a:r>
            <a:r>
              <a:rPr lang="en-US" sz="2400" dirty="0">
                <a:solidFill>
                  <a:schemeClr val="bg1"/>
                </a:solidFill>
                <a:effectLst/>
                <a:latin typeface="Poppins"/>
                <a:cs typeface="Gotham Medium" pitchFamily="2" charset="0"/>
              </a:rPr>
              <a:t> </a:t>
            </a:r>
            <a:br>
              <a:rPr lang="en-US" sz="2400" dirty="0">
                <a:effectLst/>
                <a:latin typeface="Poppins"/>
                <a:cs typeface="Gotham Medium" pitchFamily="2" charset="0"/>
              </a:rPr>
            </a:br>
            <a:r>
              <a:rPr lang="en-US" sz="2400" dirty="0">
                <a:solidFill>
                  <a:schemeClr val="bg1"/>
                </a:solidFill>
                <a:effectLst/>
                <a:latin typeface="Poppins"/>
                <a:cs typeface="Gotham Medium" pitchFamily="2" charset="0"/>
              </a:rPr>
              <a:t>the </a:t>
            </a:r>
            <a:r>
              <a:rPr lang="en-US" sz="2400" dirty="0">
                <a:solidFill>
                  <a:schemeClr val="bg1"/>
                </a:solidFill>
                <a:latin typeface="Poppins"/>
                <a:cs typeface="Gotham Medium" pitchFamily="2" charset="0"/>
              </a:rPr>
              <a:t>dot-com</a:t>
            </a:r>
            <a:r>
              <a:rPr lang="en-US" sz="2400" dirty="0">
                <a:solidFill>
                  <a:schemeClr val="bg1"/>
                </a:solidFill>
                <a:effectLst/>
                <a:latin typeface="Poppins"/>
                <a:cs typeface="Gotham Medium" pitchFamily="2" charset="0"/>
              </a:rPr>
              <a:t> </a:t>
            </a:r>
            <a:r>
              <a:rPr lang="en-US" sz="2400" dirty="0">
                <a:solidFill>
                  <a:schemeClr val="bg1"/>
                </a:solidFill>
                <a:latin typeface="Poppins"/>
                <a:cs typeface="Gotham Medium" pitchFamily="2" charset="0"/>
              </a:rPr>
              <a:t>meltdown</a:t>
            </a:r>
            <a:r>
              <a:rPr lang="en-US" sz="2400" dirty="0">
                <a:solidFill>
                  <a:schemeClr val="bg1"/>
                </a:solidFill>
                <a:effectLst/>
                <a:latin typeface="Poppins"/>
                <a:cs typeface="Gotham Medium" pitchFamily="2" charset="0"/>
              </a:rPr>
              <a:t>, </a:t>
            </a:r>
            <a:r>
              <a:rPr lang="en-US" sz="2400" dirty="0">
                <a:solidFill>
                  <a:schemeClr val="bg1"/>
                </a:solidFill>
                <a:latin typeface="Poppins"/>
                <a:cs typeface="Gotham Medium" pitchFamily="2" charset="0"/>
              </a:rPr>
              <a:t>the media</a:t>
            </a:r>
            <a:r>
              <a:rPr lang="en-US" sz="2400" dirty="0">
                <a:solidFill>
                  <a:schemeClr val="bg1"/>
                </a:solidFill>
                <a:effectLst/>
                <a:latin typeface="Poppins"/>
                <a:cs typeface="Gotham Medium" pitchFamily="2" charset="0"/>
              </a:rPr>
              <a:t> </a:t>
            </a:r>
            <a:r>
              <a:rPr lang="en-US" sz="2400" dirty="0">
                <a:solidFill>
                  <a:schemeClr val="bg1"/>
                </a:solidFill>
                <a:latin typeface="Poppins"/>
                <a:cs typeface="Gotham Medium" pitchFamily="2" charset="0"/>
              </a:rPr>
              <a:t>continued</a:t>
            </a:r>
            <a:r>
              <a:rPr lang="en-US" sz="2400" dirty="0">
                <a:solidFill>
                  <a:schemeClr val="bg1"/>
                </a:solidFill>
                <a:effectLst/>
                <a:latin typeface="Poppins"/>
                <a:cs typeface="Gotham Medium" pitchFamily="2" charset="0"/>
              </a:rPr>
              <a:t> </a:t>
            </a:r>
            <a:br>
              <a:rPr lang="en-US" sz="2400" dirty="0">
                <a:effectLst/>
                <a:latin typeface="Poppins"/>
                <a:cs typeface="Gotham Medium" pitchFamily="2" charset="0"/>
              </a:rPr>
            </a:br>
            <a:r>
              <a:rPr lang="en-US" sz="2400" dirty="0">
                <a:solidFill>
                  <a:schemeClr val="bg1"/>
                </a:solidFill>
                <a:effectLst/>
                <a:latin typeface="Poppins"/>
                <a:cs typeface="Gotham Medium" pitchFamily="2" charset="0"/>
              </a:rPr>
              <a:t>to </a:t>
            </a:r>
            <a:r>
              <a:rPr lang="en-US" sz="2400" dirty="0">
                <a:solidFill>
                  <a:schemeClr val="bg1"/>
                </a:solidFill>
                <a:latin typeface="Poppins"/>
                <a:cs typeface="Gotham Medium" pitchFamily="2" charset="0"/>
              </a:rPr>
              <a:t>reference</a:t>
            </a:r>
            <a:r>
              <a:rPr lang="en-US" sz="2400" dirty="0">
                <a:solidFill>
                  <a:schemeClr val="bg1"/>
                </a:solidFill>
                <a:effectLst/>
                <a:latin typeface="Poppins"/>
                <a:cs typeface="Gotham Medium" pitchFamily="2" charset="0"/>
              </a:rPr>
              <a:t> Cisco </a:t>
            </a:r>
            <a:br>
              <a:rPr lang="en-US" sz="2400" dirty="0">
                <a:latin typeface="Poppins"/>
                <a:cs typeface="Gotham Medium" pitchFamily="2" charset="0"/>
              </a:rPr>
            </a:br>
            <a:r>
              <a:rPr lang="en-US" sz="2400" dirty="0">
                <a:solidFill>
                  <a:schemeClr val="bg1"/>
                </a:solidFill>
                <a:effectLst/>
                <a:latin typeface="Poppins"/>
                <a:cs typeface="Gotham Medium" pitchFamily="2" charset="0"/>
              </a:rPr>
              <a:t>and the </a:t>
            </a:r>
            <a:r>
              <a:rPr lang="en-US" sz="2400" dirty="0">
                <a:solidFill>
                  <a:schemeClr val="bg1"/>
                </a:solidFill>
                <a:latin typeface="Poppins"/>
                <a:cs typeface="Gotham Medium" pitchFamily="2" charset="0"/>
              </a:rPr>
              <a:t>study.</a:t>
            </a:r>
            <a:endParaRPr lang="en-US" sz="2400" dirty="0">
              <a:solidFill>
                <a:schemeClr val="bg1"/>
              </a:solidFill>
              <a:effectLst/>
              <a:latin typeface="Poppins"/>
              <a:cs typeface="Gotham Medium" pitchFamily="2" charset="0"/>
            </a:endParaRPr>
          </a:p>
        </p:txBody>
      </p:sp>
      <p:sp>
        <p:nvSpPr>
          <p:cNvPr id="2" name="TextBox 1">
            <a:extLst>
              <a:ext uri="{FF2B5EF4-FFF2-40B4-BE49-F238E27FC236}">
                <a16:creationId xmlns:a16="http://schemas.microsoft.com/office/drawing/2014/main" id="{5A533C33-FEB8-AA4A-8B3D-0402821EF022}"/>
              </a:ext>
            </a:extLst>
          </p:cNvPr>
          <p:cNvSpPr txBox="1"/>
          <p:nvPr/>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latin typeface="Gotham Book" pitchFamily="2" charset="0"/>
                <a:cs typeface="Gotham Book" pitchFamily="2" charset="0"/>
              </a:rPr>
              <a:t>9</a:t>
            </a:fld>
            <a:endParaRPr lang="en-US" sz="900" b="0" i="0" dirty="0">
              <a:latin typeface="Gotham Book" pitchFamily="2" charset="0"/>
              <a:cs typeface="Gotham Book" pitchFamily="2" charset="0"/>
            </a:endParaRPr>
          </a:p>
        </p:txBody>
      </p:sp>
      <p:grpSp>
        <p:nvGrpSpPr>
          <p:cNvPr id="11" name="Group 10">
            <a:extLst>
              <a:ext uri="{FF2B5EF4-FFF2-40B4-BE49-F238E27FC236}">
                <a16:creationId xmlns:a16="http://schemas.microsoft.com/office/drawing/2014/main" id="{7954643B-6D1F-4697-6564-7DDCBC65F366}"/>
              </a:ext>
            </a:extLst>
          </p:cNvPr>
          <p:cNvGrpSpPr/>
          <p:nvPr/>
        </p:nvGrpSpPr>
        <p:grpSpPr>
          <a:xfrm>
            <a:off x="5312098" y="1161907"/>
            <a:ext cx="5716463" cy="4049485"/>
            <a:chOff x="5573355" y="1058779"/>
            <a:chExt cx="5124437" cy="3630100"/>
          </a:xfrm>
        </p:grpSpPr>
        <p:pic>
          <p:nvPicPr>
            <p:cNvPr id="7" name="Picture 6" descr="Graphical user interface, text, application, email&#10;&#10;Description automatically generated">
              <a:extLst>
                <a:ext uri="{FF2B5EF4-FFF2-40B4-BE49-F238E27FC236}">
                  <a16:creationId xmlns:a16="http://schemas.microsoft.com/office/drawing/2014/main" id="{0502A5BD-D576-D940-EEDF-2DA2A3BE4526}"/>
                </a:ext>
              </a:extLst>
            </p:cNvPr>
            <p:cNvPicPr>
              <a:picLocks noChangeAspect="1"/>
            </p:cNvPicPr>
            <p:nvPr/>
          </p:nvPicPr>
          <p:blipFill rotWithShape="1">
            <a:blip r:embed="rId3">
              <a:extLst>
                <a:ext uri="{28A0092B-C50C-407E-A947-70E740481C1C}">
                  <a14:useLocalDpi xmlns:a14="http://schemas.microsoft.com/office/drawing/2010/main" val="0"/>
                </a:ext>
              </a:extLst>
            </a:blip>
            <a:srcRect r="10141" b="80305"/>
            <a:stretch/>
          </p:blipFill>
          <p:spPr>
            <a:xfrm>
              <a:off x="5573355" y="1086278"/>
              <a:ext cx="5000684" cy="886901"/>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0DC080B5-E60A-127E-D943-ADD2A4C4BA19}"/>
                </a:ext>
              </a:extLst>
            </p:cNvPr>
            <p:cNvPicPr>
              <a:picLocks noChangeAspect="1"/>
            </p:cNvPicPr>
            <p:nvPr/>
          </p:nvPicPr>
          <p:blipFill rotWithShape="1">
            <a:blip r:embed="rId3">
              <a:extLst>
                <a:ext uri="{28A0092B-C50C-407E-A947-70E740481C1C}">
                  <a14:useLocalDpi xmlns:a14="http://schemas.microsoft.com/office/drawing/2010/main" val="0"/>
                </a:ext>
              </a:extLst>
            </a:blip>
            <a:srcRect t="70230" r="10141" b="19235"/>
            <a:stretch/>
          </p:blipFill>
          <p:spPr>
            <a:xfrm>
              <a:off x="5573355" y="1952555"/>
              <a:ext cx="5000684" cy="474388"/>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BC09DBB2-EC9A-88F7-CD9D-B9D841BE1152}"/>
                </a:ext>
              </a:extLst>
            </p:cNvPr>
            <p:cNvPicPr>
              <a:picLocks noChangeAspect="1"/>
            </p:cNvPicPr>
            <p:nvPr/>
          </p:nvPicPr>
          <p:blipFill rotWithShape="1">
            <a:blip r:embed="rId3">
              <a:extLst>
                <a:ext uri="{28A0092B-C50C-407E-A947-70E740481C1C}">
                  <a14:useLocalDpi xmlns:a14="http://schemas.microsoft.com/office/drawing/2010/main" val="0"/>
                </a:ext>
              </a:extLst>
            </a:blip>
            <a:srcRect t="20150" r="10141" b="34046"/>
            <a:stretch/>
          </p:blipFill>
          <p:spPr>
            <a:xfrm>
              <a:off x="5573355" y="2502568"/>
              <a:ext cx="5000684" cy="2062557"/>
            </a:xfrm>
            <a:prstGeom prst="rect">
              <a:avLst/>
            </a:prstGeom>
          </p:spPr>
        </p:pic>
        <p:sp>
          <p:nvSpPr>
            <p:cNvPr id="10" name="Rectangle 9">
              <a:extLst>
                <a:ext uri="{FF2B5EF4-FFF2-40B4-BE49-F238E27FC236}">
                  <a16:creationId xmlns:a16="http://schemas.microsoft.com/office/drawing/2014/main" id="{3D75FE20-C18D-E02E-31EC-7130A4DD16EA}"/>
                </a:ext>
              </a:extLst>
            </p:cNvPr>
            <p:cNvSpPr/>
            <p:nvPr/>
          </p:nvSpPr>
          <p:spPr>
            <a:xfrm>
              <a:off x="5573355" y="1058779"/>
              <a:ext cx="5124437" cy="3630100"/>
            </a:xfrm>
            <a:prstGeom prst="rect">
              <a:avLst/>
            </a:pr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4488188"/>
      </p:ext>
    </p:extLst>
  </p:cSld>
  <p:clrMapOvr>
    <a:masterClrMapping/>
  </p:clrMapOvr>
  <p:transition spd="slow">
    <p:wipe dir="r"/>
  </p:transition>
</p:sld>
</file>

<file path=ppt/theme/theme1.xml><?xml version="1.0" encoding="utf-8"?>
<a:theme xmlns:a="http://schemas.openxmlformats.org/drawingml/2006/main" name="The Hoffman Agency - 2022">
  <a:themeElements>
    <a:clrScheme name="The Hoffman Agency">
      <a:dk1>
        <a:srgbClr val="000000"/>
      </a:dk1>
      <a:lt1>
        <a:srgbClr val="FFFFFF"/>
      </a:lt1>
      <a:dk2>
        <a:srgbClr val="182C43"/>
      </a:dk2>
      <a:lt2>
        <a:srgbClr val="D2EB00"/>
      </a:lt2>
      <a:accent1>
        <a:srgbClr val="CB65FF"/>
      </a:accent1>
      <a:accent2>
        <a:srgbClr val="6103B9"/>
      </a:accent2>
      <a:accent3>
        <a:srgbClr val="EB4000"/>
      </a:accent3>
      <a:accent4>
        <a:srgbClr val="EAAD20"/>
      </a:accent4>
      <a:accent5>
        <a:srgbClr val="86FFF1"/>
      </a:accent5>
      <a:accent6>
        <a:srgbClr val="145F7B"/>
      </a:accent6>
      <a:hlink>
        <a:srgbClr val="5F27B8"/>
      </a:hlink>
      <a:folHlink>
        <a:srgbClr val="CC64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619D87EA99194EA07556E319C5C65B" ma:contentTypeVersion="15" ma:contentTypeDescription="Create a new document." ma:contentTypeScope="" ma:versionID="8063d5a4ba339312a21d8cc0191cc862">
  <xsd:schema xmlns:xsd="http://www.w3.org/2001/XMLSchema" xmlns:xs="http://www.w3.org/2001/XMLSchema" xmlns:p="http://schemas.microsoft.com/office/2006/metadata/properties" xmlns:ns2="93a1f4a5-9771-43a8-b685-6555d88f8e66" xmlns:ns3="00f71eb1-e58e-43f8-8c84-c7aee78b066e" targetNamespace="http://schemas.microsoft.com/office/2006/metadata/properties" ma:root="true" ma:fieldsID="ec857f92ccf1910fd8863bfa08212ba7" ns2:_="" ns3:_="">
    <xsd:import namespace="93a1f4a5-9771-43a8-b685-6555d88f8e66"/>
    <xsd:import namespace="00f71eb1-e58e-43f8-8c84-c7aee78b066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a1f4a5-9771-43a8-b685-6555d88f8e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2dcf278-c9af-4212-8194-815357aad74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0f71eb1-e58e-43f8-8c84-c7aee78b066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54b468d-9eb3-4850-946a-7d1822bb3f3e}" ma:internalName="TaxCatchAll" ma:showField="CatchAllData" ma:web="00f71eb1-e58e-43f8-8c84-c7aee78b066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0f71eb1-e58e-43f8-8c84-c7aee78b066e">
      <UserInfo>
        <DisplayName>Lou Hoffman</DisplayName>
        <AccountId>19</AccountId>
        <AccountType/>
      </UserInfo>
      <UserInfo>
        <DisplayName>Bonnie Lamb</DisplayName>
        <AccountId>15</AccountId>
        <AccountType/>
      </UserInfo>
      <UserInfo>
        <DisplayName>Chauncey Hill</DisplayName>
        <AccountId>13</AccountId>
        <AccountType/>
      </UserInfo>
      <UserInfo>
        <DisplayName>Justin Gillespie</DisplayName>
        <AccountId>225</AccountId>
        <AccountType/>
      </UserInfo>
    </SharedWithUsers>
    <TaxCatchAll xmlns="00f71eb1-e58e-43f8-8c84-c7aee78b066e" xsi:nil="true"/>
    <lcf76f155ced4ddcb4097134ff3c332f xmlns="93a1f4a5-9771-43a8-b685-6555d88f8e6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8A56493-C78E-46D6-AB6C-EAE790000995}">
  <ds:schemaRefs>
    <ds:schemaRef ds:uri="00f71eb1-e58e-43f8-8c84-c7aee78b066e"/>
    <ds:schemaRef ds:uri="93a1f4a5-9771-43a8-b685-6555d88f8e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B15990-281E-4DB4-A801-0AD32DE94CD0}">
  <ds:schemaRefs>
    <ds:schemaRef ds:uri="http://schemas.microsoft.com/sharepoint/v3/contenttype/forms"/>
  </ds:schemaRefs>
</ds:datastoreItem>
</file>

<file path=customXml/itemProps3.xml><?xml version="1.0" encoding="utf-8"?>
<ds:datastoreItem xmlns:ds="http://schemas.openxmlformats.org/officeDocument/2006/customXml" ds:itemID="{202B5467-1593-4A74-8D9C-9D8E4A918256}">
  <ds:schemaRefs>
    <ds:schemaRef ds:uri="93a1f4a5-9771-43a8-b685-6555d88f8e66"/>
    <ds:schemaRef ds:uri="00f71eb1-e58e-43f8-8c84-c7aee78b066e"/>
    <ds:schemaRef ds:uri="http://www.w3.org/XML/1998/namespace"/>
    <ds:schemaRef ds:uri="http://schemas.microsoft.com/office/2006/documentManagement/types"/>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618</TotalTime>
  <Words>2251</Words>
  <Application>Microsoft Office PowerPoint</Application>
  <PresentationFormat>Widescreen</PresentationFormat>
  <Paragraphs>187</Paragraphs>
  <Slides>33</Slides>
  <Notes>20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The Hoffman Agency - 2022</vt:lpstr>
      <vt:lpstr>Sizing the AI Economy Thought Leadership Platform for Uniphore </vt:lpstr>
      <vt:lpstr>PowerPoint Presentation</vt:lpstr>
      <vt:lpstr>No Single Topic Currently Commands Attention Quite Like AI </vt:lpstr>
      <vt:lpstr>How Can Uniphore Ride This AI Wave of Interest?   </vt:lpstr>
      <vt:lpstr>PowerPoint Presentation</vt:lpstr>
      <vt:lpstr>PowerPoint Presentation</vt:lpstr>
      <vt:lpstr>PowerPoint Presentation</vt:lpstr>
      <vt:lpstr>PowerPoint Presentation</vt:lpstr>
      <vt:lpstr>PowerPoint Presentation</vt:lpstr>
      <vt:lpstr>How Do Journalists Write About the Economic Impact of AI? </vt:lpstr>
      <vt:lpstr>ChatGPT’s Answer</vt:lpstr>
      <vt:lpstr>We Refined the Ask:   “Quantify the impact of artificial intelligence    on the economy”</vt:lpstr>
      <vt:lpstr>Raking the Online Sand on the “AI Economy” Turned Up a McKinsey Paper (Sept. 2018) </vt:lpstr>
      <vt:lpstr>Journalists Covered  the McKinsey Data Points: Job Displacement Dominates the Storyline  </vt:lpstr>
      <vt:lpstr>The McKinsey study takes a  “blue-sky” look at AI’s place in the economy rather than truly sizing  AI’s impact on the economy.</vt:lpstr>
      <vt:lpstr>PwC Also Generated  a Report on the  AI Economy (2017), Another “Blue-Sky” Approach  Journalists Periodically Reference (even though the data is old)</vt:lpstr>
      <vt:lpstr>Stanford Has Created the AI Index, Which Drills Down Into AI-Related Issues as Opposed  to Economic Impact</vt:lpstr>
      <vt:lpstr>More Recently, Goldman Sachs Took a Stab  at Framing  the AI Economy</vt:lpstr>
      <vt:lpstr>More Recently, Goldman Sachs Took a Stab  at Framing  the AI Economy</vt:lpstr>
      <vt:lpstr>More Recently, Goldman Sachs Took a Stab  at Framing  the AI Economy</vt:lpstr>
      <vt:lpstr>Still, the Media Widely Reported on the Goldman Sachs AI Study Again, Emphasizing the Job-loss Narrative </vt:lpstr>
      <vt:lpstr>The opportunity is there  for a company to put a stake in the ground in quantifying the value creation from AI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Sense of AI (not just the AI economy)  </vt:lpstr>
      <vt:lpstr>Closing Comments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Us?</dc:title>
  <dc:creator>Erin Kelly</dc:creator>
  <cp:lastModifiedBy>Lou Hoffman</cp:lastModifiedBy>
  <cp:revision>120</cp:revision>
  <cp:lastPrinted>2023-03-03T21:45:17Z</cp:lastPrinted>
  <dcterms:created xsi:type="dcterms:W3CDTF">2022-11-14T19:31:31Z</dcterms:created>
  <dcterms:modified xsi:type="dcterms:W3CDTF">2024-02-02T16:32:08Z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0x01010084619D87EA99194EA07556E319C5C65B</vt:lpwstr>
  </property>
</Properties>
</file>