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02" r:id="rId3"/>
    <p:sldId id="304" r:id="rId4"/>
    <p:sldId id="305" r:id="rId5"/>
    <p:sldId id="290" r:id="rId6"/>
    <p:sldId id="295" r:id="rId7"/>
    <p:sldId id="29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7">
          <p15:clr>
            <a:srgbClr val="A4A3A4"/>
          </p15:clr>
        </p15:guide>
        <p15:guide id="2" pos="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on, Melissa" initials="BM" lastIdx="2" clrIdx="0">
    <p:extLst>
      <p:ext uri="{19B8F6BF-5375-455C-9EA6-DF929625EA0E}">
        <p15:presenceInfo xmlns:p15="http://schemas.microsoft.com/office/powerpoint/2012/main" userId="S-1-5-21-1343289809-3328226397-1219879547-10845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ED9"/>
    <a:srgbClr val="66B318"/>
    <a:srgbClr val="FD6823"/>
    <a:srgbClr val="157ACF"/>
    <a:srgbClr val="4B4B4B"/>
    <a:srgbClr val="1764A7"/>
    <a:srgbClr val="128ED6"/>
    <a:srgbClr val="118ED7"/>
    <a:srgbClr val="1578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51" autoAdjust="0"/>
    <p:restoredTop sz="76090" autoAdjust="0"/>
  </p:normalViewPr>
  <p:slideViewPr>
    <p:cSldViewPr snapToGrid="0" snapToObjects="1">
      <p:cViewPr varScale="1">
        <p:scale>
          <a:sx n="65" d="100"/>
          <a:sy n="65" d="100"/>
        </p:scale>
        <p:origin x="341" y="53"/>
      </p:cViewPr>
      <p:guideLst>
        <p:guide orient="horz" pos="4087"/>
        <p:guide pos="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8D124-C026-A44C-AD89-F93E094B4E8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AEBE9-574D-B646-9199-458D9661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17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8571D-7DEE-BD47-821B-0F776DB1AA1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223A5-CA98-634F-8283-D38C8A151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5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5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5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58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4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223A5-CA98-634F-8283-D38C8A151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3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76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7086"/>
            <a:ext cx="7772400" cy="1470025"/>
          </a:xfrm>
          <a:noFill/>
          <a:ln>
            <a:noFill/>
          </a:ln>
        </p:spPr>
        <p:txBody>
          <a:bodyPr/>
          <a:lstStyle>
            <a:lvl1pPr algn="l"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57111"/>
            <a:ext cx="7772400" cy="1752600"/>
          </a:xfrm>
        </p:spPr>
        <p:txBody>
          <a:bodyPr/>
          <a:lstStyle>
            <a:lvl1pPr marL="0" indent="0" algn="l">
              <a:buNone/>
              <a:defRPr sz="27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7302" y="6238116"/>
            <a:ext cx="1652814" cy="365125"/>
          </a:xfrm>
          <a:prstGeom prst="rect">
            <a:avLst/>
          </a:prstGeom>
        </p:spPr>
        <p:txBody>
          <a:bodyPr/>
          <a:lstStyle/>
          <a:p>
            <a:fld id="{98ABB4F7-02F0-434C-98E5-7887382A7352}" type="datetime1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9557" y="6238116"/>
            <a:ext cx="202275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162800" y="647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" y="5169557"/>
            <a:ext cx="9143999" cy="1688443"/>
          </a:xfrm>
          <a:prstGeom prst="rect">
            <a:avLst/>
          </a:prstGeom>
          <a:solidFill>
            <a:srgbClr val="128E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13" name="Picture 12" descr="CAPC-white-logo_001-01-Hom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48" y="5561247"/>
            <a:ext cx="1624892" cy="9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27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8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1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1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556"/>
            <a:ext cx="8229600" cy="3813144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47334"/>
            <a:ext cx="8229600" cy="384136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800" baseline="0"/>
            </a:lvl1pPr>
          </a:lstStyle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3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7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8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6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76777"/>
            <a:ext cx="8229600" cy="3911923"/>
          </a:xfrm>
        </p:spPr>
        <p:txBody>
          <a:bodyPr/>
          <a:lstStyle>
            <a:lvl1pPr marL="0" indent="0">
              <a:lnSpc>
                <a:spcPts val="4740"/>
              </a:lnSpc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34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7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7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113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1"/>
            <a:ext cx="8229600" cy="350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097" y="6223797"/>
            <a:ext cx="473347" cy="384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5C06C424-E783-2A4B-A49B-6E477786D52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 descr="capc-side-0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67" y="5970686"/>
            <a:ext cx="2268584" cy="8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5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118ED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ct val="20000"/>
        </a:spcBef>
        <a:buClr>
          <a:srgbClr val="157ACF"/>
        </a:buClr>
        <a:buSzPct val="80000"/>
        <a:buFont typeface="Lucida Grande"/>
        <a:buChar char="➔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CAPC Clinical Training Landing Page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896998"/>
            <a:ext cx="77724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2024 </a:t>
            </a:r>
            <a:r>
              <a:rPr lang="en-US" dirty="0"/>
              <a:t>MarCom Awards</a:t>
            </a:r>
            <a:br>
              <a:rPr lang="en-US" dirty="0"/>
            </a:br>
            <a:r>
              <a:rPr lang="en-US" dirty="0"/>
              <a:t>Creative Assets</a:t>
            </a:r>
            <a:br>
              <a:rPr lang="en-US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54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ABC71A-CF9B-0849-B50E-AC6196211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11363"/>
          </a:xfrm>
        </p:spPr>
        <p:txBody>
          <a:bodyPr/>
          <a:lstStyle/>
          <a:p>
            <a:r>
              <a:rPr lang="en-US" dirty="0" smtClean="0"/>
              <a:t>New Design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19857" y="5669122"/>
            <a:ext cx="2628900" cy="1188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46" y="1574499"/>
            <a:ext cx="7680308" cy="480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ABC71A-CF9B-0849-B50E-AC6196211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11363"/>
          </a:xfrm>
        </p:spPr>
        <p:txBody>
          <a:bodyPr/>
          <a:lstStyle/>
          <a:p>
            <a:r>
              <a:rPr lang="en-US" dirty="0" smtClean="0"/>
              <a:t>New Design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19857" y="5669122"/>
            <a:ext cx="2628900" cy="1188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162"/>
          <a:stretch/>
        </p:blipFill>
        <p:spPr>
          <a:xfrm>
            <a:off x="218343" y="1523962"/>
            <a:ext cx="4288898" cy="46998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696" y="1802417"/>
            <a:ext cx="4142924" cy="41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ABC71A-CF9B-0849-B50E-AC6196211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11363"/>
          </a:xfrm>
        </p:spPr>
        <p:txBody>
          <a:bodyPr/>
          <a:lstStyle/>
          <a:p>
            <a:r>
              <a:rPr lang="en-US" dirty="0" smtClean="0"/>
              <a:t>New Design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19857" y="5669122"/>
            <a:ext cx="2628900" cy="1188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48" y="1690307"/>
            <a:ext cx="4102590" cy="4417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984" y="1690307"/>
            <a:ext cx="4180962" cy="192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ABC71A-CF9B-0849-B50E-AC6196211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11363"/>
          </a:xfrm>
        </p:spPr>
        <p:txBody>
          <a:bodyPr/>
          <a:lstStyle/>
          <a:p>
            <a:r>
              <a:rPr lang="en-US" dirty="0" smtClean="0"/>
              <a:t>Previous Design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19857" y="5669122"/>
            <a:ext cx="2628900" cy="1188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86963"/>
            <a:ext cx="8382000" cy="46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ABC71A-CF9B-0849-B50E-AC6196211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11363"/>
          </a:xfrm>
        </p:spPr>
        <p:txBody>
          <a:bodyPr/>
          <a:lstStyle/>
          <a:p>
            <a:r>
              <a:rPr lang="en-US" dirty="0" smtClean="0"/>
              <a:t>Previous Design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19857" y="5669122"/>
            <a:ext cx="2628900" cy="1188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435" y="1088576"/>
            <a:ext cx="6399129" cy="56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5C06C424-E783-2A4B-A49B-6E477786D520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ABC71A-CF9B-0849-B50E-AC6196211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11363"/>
          </a:xfrm>
        </p:spPr>
        <p:txBody>
          <a:bodyPr/>
          <a:lstStyle/>
          <a:p>
            <a:r>
              <a:rPr lang="en-US" dirty="0" smtClean="0"/>
              <a:t>Previous Design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19857" y="5669122"/>
            <a:ext cx="2628900" cy="1188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61" y="1430216"/>
            <a:ext cx="6551146" cy="49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</TotalTime>
  <Words>39</Words>
  <Application>Microsoft Office PowerPoint</Application>
  <PresentationFormat>On-screen Show (4:3)</PresentationFormat>
  <Paragraphs>21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Lucida Grande</vt:lpstr>
      <vt:lpstr>Office Theme</vt:lpstr>
      <vt:lpstr>CAPC Clinical Training Landing Page</vt:lpstr>
      <vt:lpstr>New Design</vt:lpstr>
      <vt:lpstr>New Design</vt:lpstr>
      <vt:lpstr>New Design</vt:lpstr>
      <vt:lpstr>Previous Design</vt:lpstr>
      <vt:lpstr>Previous Design</vt:lpstr>
      <vt:lpstr>Previous Design</vt:lpstr>
    </vt:vector>
  </TitlesOfParts>
  <Company>Studio Kudos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Baron, Melissa</cp:lastModifiedBy>
  <cp:revision>69</cp:revision>
  <dcterms:created xsi:type="dcterms:W3CDTF">2014-10-28T20:34:37Z</dcterms:created>
  <dcterms:modified xsi:type="dcterms:W3CDTF">2024-10-17T03:59:22Z</dcterms:modified>
</cp:coreProperties>
</file>