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  <p:sldMasterId id="2147483713" r:id="rId5"/>
    <p:sldMasterId id="2147483732" r:id="rId6"/>
  </p:sldMasterIdLst>
  <p:notesMasterIdLst>
    <p:notesMasterId r:id="rId10"/>
  </p:notesMasterIdLst>
  <p:sldIdLst>
    <p:sldId id="2948" r:id="rId7"/>
    <p:sldId id="2946" r:id="rId8"/>
    <p:sldId id="294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lly Nason" initials="MN" lastIdx="1" clrIdx="0">
    <p:extLst>
      <p:ext uri="{19B8F6BF-5375-455C-9EA6-DF929625EA0E}">
        <p15:presenceInfo xmlns:p15="http://schemas.microsoft.com/office/powerpoint/2012/main" userId="S::molly.nason@theaspiregroupinc.com::70ed184b-f3b8-4d40-9841-ea96d60dbf14" providerId="AD"/>
      </p:ext>
    </p:extLst>
  </p:cmAuthor>
  <p:cmAuthor id="2" name="Jacob Martin" initials="JM" lastIdx="1" clrIdx="1">
    <p:extLst>
      <p:ext uri="{19B8F6BF-5375-455C-9EA6-DF929625EA0E}">
        <p15:presenceInfo xmlns:p15="http://schemas.microsoft.com/office/powerpoint/2012/main" userId="S::jacob.martin@theaspiregroupinc.com::57771ad7-bcab-40a5-864c-86fadc824e87" providerId="AD"/>
      </p:ext>
    </p:extLst>
  </p:cmAuthor>
  <p:cmAuthor id="3" name="Jack Luce" initials="JL" lastIdx="1" clrIdx="2">
    <p:extLst>
      <p:ext uri="{19B8F6BF-5375-455C-9EA6-DF929625EA0E}">
        <p15:presenceInfo xmlns:p15="http://schemas.microsoft.com/office/powerpoint/2012/main" userId="S::Jack.luce@theaspiregroupinc.com::29ce4cd8-5de8-481d-8b06-e8bfbab4bc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13C"/>
    <a:srgbClr val="FE7744"/>
    <a:srgbClr val="BFF238"/>
    <a:srgbClr val="F6E421"/>
    <a:srgbClr val="D9F400"/>
    <a:srgbClr val="FDB812"/>
    <a:srgbClr val="0D5D2B"/>
    <a:srgbClr val="7F7F7F"/>
    <a:srgbClr val="00F400"/>
    <a:srgbClr val="6DF3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40" autoAdjust="0"/>
    <p:restoredTop sz="96283" autoAdjust="0"/>
  </p:normalViewPr>
  <p:slideViewPr>
    <p:cSldViewPr snapToGrid="0">
      <p:cViewPr varScale="1">
        <p:scale>
          <a:sx n="106" d="100"/>
          <a:sy n="106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59382-AFD8-4F94-9150-4F58B284FA02}" type="datetimeFigureOut">
              <a:rPr lang="en-US" smtClean="0"/>
              <a:t>12/15/2022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889CE-9161-47C0-A3BB-8F581CF62A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0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889CE-9161-47C0-A3BB-8F581CF62A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889CE-9161-47C0-A3BB-8F581CF62A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55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405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1020"/>
            <a:ext cx="10972800" cy="499515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89064" tIns="44532" rIns="89064" bIns="44532" numCol="1" anchor="t" anchorCtr="0" compatLnSpc="1">
            <a:prstTxWarp prst="textNoShape">
              <a:avLst/>
            </a:prstTxWarp>
          </a:bodyPr>
          <a:lstStyle>
            <a:lvl1pPr defTabSz="333375" eaLnBrk="1" hangingPunct="1">
              <a:defRPr>
                <a:latin typeface="Myriad Pro" panose="020B0503030403020204"/>
              </a:defRPr>
            </a:lvl1pPr>
          </a:lstStyle>
          <a:p>
            <a:pPr>
              <a:defRPr/>
            </a:pPr>
            <a:fld id="{8138F76F-43CB-B84C-99AB-2DEF3837DDDA}" type="datetimeFigureOut">
              <a:rPr lang="en-US" altLang="en-US" smtClean="0"/>
              <a:pPr>
                <a:defRPr/>
              </a:pPr>
              <a:t>12/15/2022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lIns="89064" tIns="44532" rIns="89064" bIns="44532"/>
          <a:lstStyle>
            <a:lvl1pPr defTabSz="33399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Myriad Pro" panose="020B0503030403020204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00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89064" tIns="44532" rIns="89064" bIns="44532" numCol="1" anchor="t" anchorCtr="0" compatLnSpc="1">
            <a:prstTxWarp prst="textNoShape">
              <a:avLst/>
            </a:prstTxWarp>
          </a:bodyPr>
          <a:lstStyle>
            <a:lvl1pPr defTabSz="333375" eaLnBrk="1" hangingPunct="1">
              <a:defRPr>
                <a:latin typeface="Myriad Pro" panose="020B0503030403020204"/>
              </a:defRPr>
            </a:lvl1pPr>
          </a:lstStyle>
          <a:p>
            <a:pPr>
              <a:defRPr/>
            </a:pPr>
            <a:fld id="{ACD5F39A-C06A-FC44-8C41-449EB76AFFDE}" type="datetimeFigureOut">
              <a:rPr lang="en-US" altLang="en-US" smtClean="0"/>
              <a:pPr>
                <a:defRPr/>
              </a:pPr>
              <a:t>12/15/2022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lIns="89064" tIns="44532" rIns="89064" bIns="44532"/>
          <a:lstStyle>
            <a:lvl1pPr defTabSz="33399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Myriad Pro" panose="020B0503030403020204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38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400" y="152401"/>
            <a:ext cx="5791200" cy="1066800"/>
          </a:xfrm>
          <a:solidFill>
            <a:srgbClr val="CC0000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C743CDA-8719-47DD-9FAF-D91364526E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" y="1447800"/>
            <a:ext cx="5791200" cy="731520"/>
          </a:xfrm>
          <a:solidFill>
            <a:srgbClr val="CC0000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73E0B1-0FAF-4672-AD30-18193BBD2E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" y="2377439"/>
            <a:ext cx="5791200" cy="731520"/>
          </a:xfrm>
          <a:solidFill>
            <a:srgbClr val="CC0000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E2F4B96-09F6-4F50-AE21-7A815EF5A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3307078"/>
            <a:ext cx="5791200" cy="731520"/>
          </a:xfrm>
          <a:solidFill>
            <a:srgbClr val="CC0000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0B63AC-2DA5-4886-87EB-8C702E947752}"/>
              </a:ext>
            </a:extLst>
          </p:cNvPr>
          <p:cNvSpPr/>
          <p:nvPr/>
        </p:nvSpPr>
        <p:spPr>
          <a:xfrm>
            <a:off x="5804189" y="0"/>
            <a:ext cx="6387811" cy="6848856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4703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400" y="152401"/>
            <a:ext cx="5791200" cy="1066800"/>
          </a:xfrm>
          <a:solidFill>
            <a:srgbClr val="CC0000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C743CDA-8719-47DD-9FAF-D91364526E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" y="1447800"/>
            <a:ext cx="5791200" cy="731520"/>
          </a:xfrm>
          <a:solidFill>
            <a:srgbClr val="CC0000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73E0B1-0FAF-4672-AD30-18193BBD2E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" y="2377439"/>
            <a:ext cx="5791200" cy="731520"/>
          </a:xfrm>
          <a:solidFill>
            <a:srgbClr val="CC0000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E2F4B96-09F6-4F50-AE21-7A815EF5A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3307078"/>
            <a:ext cx="5791200" cy="731520"/>
          </a:xfrm>
          <a:solidFill>
            <a:srgbClr val="CC0000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E06525-5B11-4A6F-B45F-3F7F924A872C}"/>
              </a:ext>
            </a:extLst>
          </p:cNvPr>
          <p:cNvSpPr/>
          <p:nvPr/>
        </p:nvSpPr>
        <p:spPr>
          <a:xfrm>
            <a:off x="6248402" y="20319"/>
            <a:ext cx="5943600" cy="6848856"/>
          </a:xfrm>
          <a:prstGeom prst="rect">
            <a:avLst/>
          </a:prstGeom>
          <a:solidFill>
            <a:schemeClr val="accent4">
              <a:alpha val="1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5432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772626-87F6-40ED-9EEB-95349A6A7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27" y="57850"/>
            <a:ext cx="1860650" cy="8756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5E8DA56-F6B5-4FB2-BE70-BD0D6ADA88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532" y="4953000"/>
            <a:ext cx="12229628" cy="1303337"/>
          </a:xfrm>
          <a:solidFill>
            <a:srgbClr val="00529C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393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278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5" y="150611"/>
            <a:ext cx="10543116" cy="677862"/>
          </a:xfrm>
          <a:prstGeom prst="rect">
            <a:avLst/>
          </a:prstGeom>
          <a:noFill/>
        </p:spPr>
        <p:txBody>
          <a:bodyPr/>
          <a:lstStyle>
            <a:lvl1pPr>
              <a:defRPr sz="2800" b="1">
                <a:solidFill>
                  <a:schemeClr val="accent4"/>
                </a:solidFill>
                <a:latin typeface="Myriad Pro" panose="020B0503030403020204"/>
                <a:ea typeface="Myriad Pro" panose="020B0503030403020204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5" y="990600"/>
            <a:ext cx="11808176" cy="5377858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  <a:latin typeface="Myriad Pro" panose="020B0503030403020204"/>
                <a:ea typeface="Myriad Pro" panose="020B0503030403020204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accent4"/>
                </a:solidFill>
                <a:latin typeface="Myriad Pro" panose="020B0503030403020204"/>
                <a:ea typeface="Myriad Pro" panose="020B0503030403020204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accent4"/>
                </a:solidFill>
                <a:latin typeface="Myriad Pro" panose="020B0503030403020204"/>
                <a:ea typeface="Myriad Pro" panose="020B0503030403020204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accent4"/>
                </a:solidFill>
                <a:latin typeface="Myriad Pro" panose="020B0503030403020204"/>
                <a:ea typeface="Myriad Pro" panose="020B0503030403020204"/>
                <a:cs typeface="Calibri" panose="020F0502020204030204" pitchFamily="34" charset="0"/>
              </a:defRPr>
            </a:lvl4pPr>
            <a:lvl5pPr>
              <a:defRPr sz="1600">
                <a:solidFill>
                  <a:schemeClr val="accent4"/>
                </a:solidFill>
                <a:latin typeface="Myriad Pro" panose="020B0503030403020204"/>
                <a:ea typeface="Myriad Pro" panose="020B0503030403020204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67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5" y="990600"/>
            <a:ext cx="11808176" cy="5377858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  <a:latin typeface="Myriad Pro" panose="020B0503030403020204"/>
                <a:ea typeface="Myriad Pro" panose="020B0503030403020204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accent4"/>
                </a:solidFill>
                <a:latin typeface="Myriad Pro" panose="020B0503030403020204"/>
                <a:ea typeface="Myriad Pro" panose="020B0503030403020204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accent4"/>
                </a:solidFill>
                <a:latin typeface="Myriad Pro" panose="020B0503030403020204"/>
                <a:ea typeface="Myriad Pro" panose="020B0503030403020204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accent4"/>
                </a:solidFill>
                <a:latin typeface="Myriad Pro" panose="020B0503030403020204"/>
                <a:ea typeface="Myriad Pro" panose="020B0503030403020204"/>
                <a:cs typeface="Calibri" panose="020F0502020204030204" pitchFamily="34" charset="0"/>
              </a:defRPr>
            </a:lvl4pPr>
            <a:lvl5pPr>
              <a:defRPr sz="1600">
                <a:solidFill>
                  <a:schemeClr val="accent4"/>
                </a:solidFill>
                <a:latin typeface="Myriad Pro" panose="020B0503030403020204"/>
                <a:ea typeface="Myriad Pro" panose="020B0503030403020204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AFC125-1B31-4F31-93FF-72A3693A792D}"/>
              </a:ext>
            </a:extLst>
          </p:cNvPr>
          <p:cNvCxnSpPr>
            <a:cxnSpLocks/>
          </p:cNvCxnSpPr>
          <p:nvPr/>
        </p:nvCxnSpPr>
        <p:spPr>
          <a:xfrm>
            <a:off x="203205" y="929687"/>
            <a:ext cx="11806762" cy="0"/>
          </a:xfrm>
          <a:prstGeom prst="line">
            <a:avLst/>
          </a:prstGeom>
          <a:ln>
            <a:solidFill>
              <a:srgbClr val="005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0C3ACC-D56D-494E-8D20-DDF3AB0C6B54}"/>
              </a:ext>
            </a:extLst>
          </p:cNvPr>
          <p:cNvCxnSpPr>
            <a:cxnSpLocks/>
          </p:cNvCxnSpPr>
          <p:nvPr/>
        </p:nvCxnSpPr>
        <p:spPr>
          <a:xfrm>
            <a:off x="203205" y="6445937"/>
            <a:ext cx="11806762" cy="0"/>
          </a:xfrm>
          <a:prstGeom prst="line">
            <a:avLst/>
          </a:prstGeom>
          <a:ln>
            <a:solidFill>
              <a:srgbClr val="005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44240A9-7675-4CDE-AFAB-7CD424EFC8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489542"/>
            <a:ext cx="11495088" cy="384175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00BB71-A3C2-4734-9FF2-EA589A6C8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-22392"/>
            <a:ext cx="10543116" cy="484305"/>
          </a:xfrm>
          <a:prstGeom prst="rect">
            <a:avLst/>
          </a:prstGeom>
          <a:noFill/>
        </p:spPr>
        <p:txBody>
          <a:bodyPr anchor="t"/>
          <a:lstStyle>
            <a:lvl1pPr>
              <a:defRPr sz="2800" b="1">
                <a:solidFill>
                  <a:schemeClr val="accent4"/>
                </a:solidFill>
                <a:latin typeface="Myriad Pro" panose="020B0503030403020204"/>
                <a:ea typeface="Myriad Pro" panose="020B0503030403020204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5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A377-DC22-4229-9DFA-8817B7D05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56719"/>
            <a:ext cx="10543116" cy="6778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54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AFC125-1B31-4F31-93FF-72A3693A792D}"/>
              </a:ext>
            </a:extLst>
          </p:cNvPr>
          <p:cNvCxnSpPr>
            <a:cxnSpLocks/>
          </p:cNvCxnSpPr>
          <p:nvPr/>
        </p:nvCxnSpPr>
        <p:spPr>
          <a:xfrm>
            <a:off x="203205" y="929687"/>
            <a:ext cx="11806762" cy="0"/>
          </a:xfrm>
          <a:prstGeom prst="line">
            <a:avLst/>
          </a:prstGeom>
          <a:ln>
            <a:solidFill>
              <a:srgbClr val="005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EF688506-AFEA-4DAA-B2F4-969113150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-22392"/>
            <a:ext cx="10543116" cy="484305"/>
          </a:xfrm>
          <a:noFill/>
        </p:spPr>
        <p:txBody>
          <a:bodyPr anchor="t"/>
          <a:lstStyle>
            <a:lvl1pPr>
              <a:defRPr sz="2800" b="1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44240A9-7675-4CDE-AFAB-7CD424EFC8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527246"/>
            <a:ext cx="11495088" cy="384175"/>
          </a:xfrm>
        </p:spPr>
        <p:txBody>
          <a:bodyPr/>
          <a:lstStyle>
            <a:lvl1pPr marL="0" indent="0">
              <a:buNone/>
              <a:defRPr sz="20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07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12191999" cy="6858001"/>
          </a:xfrm>
          <a:solidFill>
            <a:schemeClr val="tx1">
              <a:alpha val="6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5E8DA56-F6B5-4FB2-BE70-BD0D6ADA88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532" y="4953000"/>
            <a:ext cx="12229628" cy="1303337"/>
          </a:xfrm>
          <a:solidFill>
            <a:srgbClr val="CC0000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00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5" y="990600"/>
            <a:ext cx="11808176" cy="5377858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2pPr>
            <a:lvl3pPr>
              <a:defRPr sz="16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4pPr>
            <a:lvl5pPr>
              <a:defRPr sz="16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AFC125-1B31-4F31-93FF-72A3693A792D}"/>
              </a:ext>
            </a:extLst>
          </p:cNvPr>
          <p:cNvCxnSpPr>
            <a:cxnSpLocks/>
          </p:cNvCxnSpPr>
          <p:nvPr/>
        </p:nvCxnSpPr>
        <p:spPr>
          <a:xfrm>
            <a:off x="203205" y="929687"/>
            <a:ext cx="11806762" cy="0"/>
          </a:xfrm>
          <a:prstGeom prst="line">
            <a:avLst/>
          </a:prstGeom>
          <a:ln>
            <a:solidFill>
              <a:srgbClr val="005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EF688506-AFEA-4DAA-B2F4-969113150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-22392"/>
            <a:ext cx="10543116" cy="484305"/>
          </a:xfrm>
          <a:noFill/>
        </p:spPr>
        <p:txBody>
          <a:bodyPr anchor="t"/>
          <a:lstStyle>
            <a:lvl1pPr>
              <a:defRPr sz="2800" b="1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44240A9-7675-4CDE-AFAB-7CD424EFC8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527246"/>
            <a:ext cx="11495088" cy="384175"/>
          </a:xfrm>
        </p:spPr>
        <p:txBody>
          <a:bodyPr/>
          <a:lstStyle>
            <a:lvl1pPr marL="0" indent="0">
              <a:buNone/>
              <a:defRPr sz="20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9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5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15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135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135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5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15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135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135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206290-A7BA-4118-9DBA-CC4D10F960C8}"/>
              </a:ext>
            </a:extLst>
          </p:cNvPr>
          <p:cNvCxnSpPr>
            <a:cxnSpLocks/>
          </p:cNvCxnSpPr>
          <p:nvPr/>
        </p:nvCxnSpPr>
        <p:spPr>
          <a:xfrm>
            <a:off x="203205" y="929687"/>
            <a:ext cx="11806762" cy="0"/>
          </a:xfrm>
          <a:prstGeom prst="line">
            <a:avLst/>
          </a:prstGeom>
          <a:ln>
            <a:solidFill>
              <a:srgbClr val="005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3D5D645A-3148-4B74-A83F-7D50487E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-22392"/>
            <a:ext cx="10543116" cy="484305"/>
          </a:xfrm>
          <a:noFill/>
        </p:spPr>
        <p:txBody>
          <a:bodyPr anchor="t"/>
          <a:lstStyle>
            <a:lvl1pPr>
              <a:defRPr sz="2800" b="1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C4BDFF9-D5FB-4860-B43B-F5179EE0B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461963"/>
            <a:ext cx="11785600" cy="468312"/>
          </a:xfrm>
        </p:spPr>
        <p:txBody>
          <a:bodyPr/>
          <a:lstStyle>
            <a:lvl1pPr marL="0" indent="0">
              <a:buNone/>
              <a:defRPr sz="20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12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17"/>
            <a:ext cx="5386919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3992" indent="0">
              <a:buNone/>
              <a:defRPr sz="1500" b="1"/>
            </a:lvl2pPr>
            <a:lvl3pPr marL="667982" indent="0">
              <a:buNone/>
              <a:defRPr sz="1350" b="1"/>
            </a:lvl3pPr>
            <a:lvl4pPr marL="1001975" indent="0">
              <a:buNone/>
              <a:defRPr sz="1125" b="1"/>
            </a:lvl4pPr>
            <a:lvl5pPr marL="1335967" indent="0">
              <a:buNone/>
              <a:defRPr sz="1125" b="1"/>
            </a:lvl5pPr>
            <a:lvl6pPr marL="1669958" indent="0">
              <a:buNone/>
              <a:defRPr sz="1125" b="1"/>
            </a:lvl6pPr>
            <a:lvl7pPr marL="2003948" indent="0">
              <a:buNone/>
              <a:defRPr sz="1125" b="1"/>
            </a:lvl7pPr>
            <a:lvl8pPr marL="2337940" indent="0">
              <a:buNone/>
              <a:defRPr sz="1125" b="1"/>
            </a:lvl8pPr>
            <a:lvl9pPr marL="2671931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9"/>
            <a:ext cx="5386919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3992" indent="0">
              <a:buNone/>
              <a:defRPr sz="1500" b="1"/>
            </a:lvl2pPr>
            <a:lvl3pPr marL="667982" indent="0">
              <a:buNone/>
              <a:defRPr sz="1350" b="1"/>
            </a:lvl3pPr>
            <a:lvl4pPr marL="1001975" indent="0">
              <a:buNone/>
              <a:defRPr sz="1125" b="1"/>
            </a:lvl4pPr>
            <a:lvl5pPr marL="1335967" indent="0">
              <a:buNone/>
              <a:defRPr sz="1125" b="1"/>
            </a:lvl5pPr>
            <a:lvl6pPr marL="1669958" indent="0">
              <a:buNone/>
              <a:defRPr sz="1125" b="1"/>
            </a:lvl6pPr>
            <a:lvl7pPr marL="2003948" indent="0">
              <a:buNone/>
              <a:defRPr sz="1125" b="1"/>
            </a:lvl7pPr>
            <a:lvl8pPr marL="2337940" indent="0">
              <a:buNone/>
              <a:defRPr sz="1125" b="1"/>
            </a:lvl8pPr>
            <a:lvl9pPr marL="2671931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9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0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61"/>
            <a:ext cx="4011083" cy="1162051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2325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13"/>
            <a:ext cx="4011083" cy="4691063"/>
          </a:xfrm>
        </p:spPr>
        <p:txBody>
          <a:bodyPr/>
          <a:lstStyle>
            <a:lvl1pPr marL="0" indent="0">
              <a:buNone/>
              <a:defRPr sz="975"/>
            </a:lvl1pPr>
            <a:lvl2pPr marL="333992" indent="0">
              <a:buNone/>
              <a:defRPr sz="825"/>
            </a:lvl2pPr>
            <a:lvl3pPr marL="667982" indent="0">
              <a:buNone/>
              <a:defRPr sz="675"/>
            </a:lvl3pPr>
            <a:lvl4pPr marL="1001975" indent="0">
              <a:buNone/>
              <a:defRPr sz="675"/>
            </a:lvl4pPr>
            <a:lvl5pPr marL="1335967" indent="0">
              <a:buNone/>
              <a:defRPr sz="675"/>
            </a:lvl5pPr>
            <a:lvl6pPr marL="1669958" indent="0">
              <a:buNone/>
              <a:defRPr sz="675"/>
            </a:lvl6pPr>
            <a:lvl7pPr marL="2003948" indent="0">
              <a:buNone/>
              <a:defRPr sz="675"/>
            </a:lvl7pPr>
            <a:lvl8pPr marL="2337940" indent="0">
              <a:buNone/>
              <a:defRPr sz="675"/>
            </a:lvl8pPr>
            <a:lvl9pPr marL="26719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42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7"/>
            <a:ext cx="7315200" cy="566739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325"/>
            </a:lvl1pPr>
            <a:lvl2pPr marL="333992" indent="0">
              <a:buNone/>
              <a:defRPr sz="1950"/>
            </a:lvl2pPr>
            <a:lvl3pPr marL="667982" indent="0">
              <a:buNone/>
              <a:defRPr sz="1800"/>
            </a:lvl3pPr>
            <a:lvl4pPr marL="1001975" indent="0">
              <a:buNone/>
              <a:defRPr sz="1500"/>
            </a:lvl4pPr>
            <a:lvl5pPr marL="1335967" indent="0">
              <a:buNone/>
              <a:defRPr sz="1500"/>
            </a:lvl5pPr>
            <a:lvl6pPr marL="1669958" indent="0">
              <a:buNone/>
              <a:defRPr sz="1500"/>
            </a:lvl6pPr>
            <a:lvl7pPr marL="2003948" indent="0">
              <a:buNone/>
              <a:defRPr sz="1500"/>
            </a:lvl7pPr>
            <a:lvl8pPr marL="2337940" indent="0">
              <a:buNone/>
              <a:defRPr sz="1500"/>
            </a:lvl8pPr>
            <a:lvl9pPr marL="2671931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50"/>
            <a:ext cx="7315200" cy="804863"/>
          </a:xfrm>
        </p:spPr>
        <p:txBody>
          <a:bodyPr/>
          <a:lstStyle>
            <a:lvl1pPr marL="0" indent="0">
              <a:buNone/>
              <a:defRPr sz="975"/>
            </a:lvl1pPr>
            <a:lvl2pPr marL="333992" indent="0">
              <a:buNone/>
              <a:defRPr sz="825"/>
            </a:lvl2pPr>
            <a:lvl3pPr marL="667982" indent="0">
              <a:buNone/>
              <a:defRPr sz="675"/>
            </a:lvl3pPr>
            <a:lvl4pPr marL="1001975" indent="0">
              <a:buNone/>
              <a:defRPr sz="675"/>
            </a:lvl4pPr>
            <a:lvl5pPr marL="1335967" indent="0">
              <a:buNone/>
              <a:defRPr sz="675"/>
            </a:lvl5pPr>
            <a:lvl6pPr marL="1669958" indent="0">
              <a:buNone/>
              <a:defRPr sz="675"/>
            </a:lvl6pPr>
            <a:lvl7pPr marL="2003948" indent="0">
              <a:buNone/>
              <a:defRPr sz="675"/>
            </a:lvl7pPr>
            <a:lvl8pPr marL="2337940" indent="0">
              <a:buNone/>
              <a:defRPr sz="675"/>
            </a:lvl8pPr>
            <a:lvl9pPr marL="26719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89064" tIns="44532" rIns="89064" bIns="44532" numCol="1" anchor="t" anchorCtr="0" compatLnSpc="1">
            <a:prstTxWarp prst="textNoShape">
              <a:avLst/>
            </a:prstTxWarp>
          </a:bodyPr>
          <a:lstStyle>
            <a:lvl1pPr defTabSz="333375" eaLnBrk="1" hangingPunct="1">
              <a:defRPr>
                <a:latin typeface="Myriad Pro" panose="020B0503030403020204"/>
              </a:defRPr>
            </a:lvl1pPr>
          </a:lstStyle>
          <a:p>
            <a:pPr>
              <a:defRPr/>
            </a:pPr>
            <a:fld id="{08E9E967-5016-4249-98F6-9C784017C5A1}" type="datetimeFigureOut">
              <a:rPr lang="en-US" altLang="en-US" smtClean="0"/>
              <a:pPr>
                <a:defRPr/>
              </a:pPr>
              <a:t>12/15/2022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lIns="89064" tIns="44532" rIns="89064" bIns="44532"/>
          <a:lstStyle>
            <a:lvl1pPr defTabSz="33399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Myriad Pro" panose="020B0503030403020204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3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89064" tIns="44532" rIns="89064" bIns="44532" numCol="1" anchor="t" anchorCtr="0" compatLnSpc="1">
            <a:prstTxWarp prst="textNoShape">
              <a:avLst/>
            </a:prstTxWarp>
          </a:bodyPr>
          <a:lstStyle>
            <a:lvl1pPr defTabSz="333375" eaLnBrk="1" hangingPunct="1">
              <a:defRPr>
                <a:latin typeface="Myriad Pro" panose="020B0503030403020204"/>
              </a:defRPr>
            </a:lvl1pPr>
          </a:lstStyle>
          <a:p>
            <a:pPr>
              <a:defRPr/>
            </a:pPr>
            <a:fld id="{53B8D45B-A1D0-AE48-9451-87E126151428}" type="datetimeFigureOut">
              <a:rPr lang="en-US" altLang="en-US" smtClean="0"/>
              <a:pPr>
                <a:defRPr/>
              </a:pPr>
              <a:t>12/15/2022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lIns="89064" tIns="44532" rIns="89064" bIns="44532"/>
          <a:lstStyle>
            <a:lvl1pPr defTabSz="33399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Myriad Pro" panose="020B0503030403020204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18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89064" tIns="44532" rIns="89064" bIns="44532" numCol="1" anchor="t" anchorCtr="0" compatLnSpc="1">
            <a:prstTxWarp prst="textNoShape">
              <a:avLst/>
            </a:prstTxWarp>
          </a:bodyPr>
          <a:lstStyle>
            <a:lvl1pPr defTabSz="333375" eaLnBrk="1" hangingPunct="1">
              <a:defRPr>
                <a:latin typeface="Myriad Pro" panose="020B0503030403020204"/>
              </a:defRPr>
            </a:lvl1pPr>
          </a:lstStyle>
          <a:p>
            <a:pPr>
              <a:defRPr/>
            </a:pPr>
            <a:fld id="{CB821023-59F7-A64D-B628-CFBB31EA9CD0}" type="datetimeFigureOut">
              <a:rPr lang="en-US" altLang="en-US" smtClean="0"/>
              <a:pPr>
                <a:defRPr/>
              </a:pPr>
              <a:t>12/15/2022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lIns="89064" tIns="44532" rIns="89064" bIns="44532"/>
          <a:lstStyle>
            <a:lvl1pPr defTabSz="33399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Myriad Pro" panose="020B0503030403020204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59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6E9CB6-B569-4AF7-91BC-424482FFA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88" y="134050"/>
            <a:ext cx="6131424" cy="28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8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202" y="993775"/>
            <a:ext cx="1180676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9064" tIns="44532" rIns="89064" bIns="445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03200" y="156719"/>
            <a:ext cx="10543116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89064" tIns="44532" rIns="89064" bIns="4453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203200" y="6460331"/>
            <a:ext cx="2540000" cy="336550"/>
          </a:xfrm>
          <a:prstGeom prst="rect">
            <a:avLst/>
          </a:prstGeom>
          <a:noFill/>
          <a:ln>
            <a:noFill/>
          </a:ln>
        </p:spPr>
        <p:txBody>
          <a:bodyPr lIns="66798" tIns="33399" rIns="66798" bIns="3339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 eaLnBrk="1" hangingPunct="1">
              <a:defRPr/>
            </a:pPr>
            <a:r>
              <a:rPr lang="de-DE" altLang="en-US" sz="1100" b="0" baseline="0" dirty="0">
                <a:solidFill>
                  <a:schemeClr val="accent4"/>
                </a:solidFill>
                <a:latin typeface="Source Sans Pro" panose="020B0503030403020204" pitchFamily="34" charset="0"/>
                <a:ea typeface="Myriad Pro" charset="0"/>
                <a:cs typeface="Calibri" panose="020F0502020204030204" pitchFamily="34" charset="0"/>
              </a:rPr>
              <a:t>© </a:t>
            </a:r>
            <a:r>
              <a:rPr lang="en-US" altLang="en-US" sz="1100" b="0" baseline="0" dirty="0">
                <a:solidFill>
                  <a:schemeClr val="accent4"/>
                </a:solidFill>
                <a:latin typeface="Source Sans Pro" panose="020B0503030403020204" pitchFamily="34" charset="0"/>
                <a:ea typeface="Myriad Pro" charset="0"/>
                <a:cs typeface="Calibri" panose="020F0502020204030204" pitchFamily="34" charset="0"/>
              </a:rPr>
              <a:t>The Aspire Group 2022</a:t>
            </a:r>
            <a:endParaRPr lang="en-US" altLang="en-US" sz="1100" b="0" dirty="0">
              <a:solidFill>
                <a:schemeClr val="accent4"/>
              </a:solidFill>
              <a:latin typeface="Source Sans Pro" panose="020B0503030403020204" pitchFamily="34" charset="0"/>
              <a:ea typeface="Myriad Pro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BD6A2E-B91F-4F84-8B9D-10A4FDD15D50}"/>
              </a:ext>
            </a:extLst>
          </p:cNvPr>
          <p:cNvCxnSpPr>
            <a:cxnSpLocks/>
          </p:cNvCxnSpPr>
          <p:nvPr/>
        </p:nvCxnSpPr>
        <p:spPr>
          <a:xfrm>
            <a:off x="203205" y="929687"/>
            <a:ext cx="11806762" cy="0"/>
          </a:xfrm>
          <a:prstGeom prst="line">
            <a:avLst/>
          </a:prstGeom>
          <a:ln>
            <a:solidFill>
              <a:srgbClr val="005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97BE7D-079F-45C2-AA9B-90C96FE569C6}"/>
              </a:ext>
            </a:extLst>
          </p:cNvPr>
          <p:cNvCxnSpPr>
            <a:cxnSpLocks/>
          </p:cNvCxnSpPr>
          <p:nvPr/>
        </p:nvCxnSpPr>
        <p:spPr>
          <a:xfrm>
            <a:off x="203205" y="929687"/>
            <a:ext cx="11806762" cy="0"/>
          </a:xfrm>
          <a:prstGeom prst="line">
            <a:avLst/>
          </a:prstGeom>
          <a:ln>
            <a:solidFill>
              <a:srgbClr val="005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2964649-6D2C-4865-858A-111770A072B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27" y="57850"/>
            <a:ext cx="1860650" cy="8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9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331788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accent4"/>
          </a:solidFill>
          <a:latin typeface="Source Sans Pro" panose="020B0503030403020204" pitchFamily="34" charset="0"/>
          <a:ea typeface="Source Sans Pro" panose="020B0503030403020204" pitchFamily="34" charset="0"/>
          <a:cs typeface="Calibri" panose="020F0502020204030204" pitchFamily="34" charset="0"/>
        </a:defRPr>
      </a:lvl1pPr>
      <a:lvl2pPr algn="r" defTabSz="331788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PROMESH" pitchFamily="2" charset="0"/>
          <a:ea typeface="PROMESH" pitchFamily="2" charset="0"/>
          <a:cs typeface="PROMESH" pitchFamily="2" charset="0"/>
        </a:defRPr>
      </a:lvl2pPr>
      <a:lvl3pPr algn="r" defTabSz="331788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PROMESH" pitchFamily="2" charset="0"/>
          <a:ea typeface="PROMESH" pitchFamily="2" charset="0"/>
          <a:cs typeface="PROMESH" pitchFamily="2" charset="0"/>
        </a:defRPr>
      </a:lvl3pPr>
      <a:lvl4pPr algn="r" defTabSz="331788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PROMESH" pitchFamily="2" charset="0"/>
          <a:ea typeface="PROMESH" pitchFamily="2" charset="0"/>
          <a:cs typeface="PROMESH" pitchFamily="2" charset="0"/>
        </a:defRPr>
      </a:lvl4pPr>
      <a:lvl5pPr algn="r" defTabSz="331788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PROMESH" pitchFamily="2" charset="0"/>
          <a:ea typeface="PROMESH" pitchFamily="2" charset="0"/>
          <a:cs typeface="PROMESH" pitchFamily="2" charset="0"/>
        </a:defRPr>
      </a:lvl5pPr>
      <a:lvl6pPr marL="333992" algn="r" defTabSz="333992" rtl="0" eaLnBrk="1" fontAlgn="base" hangingPunct="1">
        <a:spcBef>
          <a:spcPct val="0"/>
        </a:spcBef>
        <a:spcAft>
          <a:spcPct val="0"/>
        </a:spcAft>
        <a:defRPr sz="1950">
          <a:solidFill>
            <a:srgbClr val="FFFFFF"/>
          </a:solidFill>
          <a:latin typeface="Gotham Black" charset="0"/>
          <a:ea typeface="ＭＳ Ｐゴシック" charset="-128"/>
        </a:defRPr>
      </a:lvl6pPr>
      <a:lvl7pPr marL="667982" algn="r" defTabSz="333992" rtl="0" eaLnBrk="1" fontAlgn="base" hangingPunct="1">
        <a:spcBef>
          <a:spcPct val="0"/>
        </a:spcBef>
        <a:spcAft>
          <a:spcPct val="0"/>
        </a:spcAft>
        <a:defRPr sz="1950">
          <a:solidFill>
            <a:srgbClr val="FFFFFF"/>
          </a:solidFill>
          <a:latin typeface="Gotham Black" charset="0"/>
          <a:ea typeface="ＭＳ Ｐゴシック" charset="-128"/>
        </a:defRPr>
      </a:lvl7pPr>
      <a:lvl8pPr marL="1001975" algn="r" defTabSz="333992" rtl="0" eaLnBrk="1" fontAlgn="base" hangingPunct="1">
        <a:spcBef>
          <a:spcPct val="0"/>
        </a:spcBef>
        <a:spcAft>
          <a:spcPct val="0"/>
        </a:spcAft>
        <a:defRPr sz="1950">
          <a:solidFill>
            <a:srgbClr val="FFFFFF"/>
          </a:solidFill>
          <a:latin typeface="Gotham Black" charset="0"/>
          <a:ea typeface="ＭＳ Ｐゴシック" charset="-128"/>
        </a:defRPr>
      </a:lvl8pPr>
      <a:lvl9pPr marL="1335967" algn="r" defTabSz="333992" rtl="0" eaLnBrk="1" fontAlgn="base" hangingPunct="1">
        <a:spcBef>
          <a:spcPct val="0"/>
        </a:spcBef>
        <a:spcAft>
          <a:spcPct val="0"/>
        </a:spcAft>
        <a:defRPr sz="1950">
          <a:solidFill>
            <a:srgbClr val="FFFFFF"/>
          </a:solidFill>
          <a:latin typeface="Gotham Black" charset="0"/>
          <a:ea typeface="ＭＳ Ｐゴシック" charset="-128"/>
        </a:defRPr>
      </a:lvl9pPr>
    </p:titleStyle>
    <p:bodyStyle>
      <a:lvl1pPr marL="249238" indent="-249238" algn="l" defTabSz="331788" rtl="0" eaLnBrk="1" fontAlgn="base" hangingPunct="1">
        <a:spcBef>
          <a:spcPct val="0"/>
        </a:spcBef>
        <a:spcAft>
          <a:spcPct val="0"/>
        </a:spcAft>
        <a:buClr>
          <a:srgbClr val="F9B10A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Calibri" panose="020F0502020204030204" pitchFamily="34" charset="0"/>
        </a:defRPr>
      </a:lvl1pPr>
      <a:lvl2pPr marL="582613" indent="-249238" algn="l" defTabSz="331788" rtl="0" eaLnBrk="1" fontAlgn="base" hangingPunct="1">
        <a:spcBef>
          <a:spcPct val="0"/>
        </a:spcBef>
        <a:spcAft>
          <a:spcPct val="0"/>
        </a:spcAft>
        <a:buClr>
          <a:srgbClr val="F9B10A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Calibri" panose="020F0502020204030204" pitchFamily="34" charset="0"/>
        </a:defRPr>
      </a:lvl2pPr>
      <a:lvl3pPr marL="874713" indent="-207963" algn="l" defTabSz="331788" rtl="0" eaLnBrk="1" fontAlgn="base" hangingPunct="1">
        <a:spcBef>
          <a:spcPct val="0"/>
        </a:spcBef>
        <a:spcAft>
          <a:spcPct val="0"/>
        </a:spcAft>
        <a:buClr>
          <a:srgbClr val="F9B10A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Calibri" panose="020F0502020204030204" pitchFamily="34" charset="0"/>
        </a:defRPr>
      </a:lvl3pPr>
      <a:lvl4pPr marL="1209675" indent="-207963" algn="l" defTabSz="331788" rtl="0" eaLnBrk="1" fontAlgn="base" hangingPunct="1">
        <a:spcBef>
          <a:spcPct val="0"/>
        </a:spcBef>
        <a:spcAft>
          <a:spcPct val="0"/>
        </a:spcAft>
        <a:buClr>
          <a:srgbClr val="F9B10A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Calibri" panose="020F0502020204030204" pitchFamily="34" charset="0"/>
        </a:defRPr>
      </a:lvl4pPr>
      <a:lvl5pPr marL="1543050" indent="-207963" algn="l" defTabSz="331788" rtl="0" eaLnBrk="1" fontAlgn="base" hangingPunct="1">
        <a:spcBef>
          <a:spcPct val="0"/>
        </a:spcBef>
        <a:spcAft>
          <a:spcPct val="0"/>
        </a:spcAft>
        <a:buClr>
          <a:srgbClr val="F9B10A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Calibri" panose="020F0502020204030204" pitchFamily="34" charset="0"/>
        </a:defRPr>
      </a:lvl5pPr>
      <a:lvl6pPr marL="1836953" indent="-166996" algn="l" defTabSz="3339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70944" indent="-166996" algn="l" defTabSz="3339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04935" indent="-166996" algn="l" defTabSz="3339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38928" indent="-166996" algn="l" defTabSz="3339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33992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67982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01975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35967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69958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03948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37940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71931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202" y="993775"/>
            <a:ext cx="1180676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9064" tIns="44532" rIns="89064" bIns="445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03200" y="156719"/>
            <a:ext cx="10543116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89064" tIns="44532" rIns="89064" bIns="4453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BD6A2E-B91F-4F84-8B9D-10A4FDD15D50}"/>
              </a:ext>
            </a:extLst>
          </p:cNvPr>
          <p:cNvCxnSpPr>
            <a:cxnSpLocks/>
          </p:cNvCxnSpPr>
          <p:nvPr/>
        </p:nvCxnSpPr>
        <p:spPr>
          <a:xfrm>
            <a:off x="203205" y="929687"/>
            <a:ext cx="11806762" cy="0"/>
          </a:xfrm>
          <a:prstGeom prst="line">
            <a:avLst/>
          </a:prstGeom>
          <a:ln>
            <a:solidFill>
              <a:srgbClr val="005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97BE7D-079F-45C2-AA9B-90C96FE569C6}"/>
              </a:ext>
            </a:extLst>
          </p:cNvPr>
          <p:cNvCxnSpPr>
            <a:cxnSpLocks/>
          </p:cNvCxnSpPr>
          <p:nvPr/>
        </p:nvCxnSpPr>
        <p:spPr>
          <a:xfrm>
            <a:off x="203205" y="929687"/>
            <a:ext cx="11806762" cy="0"/>
          </a:xfrm>
          <a:prstGeom prst="line">
            <a:avLst/>
          </a:prstGeom>
          <a:ln>
            <a:solidFill>
              <a:srgbClr val="005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93B7B7D-3E45-4DDA-BF07-3DABDD578C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27" y="57850"/>
            <a:ext cx="1860650" cy="8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331788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accent4"/>
          </a:solidFill>
          <a:latin typeface="Source Sans Pro" panose="020B0503030403020204" pitchFamily="34" charset="0"/>
          <a:ea typeface="Source Sans Pro" panose="020B0503030403020204" pitchFamily="34" charset="0"/>
          <a:cs typeface="Calibri" panose="020F0502020204030204" pitchFamily="34" charset="0"/>
        </a:defRPr>
      </a:lvl1pPr>
      <a:lvl2pPr algn="r" defTabSz="331788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PROMESH" pitchFamily="2" charset="0"/>
          <a:ea typeface="PROMESH" pitchFamily="2" charset="0"/>
          <a:cs typeface="PROMESH" pitchFamily="2" charset="0"/>
        </a:defRPr>
      </a:lvl2pPr>
      <a:lvl3pPr algn="r" defTabSz="331788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PROMESH" pitchFamily="2" charset="0"/>
          <a:ea typeface="PROMESH" pitchFamily="2" charset="0"/>
          <a:cs typeface="PROMESH" pitchFamily="2" charset="0"/>
        </a:defRPr>
      </a:lvl3pPr>
      <a:lvl4pPr algn="r" defTabSz="331788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PROMESH" pitchFamily="2" charset="0"/>
          <a:ea typeface="PROMESH" pitchFamily="2" charset="0"/>
          <a:cs typeface="PROMESH" pitchFamily="2" charset="0"/>
        </a:defRPr>
      </a:lvl4pPr>
      <a:lvl5pPr algn="r" defTabSz="331788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PROMESH" pitchFamily="2" charset="0"/>
          <a:ea typeface="PROMESH" pitchFamily="2" charset="0"/>
          <a:cs typeface="PROMESH" pitchFamily="2" charset="0"/>
        </a:defRPr>
      </a:lvl5pPr>
      <a:lvl6pPr marL="333992" algn="r" defTabSz="333992" rtl="0" eaLnBrk="1" fontAlgn="base" hangingPunct="1">
        <a:spcBef>
          <a:spcPct val="0"/>
        </a:spcBef>
        <a:spcAft>
          <a:spcPct val="0"/>
        </a:spcAft>
        <a:defRPr sz="1950">
          <a:solidFill>
            <a:srgbClr val="FFFFFF"/>
          </a:solidFill>
          <a:latin typeface="Gotham Black" charset="0"/>
          <a:ea typeface="ＭＳ Ｐゴシック" charset="-128"/>
        </a:defRPr>
      </a:lvl6pPr>
      <a:lvl7pPr marL="667982" algn="r" defTabSz="333992" rtl="0" eaLnBrk="1" fontAlgn="base" hangingPunct="1">
        <a:spcBef>
          <a:spcPct val="0"/>
        </a:spcBef>
        <a:spcAft>
          <a:spcPct val="0"/>
        </a:spcAft>
        <a:defRPr sz="1950">
          <a:solidFill>
            <a:srgbClr val="FFFFFF"/>
          </a:solidFill>
          <a:latin typeface="Gotham Black" charset="0"/>
          <a:ea typeface="ＭＳ Ｐゴシック" charset="-128"/>
        </a:defRPr>
      </a:lvl7pPr>
      <a:lvl8pPr marL="1001975" algn="r" defTabSz="333992" rtl="0" eaLnBrk="1" fontAlgn="base" hangingPunct="1">
        <a:spcBef>
          <a:spcPct val="0"/>
        </a:spcBef>
        <a:spcAft>
          <a:spcPct val="0"/>
        </a:spcAft>
        <a:defRPr sz="1950">
          <a:solidFill>
            <a:srgbClr val="FFFFFF"/>
          </a:solidFill>
          <a:latin typeface="Gotham Black" charset="0"/>
          <a:ea typeface="ＭＳ Ｐゴシック" charset="-128"/>
        </a:defRPr>
      </a:lvl8pPr>
      <a:lvl9pPr marL="1335967" algn="r" defTabSz="333992" rtl="0" eaLnBrk="1" fontAlgn="base" hangingPunct="1">
        <a:spcBef>
          <a:spcPct val="0"/>
        </a:spcBef>
        <a:spcAft>
          <a:spcPct val="0"/>
        </a:spcAft>
        <a:defRPr sz="1950">
          <a:solidFill>
            <a:srgbClr val="FFFFFF"/>
          </a:solidFill>
          <a:latin typeface="Gotham Black" charset="0"/>
          <a:ea typeface="ＭＳ Ｐゴシック" charset="-128"/>
        </a:defRPr>
      </a:lvl9pPr>
    </p:titleStyle>
    <p:bodyStyle>
      <a:lvl1pPr marL="249238" indent="-249238" algn="l" defTabSz="331788" rtl="0" eaLnBrk="1" fontAlgn="base" hangingPunct="1">
        <a:spcBef>
          <a:spcPct val="0"/>
        </a:spcBef>
        <a:spcAft>
          <a:spcPct val="0"/>
        </a:spcAft>
        <a:buClr>
          <a:srgbClr val="F9B10A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Calibri" panose="020F0502020204030204" pitchFamily="34" charset="0"/>
        </a:defRPr>
      </a:lvl1pPr>
      <a:lvl2pPr marL="582613" indent="-249238" algn="l" defTabSz="331788" rtl="0" eaLnBrk="1" fontAlgn="base" hangingPunct="1">
        <a:spcBef>
          <a:spcPct val="0"/>
        </a:spcBef>
        <a:spcAft>
          <a:spcPct val="0"/>
        </a:spcAft>
        <a:buClr>
          <a:srgbClr val="F9B10A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Calibri" panose="020F0502020204030204" pitchFamily="34" charset="0"/>
        </a:defRPr>
      </a:lvl2pPr>
      <a:lvl3pPr marL="874713" indent="-207963" algn="l" defTabSz="331788" rtl="0" eaLnBrk="1" fontAlgn="base" hangingPunct="1">
        <a:spcBef>
          <a:spcPct val="0"/>
        </a:spcBef>
        <a:spcAft>
          <a:spcPct val="0"/>
        </a:spcAft>
        <a:buClr>
          <a:srgbClr val="F9B10A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Calibri" panose="020F0502020204030204" pitchFamily="34" charset="0"/>
        </a:defRPr>
      </a:lvl3pPr>
      <a:lvl4pPr marL="1209675" indent="-207963" algn="l" defTabSz="331788" rtl="0" eaLnBrk="1" fontAlgn="base" hangingPunct="1">
        <a:spcBef>
          <a:spcPct val="0"/>
        </a:spcBef>
        <a:spcAft>
          <a:spcPct val="0"/>
        </a:spcAft>
        <a:buClr>
          <a:srgbClr val="F9B10A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Calibri" panose="020F0502020204030204" pitchFamily="34" charset="0"/>
        </a:defRPr>
      </a:lvl4pPr>
      <a:lvl5pPr marL="1543050" indent="-207963" algn="l" defTabSz="331788" rtl="0" eaLnBrk="1" fontAlgn="base" hangingPunct="1">
        <a:spcBef>
          <a:spcPct val="0"/>
        </a:spcBef>
        <a:spcAft>
          <a:spcPct val="0"/>
        </a:spcAft>
        <a:buClr>
          <a:srgbClr val="F9B10A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Calibri" panose="020F0502020204030204" pitchFamily="34" charset="0"/>
        </a:defRPr>
      </a:lvl5pPr>
      <a:lvl6pPr marL="1836953" indent="-166996" algn="l" defTabSz="3339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70944" indent="-166996" algn="l" defTabSz="3339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04935" indent="-166996" algn="l" defTabSz="3339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38928" indent="-166996" algn="l" defTabSz="3339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33992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67982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01975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35967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69958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03948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37940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71931" algn="l" defTabSz="3339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twitter.com/rugby7cc?lang=en" TargetMode="External"/><Relationship Id="rId7" Type="http://schemas.openxmlformats.org/officeDocument/2006/relationships/hyperlink" Target="https://www.facebook.com/Rugby7CC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hyperlink" Target="https://www.instagram.com/rugby7cc/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1D771F9-ECA1-F27F-4550-354BF558C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3" y="3237576"/>
            <a:ext cx="3568407" cy="267092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9AC24BA1-55A7-7DE5-663D-8EDE19EEBD06}"/>
              </a:ext>
            </a:extLst>
          </p:cNvPr>
          <p:cNvSpPr txBox="1">
            <a:spLocks/>
          </p:cNvSpPr>
          <p:nvPr/>
        </p:nvSpPr>
        <p:spPr bwMode="auto">
          <a:xfrm>
            <a:off x="4349072" y="3720936"/>
            <a:ext cx="6940599" cy="170420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89064" tIns="44532" rIns="89064" bIns="44532" numCol="1" anchor="t" anchorCtr="0" compatLnSpc="1">
            <a:prstTxWarp prst="textNoShape">
              <a:avLst/>
            </a:prstTxWarp>
          </a:bodyPr>
          <a:lstStyle>
            <a:lvl1pPr algn="l" defTabSz="331788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algn="r" defTabSz="331788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PROMESH" pitchFamily="2" charset="0"/>
                <a:ea typeface="PROMESH" pitchFamily="2" charset="0"/>
                <a:cs typeface="PROMESH" pitchFamily="2" charset="0"/>
              </a:defRPr>
            </a:lvl2pPr>
            <a:lvl3pPr algn="r" defTabSz="331788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PROMESH" pitchFamily="2" charset="0"/>
                <a:ea typeface="PROMESH" pitchFamily="2" charset="0"/>
                <a:cs typeface="PROMESH" pitchFamily="2" charset="0"/>
              </a:defRPr>
            </a:lvl3pPr>
            <a:lvl4pPr algn="r" defTabSz="331788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PROMESH" pitchFamily="2" charset="0"/>
                <a:ea typeface="PROMESH" pitchFamily="2" charset="0"/>
                <a:cs typeface="PROMESH" pitchFamily="2" charset="0"/>
              </a:defRPr>
            </a:lvl4pPr>
            <a:lvl5pPr algn="r" defTabSz="331788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PROMESH" pitchFamily="2" charset="0"/>
                <a:ea typeface="PROMESH" pitchFamily="2" charset="0"/>
                <a:cs typeface="PROMESH" pitchFamily="2" charset="0"/>
              </a:defRPr>
            </a:lvl5pPr>
            <a:lvl6pPr marL="333992" algn="r" defTabSz="333992" rtl="0" eaLnBrk="1" fontAlgn="base" hangingPunct="1">
              <a:spcBef>
                <a:spcPct val="0"/>
              </a:spcBef>
              <a:spcAft>
                <a:spcPct val="0"/>
              </a:spcAft>
              <a:defRPr sz="1950">
                <a:solidFill>
                  <a:srgbClr val="FFFFFF"/>
                </a:solidFill>
                <a:latin typeface="Gotham Black" charset="0"/>
                <a:ea typeface="ＭＳ Ｐゴシック" charset="-128"/>
              </a:defRPr>
            </a:lvl6pPr>
            <a:lvl7pPr marL="667982" algn="r" defTabSz="333992" rtl="0" eaLnBrk="1" fontAlgn="base" hangingPunct="1">
              <a:spcBef>
                <a:spcPct val="0"/>
              </a:spcBef>
              <a:spcAft>
                <a:spcPct val="0"/>
              </a:spcAft>
              <a:defRPr sz="1950">
                <a:solidFill>
                  <a:srgbClr val="FFFFFF"/>
                </a:solidFill>
                <a:latin typeface="Gotham Black" charset="0"/>
                <a:ea typeface="ＭＳ Ｐゴシック" charset="-128"/>
              </a:defRPr>
            </a:lvl7pPr>
            <a:lvl8pPr marL="1001975" algn="r" defTabSz="333992" rtl="0" eaLnBrk="1" fontAlgn="base" hangingPunct="1">
              <a:spcBef>
                <a:spcPct val="0"/>
              </a:spcBef>
              <a:spcAft>
                <a:spcPct val="0"/>
              </a:spcAft>
              <a:defRPr sz="1950">
                <a:solidFill>
                  <a:srgbClr val="FFFFFF"/>
                </a:solidFill>
                <a:latin typeface="Gotham Black" charset="0"/>
                <a:ea typeface="ＭＳ Ｐゴシック" charset="-128"/>
              </a:defRPr>
            </a:lvl8pPr>
            <a:lvl9pPr marL="1335967" algn="r" defTabSz="333992" rtl="0" eaLnBrk="1" fontAlgn="base" hangingPunct="1">
              <a:spcBef>
                <a:spcPct val="0"/>
              </a:spcBef>
              <a:spcAft>
                <a:spcPct val="0"/>
              </a:spcAft>
              <a:defRPr sz="1950">
                <a:solidFill>
                  <a:srgbClr val="FFFFFF"/>
                </a:solidFill>
                <a:latin typeface="Gotham Black" charset="0"/>
                <a:ea typeface="ＭＳ Ｐゴシック" charset="-128"/>
              </a:defRPr>
            </a:lvl9pPr>
          </a:lstStyle>
          <a:p>
            <a:pPr marL="0" marR="0" lvl="0" indent="0" algn="l" defTabSz="331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Outsourced Social Media Management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USA Rugby 7s Collegiate Championships</a:t>
            </a:r>
          </a:p>
        </p:txBody>
      </p:sp>
    </p:spTree>
    <p:extLst>
      <p:ext uri="{BB962C8B-B14F-4D97-AF65-F5344CB8AC3E}">
        <p14:creationId xmlns:p14="http://schemas.microsoft.com/office/powerpoint/2010/main" val="269471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8B8E4F-81DE-4482-81BB-D3EB08191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42941"/>
            <a:ext cx="10543116" cy="484305"/>
          </a:xfrm>
        </p:spPr>
        <p:txBody>
          <a:bodyPr/>
          <a:lstStyle/>
          <a:p>
            <a:r>
              <a:rPr lang="en-US" dirty="0"/>
              <a:t>Aspire Marketing Impact: USA Rugby 7s Collegiate Championships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3E379-9464-47A8-A8A6-1F836975F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Massive engagement increases during the event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D3A31-7B94-E2DD-B16F-202E328D2F09}"/>
              </a:ext>
            </a:extLst>
          </p:cNvPr>
          <p:cNvSpPr/>
          <p:nvPr/>
        </p:nvSpPr>
        <p:spPr>
          <a:xfrm>
            <a:off x="5140170" y="1204332"/>
            <a:ext cx="6479015" cy="492883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Weekend Twitter Overview (May 13-15):</a:t>
            </a:r>
            <a:b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sz="800" b="1" dirty="0">
              <a:solidFill>
                <a:schemeClr val="accent4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lvl="2" indent="-1143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165K+</a:t>
            </a:r>
            <a:r>
              <a:rPr lang="en-US" sz="200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Impressions</a:t>
            </a:r>
          </a:p>
          <a:p>
            <a:pPr marL="342900" lvl="2" indent="-1143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7.2% </a:t>
            </a:r>
            <a:r>
              <a:rPr lang="en-US" sz="200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Eng. Rate</a:t>
            </a:r>
          </a:p>
          <a:p>
            <a:pPr marL="342900" lvl="2" indent="-1143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Followers: </a:t>
            </a:r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+225 </a:t>
            </a:r>
            <a:r>
              <a:rPr lang="en-US" sz="200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~100% Growth</a:t>
            </a:r>
            <a:r>
              <a:rPr lang="en-US" sz="200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342900" lvl="2" indent="-1143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70K</a:t>
            </a:r>
            <a:r>
              <a:rPr lang="en-US" sz="200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Profile Visits</a:t>
            </a:r>
            <a:br>
              <a:rPr lang="en-US" sz="200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sz="900" dirty="0">
              <a:solidFill>
                <a:schemeClr val="accent4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6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Weekend Instagram Overview (May 13-15):</a:t>
            </a:r>
          </a:p>
          <a:p>
            <a:pPr algn="ctr"/>
            <a:endParaRPr lang="en-US" sz="1000" b="1" dirty="0">
              <a:solidFill>
                <a:schemeClr val="accent4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lvl="2" indent="-1143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630K+</a:t>
            </a:r>
            <a:r>
              <a:rPr lang="en-US" sz="200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Impressions</a:t>
            </a:r>
          </a:p>
          <a:p>
            <a:pPr marL="342900" lvl="2" indent="-1143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Followers: +555 (</a:t>
            </a:r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~40% Growth</a:t>
            </a:r>
            <a:r>
              <a:rPr lang="en-US" sz="200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342900" lvl="2" indent="-1143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48K+</a:t>
            </a:r>
            <a:r>
              <a:rPr lang="en-US" sz="200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Accounts Reached</a:t>
            </a:r>
          </a:p>
          <a:p>
            <a:pPr marL="342900" lvl="2" indent="-1143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22K+ </a:t>
            </a:r>
            <a:r>
              <a:rPr lang="en-US" sz="200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Profile Visits</a:t>
            </a:r>
          </a:p>
          <a:p>
            <a:pPr marL="228600" lvl="2" algn="ctr"/>
            <a:endParaRPr lang="en-US" sz="2000" dirty="0">
              <a:solidFill>
                <a:schemeClr val="accent4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2000" b="1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~1,700 Website Visits</a:t>
            </a:r>
            <a:endParaRPr lang="en-US" sz="5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074" name="Picture 2">
            <a:hlinkClick r:id="rId3"/>
            <a:extLst>
              <a:ext uri="{FF2B5EF4-FFF2-40B4-BE49-F238E27FC236}">
                <a16:creationId xmlns:a16="http://schemas.microsoft.com/office/drawing/2014/main" id="{91F26C0D-B273-CABC-DAFE-05C7A3E2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79" y="2034695"/>
            <a:ext cx="110836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stagram Logo and symbol, meaning, history, PNG, brand">
            <a:hlinkClick r:id="rId5"/>
            <a:extLst>
              <a:ext uri="{FF2B5EF4-FFF2-40B4-BE49-F238E27FC236}">
                <a16:creationId xmlns:a16="http://schemas.microsoft.com/office/drawing/2014/main" id="{7302474E-B3C4-B06F-43E0-C9057D67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44" y="3406903"/>
            <a:ext cx="1804635" cy="101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acebook Logo and symbol, meaning, history, PNG, brand">
            <a:hlinkClick r:id="rId7"/>
            <a:extLst>
              <a:ext uri="{FF2B5EF4-FFF2-40B4-BE49-F238E27FC236}">
                <a16:creationId xmlns:a16="http://schemas.microsoft.com/office/drawing/2014/main" id="{992B7FC3-7388-4D5C-1935-335269EEC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42" y="4879818"/>
            <a:ext cx="1789038" cy="111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80FFA57A-3C8C-FF42-F9B8-FFA07EF0CA84}"/>
              </a:ext>
            </a:extLst>
          </p:cNvPr>
          <p:cNvSpPr txBox="1">
            <a:spLocks/>
          </p:cNvSpPr>
          <p:nvPr/>
        </p:nvSpPr>
        <p:spPr bwMode="auto">
          <a:xfrm>
            <a:off x="897194" y="1073799"/>
            <a:ext cx="278813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9064" tIns="44532" rIns="89064" bIns="44532" numCol="1" anchor="t" anchorCtr="0" compatLnSpc="1">
            <a:prstTxWarp prst="textNoShape">
              <a:avLst/>
            </a:prstTxWarp>
          </a:bodyPr>
          <a:lstStyle>
            <a:lvl1pPr marL="249238" indent="-249238" algn="l" defTabSz="33178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9B1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582613" indent="-249238" algn="l" defTabSz="33178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9B1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2pPr>
            <a:lvl3pPr marL="874713" indent="-207963" algn="l" defTabSz="33178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9B1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3pPr>
            <a:lvl4pPr marL="1209675" indent="-207963" algn="l" defTabSz="33178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9B1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4pPr>
            <a:lvl5pPr marL="1543050" indent="-207963" algn="l" defTabSz="33178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9B1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5pPr>
            <a:lvl6pPr marL="1836953" indent="-166996" algn="l" defTabSz="3339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0944" indent="-166996" algn="l" defTabSz="3339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4935" indent="-166996" algn="l" defTabSz="3339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8928" indent="-166996" algn="l" defTabSz="3339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317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B10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Links to Social Media Channels @Rugby7CC:</a:t>
            </a:r>
          </a:p>
        </p:txBody>
      </p:sp>
    </p:spTree>
    <p:extLst>
      <p:ext uri="{BB962C8B-B14F-4D97-AF65-F5344CB8AC3E}">
        <p14:creationId xmlns:p14="http://schemas.microsoft.com/office/powerpoint/2010/main" val="2962355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8B8E4F-81DE-4482-81BB-D3EB08191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42941"/>
            <a:ext cx="10543116" cy="484305"/>
          </a:xfrm>
        </p:spPr>
        <p:txBody>
          <a:bodyPr/>
          <a:lstStyle/>
          <a:p>
            <a:r>
              <a:rPr lang="en-US" dirty="0"/>
              <a:t>Aspire Marketing Impact: USA Rugby 7s Collegiate Championships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3E379-9464-47A8-A8A6-1F836975F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Sample projects and graphics created for the event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A12D0F8-91A6-4CE3-B95B-4E2B493E7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65" y="1271161"/>
            <a:ext cx="6441208" cy="4935029"/>
          </a:xfrm>
        </p:spPr>
        <p:txBody>
          <a:bodyPr numCol="2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81 unique social graphics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9 Email Templates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4 Press Releases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Club Social Outreach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Sponsorship Decks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Info Session Flyer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Banner Ads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Info Session YouTube Video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Ticket Flyer Handouts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Tickets On Sale Graphic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Billboard Ad Creative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Coaster Marketing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Group Tickets Flyer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Luxury Suite Flyer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High School Team Flyer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Volunteer Flyer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FEVO Flash Sale Graphic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Website Mapping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Marketing Contests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6A342BE-74A6-442D-8252-62982CE8E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881" y="1011551"/>
            <a:ext cx="2417449" cy="241744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F5452DE6-01DE-465E-89AD-0D0328215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76" y="1011551"/>
            <a:ext cx="2417449" cy="2417449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0A96F122-DEB8-481D-BC66-4C9FA769E8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76" y="3529130"/>
            <a:ext cx="2417449" cy="2417449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62C33B1C-8A92-4BB9-B58C-7321FF37DE9D}"/>
              </a:ext>
            </a:extLst>
          </p:cNvPr>
          <p:cNvSpPr txBox="1">
            <a:spLocks/>
          </p:cNvSpPr>
          <p:nvPr/>
        </p:nvSpPr>
        <p:spPr bwMode="auto">
          <a:xfrm>
            <a:off x="412265" y="1010002"/>
            <a:ext cx="278813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9064" tIns="44532" rIns="89064" bIns="44532" numCol="1" anchor="t" anchorCtr="0" compatLnSpc="1">
            <a:prstTxWarp prst="textNoShape">
              <a:avLst/>
            </a:prstTxWarp>
          </a:bodyPr>
          <a:lstStyle>
            <a:lvl1pPr marL="249238" indent="-249238" algn="l" defTabSz="33178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9B1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582613" indent="-249238" algn="l" defTabSz="33178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9B1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2pPr>
            <a:lvl3pPr marL="874713" indent="-207963" algn="l" defTabSz="33178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9B1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3pPr>
            <a:lvl4pPr marL="1209675" indent="-207963" algn="l" defTabSz="33178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9B1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4pPr>
            <a:lvl5pPr marL="1543050" indent="-207963" algn="l" defTabSz="33178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9B10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5pPr>
            <a:lvl6pPr marL="1836953" indent="-166996" algn="l" defTabSz="3339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0944" indent="-166996" algn="l" defTabSz="3339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4935" indent="-166996" algn="l" defTabSz="3339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8928" indent="-166996" algn="l" defTabSz="3339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317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B10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Full Project List:</a:t>
            </a:r>
          </a:p>
        </p:txBody>
      </p:sp>
      <p:pic>
        <p:nvPicPr>
          <p:cNvPr id="13" name="Picture 1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C16BEB7-C122-4CE6-BE41-02FB8903CD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37" y="3996989"/>
            <a:ext cx="2714803" cy="2714803"/>
          </a:xfrm>
          <a:prstGeom prst="rect">
            <a:avLst/>
          </a:prstGeom>
        </p:spPr>
      </p:pic>
      <p:pic>
        <p:nvPicPr>
          <p:cNvPr id="16" name="Picture 15" descr="A picture containing outdoor, night, night sky&#10;&#10;Description automatically generated">
            <a:extLst>
              <a:ext uri="{FF2B5EF4-FFF2-40B4-BE49-F238E27FC236}">
                <a16:creationId xmlns:a16="http://schemas.microsoft.com/office/drawing/2014/main" id="{A288D065-F240-4766-95DB-F14F02D246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881" y="3529130"/>
            <a:ext cx="2417450" cy="241745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F2E309D-C57A-A441-927E-19D28B2A90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66" y="1010002"/>
            <a:ext cx="2971144" cy="29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88598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eme2">
  <a:themeElements>
    <a:clrScheme name="Custom 1">
      <a:dk1>
        <a:srgbClr val="454545"/>
      </a:dk1>
      <a:lt1>
        <a:srgbClr val="FFFFFF"/>
      </a:lt1>
      <a:dk2>
        <a:srgbClr val="363636"/>
      </a:dk2>
      <a:lt2>
        <a:srgbClr val="E7E6E6"/>
      </a:lt2>
      <a:accent1>
        <a:srgbClr val="00539B"/>
      </a:accent1>
      <a:accent2>
        <a:srgbClr val="FDB913"/>
      </a:accent2>
      <a:accent3>
        <a:srgbClr val="A5A5A5"/>
      </a:accent3>
      <a:accent4>
        <a:srgbClr val="000000"/>
      </a:accent4>
      <a:accent5>
        <a:srgbClr val="FFFFFF"/>
      </a:accent5>
      <a:accent6>
        <a:srgbClr val="00396B"/>
      </a:accent6>
      <a:hlink>
        <a:srgbClr val="0500FF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2" id="{AA448D7B-68A7-45C5-8A70-5D4D9112B736}" vid="{B644EF4D-1B8F-425E-B95F-51F471F2B6AB}"/>
    </a:ext>
  </a:extLst>
</a:theme>
</file>

<file path=ppt/theme/theme3.xml><?xml version="1.0" encoding="utf-8"?>
<a:theme xmlns:a="http://schemas.openxmlformats.org/drawingml/2006/main" name="2_Theme2">
  <a:themeElements>
    <a:clrScheme name="Custom 1">
      <a:dk1>
        <a:srgbClr val="454545"/>
      </a:dk1>
      <a:lt1>
        <a:srgbClr val="FFFFFF"/>
      </a:lt1>
      <a:dk2>
        <a:srgbClr val="363636"/>
      </a:dk2>
      <a:lt2>
        <a:srgbClr val="E7E6E6"/>
      </a:lt2>
      <a:accent1>
        <a:srgbClr val="00539B"/>
      </a:accent1>
      <a:accent2>
        <a:srgbClr val="FDB913"/>
      </a:accent2>
      <a:accent3>
        <a:srgbClr val="A5A5A5"/>
      </a:accent3>
      <a:accent4>
        <a:srgbClr val="000000"/>
      </a:accent4>
      <a:accent5>
        <a:srgbClr val="FFFFFF"/>
      </a:accent5>
      <a:accent6>
        <a:srgbClr val="00396B"/>
      </a:accent6>
      <a:hlink>
        <a:srgbClr val="0500FF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2" id="{AA448D7B-68A7-45C5-8A70-5D4D9112B736}" vid="{B644EF4D-1B8F-425E-B95F-51F471F2B6A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124628C7C6A34997FE2E8621BC2849" ma:contentTypeVersion="11" ma:contentTypeDescription="Create a new document." ma:contentTypeScope="" ma:versionID="7c86c84cc23c27e7198b76e3b6a77fda">
  <xsd:schema xmlns:xsd="http://www.w3.org/2001/XMLSchema" xmlns:xs="http://www.w3.org/2001/XMLSchema" xmlns:p="http://schemas.microsoft.com/office/2006/metadata/properties" xmlns:ns2="5993d955-f254-46d7-b89b-706fb3332ea1" xmlns:ns3="dbceaf07-b1f5-4c65-8b3b-2cd1955cbb72" targetNamespace="http://schemas.microsoft.com/office/2006/metadata/properties" ma:root="true" ma:fieldsID="60422935524768f49ecbd495133e2c1b" ns2:_="" ns3:_="">
    <xsd:import namespace="5993d955-f254-46d7-b89b-706fb3332ea1"/>
    <xsd:import namespace="dbceaf07-b1f5-4c65-8b3b-2cd1955cbb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93d955-f254-46d7-b89b-706fb3332e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ceaf07-b1f5-4c65-8b3b-2cd1955cbb7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115EB8-76E7-4969-97F1-A0A7049A9B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DD2499-4A2A-4CDA-958C-7FF53EE631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93d955-f254-46d7-b89b-706fb3332ea1"/>
    <ds:schemaRef ds:uri="dbceaf07-b1f5-4c65-8b3b-2cd1955cbb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78CF10-2A9B-4F4E-B6BB-21F7C375BA36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5993d955-f254-46d7-b89b-706fb3332ea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bceaf07-b1f5-4c65-8b3b-2cd1955cbb72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AspireDeck</Template>
  <TotalTime>9728</TotalTime>
  <Words>173</Words>
  <Application>Microsoft Office PowerPoint</Application>
  <PresentationFormat>Widescreen</PresentationFormat>
  <Paragraphs>42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Arial</vt:lpstr>
      <vt:lpstr>Calibri</vt:lpstr>
      <vt:lpstr>Gotham Black</vt:lpstr>
      <vt:lpstr>Myriad Pro</vt:lpstr>
      <vt:lpstr>PROMESH</vt:lpstr>
      <vt:lpstr>Source Sans Pro</vt:lpstr>
      <vt:lpstr>2_Custom Design</vt:lpstr>
      <vt:lpstr>1_Theme2</vt:lpstr>
      <vt:lpstr>2_Theme2</vt:lpstr>
      <vt:lpstr>PowerPoint Presentation</vt:lpstr>
      <vt:lpstr>Aspire Marketing Impact: USA Rugby 7s Collegiate Championships</vt:lpstr>
      <vt:lpstr>Aspire Marketing Impact: USA Rugby 7s Collegiate Championships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Luce</dc:creator>
  <cp:lastModifiedBy>Jack Luce</cp:lastModifiedBy>
  <cp:revision>315</cp:revision>
  <dcterms:created xsi:type="dcterms:W3CDTF">2020-09-22T17:32:27Z</dcterms:created>
  <dcterms:modified xsi:type="dcterms:W3CDTF">2022-12-15T21:57:56Z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0x0101001A124628C7C6A34997FE2E8621BC2849</vt:lpwstr>
  </property>
</Properties>
</file>