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Lst>
  <p:notesMasterIdLst>
    <p:notesMasterId r:id="rId17"/>
  </p:notesMasterIdLst>
  <p:sldIdLst>
    <p:sldId id="697" r:id="rId5"/>
    <p:sldId id="259" r:id="rId6"/>
    <p:sldId id="260" r:id="rId7"/>
    <p:sldId id="262" r:id="rId8"/>
    <p:sldId id="282" r:id="rId9"/>
    <p:sldId id="266" r:id="rId10"/>
    <p:sldId id="268" r:id="rId11"/>
    <p:sldId id="273" r:id="rId12"/>
    <p:sldId id="274" r:id="rId13"/>
    <p:sldId id="275" r:id="rId14"/>
    <p:sldId id="276" r:id="rId15"/>
    <p:sldId id="698" r:id="rId16"/>
  </p:sldIdLst>
  <p:sldSz cx="12192000" cy="6858000"/>
  <p:notesSz cx="6858000" cy="9144000"/>
  <p:embeddedFontLst>
    <p:embeddedFont>
      <p:font typeface="Poppins" panose="00000500000000000000" pitchFamily="2" charset="0"/>
      <p:regular r:id="rId18"/>
      <p:bold r:id="rId19"/>
      <p:italic r:id="rId20"/>
      <p:boldItalic r:id="rId21"/>
    </p:embeddedFont>
    <p:embeddedFont>
      <p:font typeface="Poppins Light" panose="00000400000000000000" pitchFamily="2" charset="0"/>
      <p:regular r:id="rId22"/>
      <p:italic r:id="rId23"/>
    </p:embeddedFont>
    <p:embeddedFont>
      <p:font typeface="Poppins SemiBold" panose="00000700000000000000" pitchFamily="2" charset="0"/>
      <p:regular r:id="rId24"/>
      <p:bold r:id="rId25"/>
      <p:italic r:id="rId26"/>
      <p:boldItalic r:id="rId27"/>
    </p:embeddedFont>
    <p:embeddedFont>
      <p:font typeface="Quattrocento Sans" panose="020B0502050000020003"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D50706-3EF7-66C8-9FC7-4AFC75B2CADB}" name="Gerard LaFond" initials="GL" userId="S::glafond@hoffman.com::32a35bfc-f938-4242-a262-e7b125ba3a5e" providerId="AD"/>
  <p188:author id="{98AC261C-2505-0A71-5C7B-652908AFBCF5}" name="Jackson Dulzo" initials="JD" userId="S::jdulzo@hoffman.com::5f37d60c-44d0-40c9-81af-204b7fed093d" providerId="AD"/>
  <p188:author id="{493A503E-729C-2CCF-D502-29A99D7A79FA}" name="Sarah Collins" initials="SC" userId="S::scollins@hoffman.com::21cd5baf-8d9c-4632-ad5e-45c6a6db2976" providerId="AD"/>
  <p188:author id="{B62CAE71-C7AC-03F0-D8DD-974AA8B78E1D}" name="Kelly Yamamoto" initials="KY" userId="S::kyamamoto@hoffman.com::d513a0a5-f3a0-4fe7-a2e1-3673d1aa2a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ison Cantrell" initials="AC" lastIdx="1" clrIdx="0">
    <p:extLst>
      <p:ext uri="{19B8F6BF-5375-455C-9EA6-DF929625EA0E}">
        <p15:presenceInfo xmlns:p15="http://schemas.microsoft.com/office/powerpoint/2012/main" userId="S::acantrell@hoffman.com::e546888e-9d70-414c-ae69-dae2540054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D0CFF"/>
    <a:srgbClr val="D2EB00"/>
    <a:srgbClr val="689ACF"/>
    <a:srgbClr val="FFFF00"/>
    <a:srgbClr val="182C43"/>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FD0D7F-7DBA-45F5-8BA9-34A32CAB223C}" v="2" dt="2024-03-12T18:03:21.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79"/>
    <p:restoredTop sz="94568"/>
  </p:normalViewPr>
  <p:slideViewPr>
    <p:cSldViewPr snapToGrid="0">
      <p:cViewPr varScale="1">
        <p:scale>
          <a:sx n="88" d="100"/>
          <a:sy n="88" d="100"/>
        </p:scale>
        <p:origin x="1416"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 Unique Visitors</c:v>
                </c:pt>
              </c:strCache>
            </c:strRef>
          </c:tx>
          <c:spPr>
            <a:solidFill>
              <a:schemeClr val="accent5"/>
            </a:solidFill>
            <a:ln>
              <a:noFill/>
            </a:ln>
            <a:effectLst/>
          </c:spPr>
          <c:invertIfNegative val="0"/>
          <c:cat>
            <c:numRef>
              <c:f>Sheet1!$A$32:$A$44</c:f>
              <c:numCache>
                <c:formatCode>mmm\-yy</c:formatCode>
                <c:ptCount val="13"/>
                <c:pt idx="0">
                  <c:v>44896</c:v>
                </c:pt>
                <c:pt idx="1">
                  <c:v>44927</c:v>
                </c:pt>
                <c:pt idx="2">
                  <c:v>44958</c:v>
                </c:pt>
                <c:pt idx="3">
                  <c:v>44986</c:v>
                </c:pt>
                <c:pt idx="4">
                  <c:v>45017</c:v>
                </c:pt>
                <c:pt idx="5">
                  <c:v>45047</c:v>
                </c:pt>
                <c:pt idx="6">
                  <c:v>45078</c:v>
                </c:pt>
                <c:pt idx="7">
                  <c:v>45108</c:v>
                </c:pt>
                <c:pt idx="8">
                  <c:v>45139</c:v>
                </c:pt>
                <c:pt idx="9">
                  <c:v>45170</c:v>
                </c:pt>
                <c:pt idx="10">
                  <c:v>45200</c:v>
                </c:pt>
                <c:pt idx="11">
                  <c:v>45231</c:v>
                </c:pt>
                <c:pt idx="12">
                  <c:v>45261</c:v>
                </c:pt>
              </c:numCache>
            </c:numRef>
          </c:cat>
          <c:val>
            <c:numRef>
              <c:f>Sheet1!$B$32:$B$44</c:f>
              <c:numCache>
                <c:formatCode>General</c:formatCode>
                <c:ptCount val="13"/>
                <c:pt idx="0">
                  <c:v>6806</c:v>
                </c:pt>
                <c:pt idx="1">
                  <c:v>7599</c:v>
                </c:pt>
                <c:pt idx="2">
                  <c:v>8560</c:v>
                </c:pt>
                <c:pt idx="3">
                  <c:v>11012</c:v>
                </c:pt>
                <c:pt idx="4">
                  <c:v>10426</c:v>
                </c:pt>
                <c:pt idx="5">
                  <c:v>11184</c:v>
                </c:pt>
                <c:pt idx="6">
                  <c:v>9708</c:v>
                </c:pt>
                <c:pt idx="7">
                  <c:v>11736</c:v>
                </c:pt>
                <c:pt idx="8">
                  <c:v>19679</c:v>
                </c:pt>
                <c:pt idx="9">
                  <c:v>18944</c:v>
                </c:pt>
                <c:pt idx="10">
                  <c:v>24077</c:v>
                </c:pt>
                <c:pt idx="11">
                  <c:v>21053</c:v>
                </c:pt>
                <c:pt idx="12">
                  <c:v>21851</c:v>
                </c:pt>
              </c:numCache>
            </c:numRef>
          </c:val>
          <c:extLst>
            <c:ext xmlns:c16="http://schemas.microsoft.com/office/drawing/2014/chart" uri="{C3380CC4-5D6E-409C-BE32-E72D297353CC}">
              <c16:uniqueId val="{00000000-9B51-4CB8-9969-DB51D2245AD0}"/>
            </c:ext>
          </c:extLst>
        </c:ser>
        <c:ser>
          <c:idx val="1"/>
          <c:order val="1"/>
          <c:tx>
            <c:strRef>
              <c:f>Sheet1!$C$1</c:f>
              <c:strCache>
                <c:ptCount val="1"/>
                <c:pt idx="0">
                  <c:v> Page Views</c:v>
                </c:pt>
              </c:strCache>
            </c:strRef>
          </c:tx>
          <c:spPr>
            <a:solidFill>
              <a:schemeClr val="bg2"/>
            </a:solidFill>
            <a:ln>
              <a:noFill/>
            </a:ln>
            <a:effectLst/>
          </c:spPr>
          <c:invertIfNegative val="0"/>
          <c:cat>
            <c:numRef>
              <c:f>Sheet1!$A$32:$A$44</c:f>
              <c:numCache>
                <c:formatCode>mmm\-yy</c:formatCode>
                <c:ptCount val="13"/>
                <c:pt idx="0">
                  <c:v>44896</c:v>
                </c:pt>
                <c:pt idx="1">
                  <c:v>44927</c:v>
                </c:pt>
                <c:pt idx="2">
                  <c:v>44958</c:v>
                </c:pt>
                <c:pt idx="3">
                  <c:v>44986</c:v>
                </c:pt>
                <c:pt idx="4">
                  <c:v>45017</c:v>
                </c:pt>
                <c:pt idx="5">
                  <c:v>45047</c:v>
                </c:pt>
                <c:pt idx="6">
                  <c:v>45078</c:v>
                </c:pt>
                <c:pt idx="7">
                  <c:v>45108</c:v>
                </c:pt>
                <c:pt idx="8">
                  <c:v>45139</c:v>
                </c:pt>
                <c:pt idx="9">
                  <c:v>45170</c:v>
                </c:pt>
                <c:pt idx="10">
                  <c:v>45200</c:v>
                </c:pt>
                <c:pt idx="11">
                  <c:v>45231</c:v>
                </c:pt>
                <c:pt idx="12">
                  <c:v>45261</c:v>
                </c:pt>
              </c:numCache>
            </c:numRef>
          </c:cat>
          <c:val>
            <c:numRef>
              <c:f>Sheet1!$C$32:$C$44</c:f>
              <c:numCache>
                <c:formatCode>General</c:formatCode>
                <c:ptCount val="13"/>
                <c:pt idx="0">
                  <c:v>9922</c:v>
                </c:pt>
                <c:pt idx="1">
                  <c:v>12156</c:v>
                </c:pt>
                <c:pt idx="2">
                  <c:v>14377</c:v>
                </c:pt>
                <c:pt idx="3">
                  <c:v>18665</c:v>
                </c:pt>
                <c:pt idx="4">
                  <c:v>17156</c:v>
                </c:pt>
                <c:pt idx="5">
                  <c:v>19195</c:v>
                </c:pt>
                <c:pt idx="6">
                  <c:v>15565</c:v>
                </c:pt>
                <c:pt idx="7">
                  <c:v>18696</c:v>
                </c:pt>
                <c:pt idx="8">
                  <c:v>30506</c:v>
                </c:pt>
                <c:pt idx="9">
                  <c:v>27062</c:v>
                </c:pt>
                <c:pt idx="10">
                  <c:v>35101</c:v>
                </c:pt>
                <c:pt idx="11">
                  <c:v>33498</c:v>
                </c:pt>
                <c:pt idx="12">
                  <c:v>32651</c:v>
                </c:pt>
              </c:numCache>
            </c:numRef>
          </c:val>
          <c:extLst>
            <c:ext xmlns:c16="http://schemas.microsoft.com/office/drawing/2014/chart" uri="{C3380CC4-5D6E-409C-BE32-E72D297353CC}">
              <c16:uniqueId val="{00000000-8E16-4C0E-9782-93F8A45ED128}"/>
            </c:ext>
          </c:extLst>
        </c:ser>
        <c:dLbls>
          <c:showLegendKey val="0"/>
          <c:showVal val="0"/>
          <c:showCatName val="0"/>
          <c:showSerName val="0"/>
          <c:showPercent val="0"/>
          <c:showBubbleSize val="0"/>
        </c:dLbls>
        <c:gapWidth val="100"/>
        <c:overlap val="-24"/>
        <c:axId val="1945105632"/>
        <c:axId val="1945105216"/>
      </c:barChart>
      <c:dateAx>
        <c:axId val="1945105632"/>
        <c:scaling>
          <c:orientation val="minMax"/>
        </c:scaling>
        <c:delete val="0"/>
        <c:axPos val="b"/>
        <c:numFmt formatCode="mmm\-yy"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945105216"/>
        <c:crosses val="autoZero"/>
        <c:auto val="1"/>
        <c:lblOffset val="100"/>
        <c:baseTimeUnit val="months"/>
      </c:dateAx>
      <c:valAx>
        <c:axId val="1945105216"/>
        <c:scaling>
          <c:orientation val="minMax"/>
          <c:max val="36000"/>
          <c:min val="0"/>
        </c:scaling>
        <c:delete val="0"/>
        <c:axPos val="l"/>
        <c:majorGridlines>
          <c:spPr>
            <a:ln w="9525" cap="flat" cmpd="sng" algn="ctr">
              <a:solidFill>
                <a:schemeClr val="bg1"/>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945105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31E01C-4856-CE4B-B03D-85ABFE24C3F5}"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4A643-F8DA-104C-9C1C-4B5014F2AEF2}" type="slidenum">
              <a:rPr lang="en-US" smtClean="0"/>
              <a:t>‹#›</a:t>
            </a:fld>
            <a:endParaRPr lang="en-US"/>
          </a:p>
        </p:txBody>
      </p:sp>
    </p:spTree>
    <p:extLst>
      <p:ext uri="{BB962C8B-B14F-4D97-AF65-F5344CB8AC3E}">
        <p14:creationId xmlns:p14="http://schemas.microsoft.com/office/powerpoint/2010/main" val="425636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f93c4b4556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f93c4b4556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Make yellow rectangle wider</a:t>
            </a:r>
            <a:endParaRPr/>
          </a:p>
        </p:txBody>
      </p:sp>
    </p:spTree>
    <p:extLst>
      <p:ext uri="{BB962C8B-B14F-4D97-AF65-F5344CB8AC3E}">
        <p14:creationId xmlns:p14="http://schemas.microsoft.com/office/powerpoint/2010/main" val="2178079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14A643-F8DA-104C-9C1C-4B5014F2AEF2}" type="slidenum">
              <a:rPr lang="en-US" smtClean="0"/>
              <a:t>8</a:t>
            </a:fld>
            <a:endParaRPr lang="en-US"/>
          </a:p>
        </p:txBody>
      </p:sp>
    </p:spTree>
    <p:extLst>
      <p:ext uri="{BB962C8B-B14F-4D97-AF65-F5344CB8AC3E}">
        <p14:creationId xmlns:p14="http://schemas.microsoft.com/office/powerpoint/2010/main" val="2217935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f93c4b4556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f93c4b4556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442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A083F9-A52F-4859-0118-B2AF419670DB}"/>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D1867651-C9D3-7C72-615C-AC1213ABE5F7}"/>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A727A838-901E-5B2B-225E-D746F57B91F0}"/>
              </a:ext>
            </a:extLst>
          </p:cNvPr>
          <p:cNvSpPr>
            <a:spLocks noGrp="1"/>
          </p:cNvSpPr>
          <p:nvPr>
            <p:ph type="sldNum" sz="quarter" idx="12"/>
          </p:nvPr>
        </p:nvSpPr>
        <p:spPr/>
        <p:txBody>
          <a:bodyPr/>
          <a:lstStyle/>
          <a:p>
            <a:fld id="{A6CCADE2-6AB7-0C49-B1B2-E26AD7A1D135}" type="slidenum">
              <a:rPr lang="en-US" smtClean="0"/>
              <a:pPr/>
              <a:t>‹#›</a:t>
            </a:fld>
            <a:endParaRPr lang="en-US"/>
          </a:p>
        </p:txBody>
      </p:sp>
    </p:spTree>
    <p:extLst>
      <p:ext uri="{BB962C8B-B14F-4D97-AF65-F5344CB8AC3E}">
        <p14:creationId xmlns:p14="http://schemas.microsoft.com/office/powerpoint/2010/main" val="3575136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872886-3AE2-A15D-EC40-53CB8C2FCD8A}"/>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DE765EED-14DB-EDCF-9F7A-380A3E254C74}"/>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A3ABD02C-CAA1-F475-353A-6ECD93F7DB53}"/>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7" name="Picture Placeholder 6">
            <a:extLst>
              <a:ext uri="{FF2B5EF4-FFF2-40B4-BE49-F238E27FC236}">
                <a16:creationId xmlns:a16="http://schemas.microsoft.com/office/drawing/2014/main" id="{95144106-D508-CEE1-2EA0-09B85CFC47EE}"/>
              </a:ext>
            </a:extLst>
          </p:cNvPr>
          <p:cNvSpPr>
            <a:spLocks noGrp="1" noChangeAspect="1"/>
          </p:cNvSpPr>
          <p:nvPr>
            <p:ph type="pic" sz="quarter" idx="13" hasCustomPrompt="1"/>
          </p:nvPr>
        </p:nvSpPr>
        <p:spPr>
          <a:xfrm>
            <a:off x="228486" y="228489"/>
            <a:ext cx="11733620" cy="6401024"/>
          </a:xfrm>
        </p:spPr>
        <p:txBody>
          <a:bodyPr/>
          <a:lstStyle>
            <a:lvl1pPr>
              <a:defRPr>
                <a:solidFill>
                  <a:schemeClr val="accent1"/>
                </a:solidFill>
              </a:defRPr>
            </a:lvl1pPr>
          </a:lstStyle>
          <a:p>
            <a:r>
              <a:rPr lang="en-US"/>
              <a:t>Picture – Full Screen</a:t>
            </a:r>
          </a:p>
        </p:txBody>
      </p:sp>
    </p:spTree>
    <p:extLst>
      <p:ext uri="{BB962C8B-B14F-4D97-AF65-F5344CB8AC3E}">
        <p14:creationId xmlns:p14="http://schemas.microsoft.com/office/powerpoint/2010/main" val="2868574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BC5A9DD-4A8B-116C-0F32-154C0A57B8FE}"/>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5F441C2B-3BE3-77B3-9743-7488CFC28567}"/>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09AF1964-3EBB-95E4-4705-7A3B5354E65B}"/>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8" name="Picture Placeholder 7">
            <a:extLst>
              <a:ext uri="{FF2B5EF4-FFF2-40B4-BE49-F238E27FC236}">
                <a16:creationId xmlns:a16="http://schemas.microsoft.com/office/drawing/2014/main" id="{43159746-A224-AF49-A9C1-740D5FC63E1A}"/>
              </a:ext>
            </a:extLst>
          </p:cNvPr>
          <p:cNvSpPr>
            <a:spLocks noGrp="1" noChangeAspect="1"/>
          </p:cNvSpPr>
          <p:nvPr>
            <p:ph type="pic" sz="quarter" idx="13" hasCustomPrompt="1"/>
          </p:nvPr>
        </p:nvSpPr>
        <p:spPr>
          <a:xfrm>
            <a:off x="231844" y="232090"/>
            <a:ext cx="3501242" cy="1496953"/>
          </a:xfrm>
        </p:spPr>
        <p:txBody>
          <a:bodyPr>
            <a:normAutofit/>
          </a:bodyPr>
          <a:lstStyle>
            <a:lvl1pPr>
              <a:defRPr sz="2117">
                <a:solidFill>
                  <a:schemeClr val="bg2"/>
                </a:solidFill>
              </a:defRPr>
            </a:lvl1pPr>
          </a:lstStyle>
          <a:p>
            <a:r>
              <a:rPr lang="en-US"/>
              <a:t>Picture A – 21 x 9</a:t>
            </a:r>
          </a:p>
        </p:txBody>
      </p:sp>
      <p:sp>
        <p:nvSpPr>
          <p:cNvPr id="9" name="Picture Placeholder 7">
            <a:extLst>
              <a:ext uri="{FF2B5EF4-FFF2-40B4-BE49-F238E27FC236}">
                <a16:creationId xmlns:a16="http://schemas.microsoft.com/office/drawing/2014/main" id="{110CAC08-E4A0-BF8E-4EFD-1E6D4F043FEF}"/>
              </a:ext>
            </a:extLst>
          </p:cNvPr>
          <p:cNvSpPr>
            <a:spLocks noGrp="1" noChangeAspect="1"/>
          </p:cNvSpPr>
          <p:nvPr>
            <p:ph type="pic" sz="quarter" idx="14" hasCustomPrompt="1"/>
          </p:nvPr>
        </p:nvSpPr>
        <p:spPr>
          <a:xfrm>
            <a:off x="231844" y="1964725"/>
            <a:ext cx="3501242" cy="4668391"/>
          </a:xfrm>
        </p:spPr>
        <p:txBody>
          <a:bodyPr>
            <a:normAutofit/>
          </a:bodyPr>
          <a:lstStyle>
            <a:lvl1pPr>
              <a:defRPr sz="2117">
                <a:solidFill>
                  <a:schemeClr val="accent3"/>
                </a:solidFill>
              </a:defRPr>
            </a:lvl1pPr>
          </a:lstStyle>
          <a:p>
            <a:r>
              <a:rPr lang="en-US"/>
              <a:t>Picture B – 4 x 3</a:t>
            </a:r>
          </a:p>
        </p:txBody>
      </p:sp>
      <p:sp>
        <p:nvSpPr>
          <p:cNvPr id="12" name="Picture Placeholder 11">
            <a:extLst>
              <a:ext uri="{FF2B5EF4-FFF2-40B4-BE49-F238E27FC236}">
                <a16:creationId xmlns:a16="http://schemas.microsoft.com/office/drawing/2014/main" id="{E32F520E-C2AE-5D4E-B887-0CD87CD2797B}"/>
              </a:ext>
            </a:extLst>
          </p:cNvPr>
          <p:cNvSpPr>
            <a:spLocks noGrp="1" noChangeAspect="1"/>
          </p:cNvSpPr>
          <p:nvPr>
            <p:ph type="pic" sz="quarter" idx="15" hasCustomPrompt="1"/>
          </p:nvPr>
        </p:nvSpPr>
        <p:spPr>
          <a:xfrm>
            <a:off x="3966101" y="232090"/>
            <a:ext cx="4800695" cy="6401025"/>
          </a:xfrm>
        </p:spPr>
        <p:txBody>
          <a:bodyPr/>
          <a:lstStyle>
            <a:lvl1pPr>
              <a:defRPr sz="2117">
                <a:solidFill>
                  <a:schemeClr val="accent1"/>
                </a:solidFill>
              </a:defRPr>
            </a:lvl1pPr>
          </a:lstStyle>
          <a:p>
            <a:r>
              <a:rPr lang="en-US"/>
              <a:t>Picture C – 4 x 3</a:t>
            </a:r>
          </a:p>
        </p:txBody>
      </p:sp>
      <p:sp>
        <p:nvSpPr>
          <p:cNvPr id="15" name="Picture Placeholder 14">
            <a:extLst>
              <a:ext uri="{FF2B5EF4-FFF2-40B4-BE49-F238E27FC236}">
                <a16:creationId xmlns:a16="http://schemas.microsoft.com/office/drawing/2014/main" id="{9A7B9F0B-FC5E-9891-55CA-A4D8EA45E24D}"/>
              </a:ext>
            </a:extLst>
          </p:cNvPr>
          <p:cNvSpPr>
            <a:spLocks noGrp="1" noChangeAspect="1"/>
          </p:cNvSpPr>
          <p:nvPr>
            <p:ph type="pic" sz="quarter" idx="16" hasCustomPrompt="1"/>
          </p:nvPr>
        </p:nvSpPr>
        <p:spPr>
          <a:xfrm>
            <a:off x="8989726" y="232091"/>
            <a:ext cx="2962308" cy="1666324"/>
          </a:xfrm>
        </p:spPr>
        <p:txBody>
          <a:bodyPr>
            <a:normAutofit/>
          </a:bodyPr>
          <a:lstStyle>
            <a:lvl1pPr>
              <a:defRPr sz="2117">
                <a:solidFill>
                  <a:schemeClr val="accent5"/>
                </a:solidFill>
              </a:defRPr>
            </a:lvl1pPr>
          </a:lstStyle>
          <a:p>
            <a:r>
              <a:rPr lang="en-US"/>
              <a:t>Picture D – 16 x 9</a:t>
            </a:r>
          </a:p>
        </p:txBody>
      </p:sp>
      <p:sp>
        <p:nvSpPr>
          <p:cNvPr id="17" name="Picture Placeholder 16">
            <a:extLst>
              <a:ext uri="{FF2B5EF4-FFF2-40B4-BE49-F238E27FC236}">
                <a16:creationId xmlns:a16="http://schemas.microsoft.com/office/drawing/2014/main" id="{FF04522D-6B16-8C21-10C8-AF605F59D218}"/>
              </a:ext>
            </a:extLst>
          </p:cNvPr>
          <p:cNvSpPr>
            <a:spLocks noGrp="1"/>
          </p:cNvSpPr>
          <p:nvPr>
            <p:ph type="pic" sz="quarter" idx="17" hasCustomPrompt="1"/>
          </p:nvPr>
        </p:nvSpPr>
        <p:spPr>
          <a:xfrm>
            <a:off x="8989726" y="2119389"/>
            <a:ext cx="2969028" cy="3013137"/>
          </a:xfrm>
        </p:spPr>
        <p:txBody>
          <a:bodyPr>
            <a:normAutofit/>
          </a:bodyPr>
          <a:lstStyle>
            <a:lvl1pPr>
              <a:defRPr sz="2117">
                <a:solidFill>
                  <a:schemeClr val="accent2"/>
                </a:solidFill>
              </a:defRPr>
            </a:lvl1pPr>
          </a:lstStyle>
          <a:p>
            <a:r>
              <a:rPr lang="en-US"/>
              <a:t>Picture E</a:t>
            </a:r>
          </a:p>
        </p:txBody>
      </p:sp>
      <p:sp>
        <p:nvSpPr>
          <p:cNvPr id="20" name="Picture Placeholder 19">
            <a:extLst>
              <a:ext uri="{FF2B5EF4-FFF2-40B4-BE49-F238E27FC236}">
                <a16:creationId xmlns:a16="http://schemas.microsoft.com/office/drawing/2014/main" id="{F1DF92DB-CC21-BD86-F2FD-1970DF938DC4}"/>
              </a:ext>
            </a:extLst>
          </p:cNvPr>
          <p:cNvSpPr>
            <a:spLocks noGrp="1" noChangeAspect="1"/>
          </p:cNvSpPr>
          <p:nvPr>
            <p:ph type="pic" sz="quarter" idx="18" hasCustomPrompt="1"/>
          </p:nvPr>
        </p:nvSpPr>
        <p:spPr>
          <a:xfrm>
            <a:off x="8989726" y="5363535"/>
            <a:ext cx="2962308" cy="1269580"/>
          </a:xfrm>
        </p:spPr>
        <p:txBody>
          <a:bodyPr/>
          <a:lstStyle>
            <a:lvl1pPr>
              <a:defRPr sz="2117">
                <a:solidFill>
                  <a:schemeClr val="accent4"/>
                </a:solidFill>
              </a:defRPr>
            </a:lvl1pPr>
          </a:lstStyle>
          <a:p>
            <a:r>
              <a:rPr lang="en-US"/>
              <a:t>Picture F – 21 x 9</a:t>
            </a:r>
          </a:p>
        </p:txBody>
      </p:sp>
    </p:spTree>
    <p:extLst>
      <p:ext uri="{BB962C8B-B14F-4D97-AF65-F5344CB8AC3E}">
        <p14:creationId xmlns:p14="http://schemas.microsoft.com/office/powerpoint/2010/main" val="3304865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12122C-1C7F-F950-5E19-CA35A490FC36}"/>
              </a:ext>
            </a:extLst>
          </p:cNvPr>
          <p:cNvSpPr/>
          <p:nvPr userDrawn="1"/>
        </p:nvSpPr>
        <p:spPr>
          <a:xfrm>
            <a:off x="0" y="1"/>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05" dirty="0"/>
          </a:p>
        </p:txBody>
      </p:sp>
    </p:spTree>
    <p:extLst>
      <p:ext uri="{BB962C8B-B14F-4D97-AF65-F5344CB8AC3E}">
        <p14:creationId xmlns:p14="http://schemas.microsoft.com/office/powerpoint/2010/main" val="3012928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12122C-1C7F-F950-5E19-CA35A490FC36}"/>
              </a:ext>
            </a:extLst>
          </p:cNvPr>
          <p:cNvSpPr/>
          <p:nvPr userDrawn="1"/>
        </p:nvSpPr>
        <p:spPr>
          <a:xfrm>
            <a:off x="0" y="1"/>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05"/>
          </a:p>
        </p:txBody>
      </p:sp>
    </p:spTree>
    <p:extLst>
      <p:ext uri="{BB962C8B-B14F-4D97-AF65-F5344CB8AC3E}">
        <p14:creationId xmlns:p14="http://schemas.microsoft.com/office/powerpoint/2010/main" val="1846481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letely Blank" preserve="1">
  <p:cSld name="Completely Blank">
    <p:spTree>
      <p:nvGrpSpPr>
        <p:cNvPr id="1" name="Shape 109"/>
        <p:cNvGrpSpPr/>
        <p:nvPr/>
      </p:nvGrpSpPr>
      <p:grpSpPr>
        <a:xfrm>
          <a:off x="0" y="0"/>
          <a:ext cx="0" cy="0"/>
          <a:chOff x="0" y="0"/>
          <a:chExt cx="0" cy="0"/>
        </a:xfrm>
      </p:grpSpPr>
      <p:sp>
        <p:nvSpPr>
          <p:cNvPr id="110" name="Google Shape;110;p29"/>
          <p:cNvSpPr/>
          <p:nvPr/>
        </p:nvSpPr>
        <p:spPr>
          <a:xfrm>
            <a:off x="0" y="1"/>
            <a:ext cx="12192000" cy="6858000"/>
          </a:xfrm>
          <a:prstGeom prst="rect">
            <a:avLst/>
          </a:prstGeom>
          <a:solidFill>
            <a:schemeClr val="bg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12" name="Google Shape;112;p29"/>
          <p:cNvSpPr/>
          <p:nvPr/>
        </p:nvSpPr>
        <p:spPr>
          <a:xfrm>
            <a:off x="5131805" y="512763"/>
            <a:ext cx="1928400" cy="1792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Quattrocento Sans"/>
              <a:ea typeface="Quattrocento Sans"/>
              <a:cs typeface="Quattrocento Sans"/>
              <a:sym typeface="Quattrocento Sans"/>
            </a:endParaRPr>
          </a:p>
        </p:txBody>
      </p:sp>
      <p:sp>
        <p:nvSpPr>
          <p:cNvPr id="2" name="Google Shape;144;p34">
            <a:extLst>
              <a:ext uri="{FF2B5EF4-FFF2-40B4-BE49-F238E27FC236}">
                <a16:creationId xmlns:a16="http://schemas.microsoft.com/office/drawing/2014/main" id="{07FD9F58-FCF0-1975-B1D6-4788C28CAE11}"/>
              </a:ext>
            </a:extLst>
          </p:cNvPr>
          <p:cNvSpPr/>
          <p:nvPr userDrawn="1"/>
        </p:nvSpPr>
        <p:spPr>
          <a:xfrm>
            <a:off x="0" y="0"/>
            <a:ext cx="8022400" cy="6858000"/>
          </a:xfrm>
          <a:prstGeom prst="rect">
            <a:avLst/>
          </a:prstGeom>
          <a:solidFill>
            <a:srgbClr val="182C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71815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letely Blank" preserve="1">
  <p:cSld name="1_Completely Blank">
    <p:spTree>
      <p:nvGrpSpPr>
        <p:cNvPr id="1" name="Shape 109"/>
        <p:cNvGrpSpPr/>
        <p:nvPr/>
      </p:nvGrpSpPr>
      <p:grpSpPr>
        <a:xfrm>
          <a:off x="0" y="0"/>
          <a:ext cx="0" cy="0"/>
          <a:chOff x="0" y="0"/>
          <a:chExt cx="0" cy="0"/>
        </a:xfrm>
      </p:grpSpPr>
      <p:sp>
        <p:nvSpPr>
          <p:cNvPr id="110" name="Google Shape;110;p29"/>
          <p:cNvSpPr/>
          <p:nvPr userDrawn="1"/>
        </p:nvSpPr>
        <p:spPr>
          <a:xfrm>
            <a:off x="0" y="1"/>
            <a:ext cx="12192000" cy="6858000"/>
          </a:xfrm>
          <a:prstGeom prst="rect">
            <a:avLst/>
          </a:prstGeom>
          <a:solidFill>
            <a:srgbClr val="172C43"/>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11" name="Google Shape;111;p29"/>
          <p:cNvSpPr txBox="1">
            <a:spLocks noGrp="1"/>
          </p:cNvSpPr>
          <p:nvPr>
            <p:ph type="sldNum" idx="12"/>
          </p:nvPr>
        </p:nvSpPr>
        <p:spPr>
          <a:xfrm>
            <a:off x="11311128" y="6303963"/>
            <a:ext cx="6888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
        <p:nvSpPr>
          <p:cNvPr id="3" name="Rectangle 2">
            <a:extLst>
              <a:ext uri="{FF2B5EF4-FFF2-40B4-BE49-F238E27FC236}">
                <a16:creationId xmlns:a16="http://schemas.microsoft.com/office/drawing/2014/main" id="{8C676BCD-7DE2-15EC-5CFB-08707FDAE1DA}"/>
              </a:ext>
            </a:extLst>
          </p:cNvPr>
          <p:cNvSpPr/>
          <p:nvPr userDrawn="1"/>
        </p:nvSpPr>
        <p:spPr>
          <a:xfrm>
            <a:off x="0" y="4608351"/>
            <a:ext cx="12192000" cy="228564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988736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letely Blank" preserve="1">
  <p:cSld name="1_Completely Blank">
    <p:spTree>
      <p:nvGrpSpPr>
        <p:cNvPr id="1" name="Shape 109"/>
        <p:cNvGrpSpPr/>
        <p:nvPr/>
      </p:nvGrpSpPr>
      <p:grpSpPr>
        <a:xfrm>
          <a:off x="0" y="0"/>
          <a:ext cx="0" cy="0"/>
          <a:chOff x="0" y="0"/>
          <a:chExt cx="0" cy="0"/>
        </a:xfrm>
      </p:grpSpPr>
      <p:sp>
        <p:nvSpPr>
          <p:cNvPr id="110" name="Google Shape;110;p29"/>
          <p:cNvSpPr/>
          <p:nvPr userDrawn="1"/>
        </p:nvSpPr>
        <p:spPr>
          <a:xfrm>
            <a:off x="0" y="1"/>
            <a:ext cx="12192000" cy="6858000"/>
          </a:xfrm>
          <a:prstGeom prst="rect">
            <a:avLst/>
          </a:prstGeom>
          <a:solidFill>
            <a:srgbClr val="172C43"/>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11" name="Google Shape;111;p29"/>
          <p:cNvSpPr txBox="1">
            <a:spLocks noGrp="1"/>
          </p:cNvSpPr>
          <p:nvPr>
            <p:ph type="sldNum" idx="12"/>
          </p:nvPr>
        </p:nvSpPr>
        <p:spPr>
          <a:xfrm>
            <a:off x="11311128" y="6303963"/>
            <a:ext cx="6888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
        <p:nvSpPr>
          <p:cNvPr id="3" name="Rectangle 2">
            <a:extLst>
              <a:ext uri="{FF2B5EF4-FFF2-40B4-BE49-F238E27FC236}">
                <a16:creationId xmlns:a16="http://schemas.microsoft.com/office/drawing/2014/main" id="{8C676BCD-7DE2-15EC-5CFB-08707FDAE1DA}"/>
              </a:ext>
            </a:extLst>
          </p:cNvPr>
          <p:cNvSpPr/>
          <p:nvPr userDrawn="1"/>
        </p:nvSpPr>
        <p:spPr>
          <a:xfrm>
            <a:off x="0" y="4608351"/>
            <a:ext cx="12192000" cy="22856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692538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Dark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D9E3CF-486A-0AA0-881D-8BF9CBF1CB4F}"/>
              </a:ext>
            </a:extLst>
          </p:cNvPr>
          <p:cNvSpPr/>
          <p:nvPr userDrawn="1"/>
        </p:nvSpPr>
        <p:spPr>
          <a:xfrm>
            <a:off x="228485" y="228489"/>
            <a:ext cx="11736503" cy="6404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 name="Title 1">
            <a:extLst>
              <a:ext uri="{FF2B5EF4-FFF2-40B4-BE49-F238E27FC236}">
                <a16:creationId xmlns:a16="http://schemas.microsoft.com/office/drawing/2014/main" id="{A34362E4-0DF6-4F62-A5F9-A5B7C033E376}"/>
              </a:ext>
            </a:extLst>
          </p:cNvPr>
          <p:cNvSpPr>
            <a:spLocks noGrp="1"/>
          </p:cNvSpPr>
          <p:nvPr>
            <p:ph type="title" hasCustomPrompt="1"/>
          </p:nvPr>
        </p:nvSpPr>
        <p:spPr>
          <a:xfrm>
            <a:off x="229895" y="228489"/>
            <a:ext cx="11733620" cy="6401024"/>
          </a:xfrm>
        </p:spPr>
        <p:txBody>
          <a:bodyPr/>
          <a:lstStyle>
            <a:lvl1pPr algn="ctr">
              <a:defRPr b="1">
                <a:solidFill>
                  <a:schemeClr val="bg2"/>
                </a:solidFill>
              </a:defRPr>
            </a:lvl1pPr>
          </a:lstStyle>
          <a:p>
            <a:r>
              <a:rPr lang="en-GB"/>
              <a:t>Slide Divider</a:t>
            </a:r>
            <a:endParaRPr lang="en-US"/>
          </a:p>
        </p:txBody>
      </p:sp>
    </p:spTree>
    <p:extLst>
      <p:ext uri="{BB962C8B-B14F-4D97-AF65-F5344CB8AC3E}">
        <p14:creationId xmlns:p14="http://schemas.microsoft.com/office/powerpoint/2010/main" val="197369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D9E3CF-486A-0AA0-881D-8BF9CBF1CB4F}"/>
              </a:ext>
            </a:extLst>
          </p:cNvPr>
          <p:cNvSpPr/>
          <p:nvPr userDrawn="1"/>
        </p:nvSpPr>
        <p:spPr>
          <a:xfrm>
            <a:off x="229894" y="228489"/>
            <a:ext cx="11733621" cy="64040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 name="Title 1">
            <a:extLst>
              <a:ext uri="{FF2B5EF4-FFF2-40B4-BE49-F238E27FC236}">
                <a16:creationId xmlns:a16="http://schemas.microsoft.com/office/drawing/2014/main" id="{A34362E4-0DF6-4F62-A5F9-A5B7C033E376}"/>
              </a:ext>
            </a:extLst>
          </p:cNvPr>
          <p:cNvSpPr>
            <a:spLocks noGrp="1"/>
          </p:cNvSpPr>
          <p:nvPr>
            <p:ph type="title" hasCustomPrompt="1"/>
          </p:nvPr>
        </p:nvSpPr>
        <p:spPr>
          <a:xfrm>
            <a:off x="229895" y="228489"/>
            <a:ext cx="11732211" cy="6401024"/>
          </a:xfrm>
        </p:spPr>
        <p:txBody>
          <a:bodyPr/>
          <a:lstStyle>
            <a:lvl1pPr algn="ctr">
              <a:defRPr b="1">
                <a:solidFill>
                  <a:schemeClr val="tx2"/>
                </a:solidFill>
              </a:defRPr>
            </a:lvl1pPr>
          </a:lstStyle>
          <a:p>
            <a:r>
              <a:rPr lang="en-GB"/>
              <a:t>Slide Divider</a:t>
            </a:r>
            <a:endParaRPr lang="en-US"/>
          </a:p>
        </p:txBody>
      </p:sp>
    </p:spTree>
    <p:extLst>
      <p:ext uri="{BB962C8B-B14F-4D97-AF65-F5344CB8AC3E}">
        <p14:creationId xmlns:p14="http://schemas.microsoft.com/office/powerpoint/2010/main" val="1423136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F86212-DFA8-68B4-0FEF-CDFB96424252}"/>
              </a:ext>
            </a:extLst>
          </p:cNvPr>
          <p:cNvSpPr/>
          <p:nvPr userDrawn="1"/>
        </p:nvSpPr>
        <p:spPr>
          <a:xfrm>
            <a:off x="229894" y="228489"/>
            <a:ext cx="11733621" cy="64040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0" name="Title 9">
            <a:extLst>
              <a:ext uri="{FF2B5EF4-FFF2-40B4-BE49-F238E27FC236}">
                <a16:creationId xmlns:a16="http://schemas.microsoft.com/office/drawing/2014/main" id="{3F57485A-B71C-720A-C593-E3C7BA28392A}"/>
              </a:ext>
            </a:extLst>
          </p:cNvPr>
          <p:cNvSpPr>
            <a:spLocks noGrp="1"/>
          </p:cNvSpPr>
          <p:nvPr>
            <p:ph type="title" hasCustomPrompt="1"/>
          </p:nvPr>
        </p:nvSpPr>
        <p:spPr>
          <a:xfrm>
            <a:off x="229895" y="228489"/>
            <a:ext cx="11732211" cy="6401024"/>
          </a:xfrm>
        </p:spPr>
        <p:txBody>
          <a:bodyPr/>
          <a:lstStyle>
            <a:lvl1pPr algn="ctr">
              <a:defRPr b="1">
                <a:solidFill>
                  <a:schemeClr val="accent2"/>
                </a:solidFill>
              </a:defRPr>
            </a:lvl1pPr>
          </a:lstStyle>
          <a:p>
            <a:r>
              <a:rPr lang="en-GB"/>
              <a:t>Slide Divider</a:t>
            </a:r>
            <a:endParaRPr lang="en-US"/>
          </a:p>
        </p:txBody>
      </p:sp>
    </p:spTree>
    <p:extLst>
      <p:ext uri="{BB962C8B-B14F-4D97-AF65-F5344CB8AC3E}">
        <p14:creationId xmlns:p14="http://schemas.microsoft.com/office/powerpoint/2010/main" val="1007269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6647A-8F52-6C31-91EE-81541CA64398}"/>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90E311A4-8AEF-A19E-BA6B-7982F3061830}"/>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C9888A22-E1AD-B707-2E28-03256158DC7A}"/>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6A5E5443-BFB7-D40D-0CC2-5D73D1A03EE0}"/>
              </a:ext>
            </a:extLst>
          </p:cNvPr>
          <p:cNvSpPr>
            <a:spLocks noGrp="1"/>
          </p:cNvSpPr>
          <p:nvPr>
            <p:ph type="sldNum" sz="quarter" idx="12"/>
          </p:nvPr>
        </p:nvSpPr>
        <p:spPr/>
        <p:txBody>
          <a:bodyPr/>
          <a:lstStyle/>
          <a:p>
            <a:fld id="{A6CCADE2-6AB7-0C49-B1B2-E26AD7A1D135}" type="slidenum">
              <a:rPr lang="en-US" smtClean="0"/>
              <a:pPr/>
              <a:t>‹#›</a:t>
            </a:fld>
            <a:endParaRPr lang="en-US"/>
          </a:p>
        </p:txBody>
      </p:sp>
    </p:spTree>
    <p:extLst>
      <p:ext uri="{BB962C8B-B14F-4D97-AF65-F5344CB8AC3E}">
        <p14:creationId xmlns:p14="http://schemas.microsoft.com/office/powerpoint/2010/main" val="3348914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D9E3CF-486A-0AA0-881D-8BF9CBF1CB4F}"/>
              </a:ext>
            </a:extLst>
          </p:cNvPr>
          <p:cNvSpPr/>
          <p:nvPr userDrawn="1"/>
        </p:nvSpPr>
        <p:spPr>
          <a:xfrm>
            <a:off x="229894" y="228489"/>
            <a:ext cx="11733621" cy="64040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 name="Title 1">
            <a:extLst>
              <a:ext uri="{FF2B5EF4-FFF2-40B4-BE49-F238E27FC236}">
                <a16:creationId xmlns:a16="http://schemas.microsoft.com/office/drawing/2014/main" id="{A34362E4-0DF6-4F62-A5F9-A5B7C033E376}"/>
              </a:ext>
            </a:extLst>
          </p:cNvPr>
          <p:cNvSpPr>
            <a:spLocks noGrp="1"/>
          </p:cNvSpPr>
          <p:nvPr>
            <p:ph type="title" hasCustomPrompt="1"/>
          </p:nvPr>
        </p:nvSpPr>
        <p:spPr>
          <a:xfrm>
            <a:off x="229895" y="228489"/>
            <a:ext cx="11733620" cy="6401024"/>
          </a:xfrm>
        </p:spPr>
        <p:txBody>
          <a:bodyPr/>
          <a:lstStyle>
            <a:lvl1pPr algn="ctr">
              <a:defRPr b="1">
                <a:solidFill>
                  <a:schemeClr val="accent3"/>
                </a:solidFill>
              </a:defRPr>
            </a:lvl1pPr>
          </a:lstStyle>
          <a:p>
            <a:r>
              <a:rPr lang="en-GB"/>
              <a:t>Slide Divider</a:t>
            </a:r>
            <a:endParaRPr lang="en-US"/>
          </a:p>
        </p:txBody>
      </p:sp>
    </p:spTree>
    <p:extLst>
      <p:ext uri="{BB962C8B-B14F-4D97-AF65-F5344CB8AC3E}">
        <p14:creationId xmlns:p14="http://schemas.microsoft.com/office/powerpoint/2010/main" val="3757745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 Medium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D9E3CF-486A-0AA0-881D-8BF9CBF1CB4F}"/>
              </a:ext>
            </a:extLst>
          </p:cNvPr>
          <p:cNvSpPr/>
          <p:nvPr userDrawn="1"/>
        </p:nvSpPr>
        <p:spPr>
          <a:xfrm>
            <a:off x="229894" y="228489"/>
            <a:ext cx="11733621" cy="64040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solidFill>
                <a:schemeClr val="bg1"/>
              </a:solidFill>
            </a:endParaRPr>
          </a:p>
        </p:txBody>
      </p:sp>
      <p:sp>
        <p:nvSpPr>
          <p:cNvPr id="2" name="Title 1">
            <a:extLst>
              <a:ext uri="{FF2B5EF4-FFF2-40B4-BE49-F238E27FC236}">
                <a16:creationId xmlns:a16="http://schemas.microsoft.com/office/drawing/2014/main" id="{A34362E4-0DF6-4F62-A5F9-A5B7C033E376}"/>
              </a:ext>
            </a:extLst>
          </p:cNvPr>
          <p:cNvSpPr>
            <a:spLocks noGrp="1"/>
          </p:cNvSpPr>
          <p:nvPr>
            <p:ph type="title" hasCustomPrompt="1"/>
          </p:nvPr>
        </p:nvSpPr>
        <p:spPr>
          <a:xfrm>
            <a:off x="229895" y="228489"/>
            <a:ext cx="11732211" cy="6401024"/>
          </a:xfrm>
        </p:spPr>
        <p:txBody>
          <a:bodyPr/>
          <a:lstStyle>
            <a:lvl1pPr algn="ctr">
              <a:defRPr b="1">
                <a:solidFill>
                  <a:schemeClr val="accent6"/>
                </a:solidFill>
              </a:defRPr>
            </a:lvl1pPr>
          </a:lstStyle>
          <a:p>
            <a:r>
              <a:rPr lang="en-GB"/>
              <a:t>Slide Divider</a:t>
            </a:r>
            <a:endParaRPr lang="en-US"/>
          </a:p>
        </p:txBody>
      </p:sp>
    </p:spTree>
    <p:extLst>
      <p:ext uri="{BB962C8B-B14F-4D97-AF65-F5344CB8AC3E}">
        <p14:creationId xmlns:p14="http://schemas.microsoft.com/office/powerpoint/2010/main" val="154664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s - Dark Blu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E5A14E9-639F-697E-146A-9AF479902D4B}"/>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FFE3394-BC24-148B-4BE4-190E254C5353}"/>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74B3FC22-A2D2-3B91-5668-104DFE4F8A51}"/>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6" name="Rectangle 5">
            <a:extLst>
              <a:ext uri="{FF2B5EF4-FFF2-40B4-BE49-F238E27FC236}">
                <a16:creationId xmlns:a16="http://schemas.microsoft.com/office/drawing/2014/main" id="{2F35B323-9833-0C45-0DBE-8BECB719AA7A}"/>
              </a:ext>
            </a:extLst>
          </p:cNvPr>
          <p:cNvSpPr/>
          <p:nvPr userDrawn="1"/>
        </p:nvSpPr>
        <p:spPr>
          <a:xfrm>
            <a:off x="229894" y="225425"/>
            <a:ext cx="3752691" cy="64071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1" name="Rectangle 10">
            <a:extLst>
              <a:ext uri="{FF2B5EF4-FFF2-40B4-BE49-F238E27FC236}">
                <a16:creationId xmlns:a16="http://schemas.microsoft.com/office/drawing/2014/main" id="{791D01CB-0B51-6AE2-26BA-571ED22E31CF}"/>
              </a:ext>
            </a:extLst>
          </p:cNvPr>
          <p:cNvSpPr/>
          <p:nvPr userDrawn="1"/>
        </p:nvSpPr>
        <p:spPr>
          <a:xfrm>
            <a:off x="4220359" y="225425"/>
            <a:ext cx="3752691" cy="6407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2" name="Rectangle 11">
            <a:extLst>
              <a:ext uri="{FF2B5EF4-FFF2-40B4-BE49-F238E27FC236}">
                <a16:creationId xmlns:a16="http://schemas.microsoft.com/office/drawing/2014/main" id="{FAC4CE79-1669-3D3D-DB97-2DEF756DFDC2}"/>
              </a:ext>
            </a:extLst>
          </p:cNvPr>
          <p:cNvSpPr/>
          <p:nvPr userDrawn="1"/>
        </p:nvSpPr>
        <p:spPr>
          <a:xfrm>
            <a:off x="8210824" y="224731"/>
            <a:ext cx="3752691" cy="6408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6" name="Text Placeholder 15">
            <a:extLst>
              <a:ext uri="{FF2B5EF4-FFF2-40B4-BE49-F238E27FC236}">
                <a16:creationId xmlns:a16="http://schemas.microsoft.com/office/drawing/2014/main" id="{2AFF2141-2EDE-E464-4319-C2A8B1BA6DE1}"/>
              </a:ext>
            </a:extLst>
          </p:cNvPr>
          <p:cNvSpPr>
            <a:spLocks noGrp="1"/>
          </p:cNvSpPr>
          <p:nvPr>
            <p:ph type="body" sz="quarter" idx="13" hasCustomPrompt="1"/>
          </p:nvPr>
        </p:nvSpPr>
        <p:spPr>
          <a:xfrm>
            <a:off x="453886" y="673120"/>
            <a:ext cx="3304707" cy="1066838"/>
          </a:xfrm>
        </p:spPr>
        <p:txBody>
          <a:bodyPr anchor="b">
            <a:normAutofit/>
          </a:bodyPr>
          <a:lstStyle>
            <a:lvl1pPr marL="0" indent="0">
              <a:buNone/>
              <a:defRPr sz="2117" b="1">
                <a:solidFill>
                  <a:schemeClr val="bg1"/>
                </a:solidFill>
              </a:defRPr>
            </a:lvl1pPr>
          </a:lstStyle>
          <a:p>
            <a:pPr lvl="0"/>
            <a:r>
              <a:rPr lang="en-GB" dirty="0"/>
              <a:t>Lorem Ipsum Is Simply Dummy Text</a:t>
            </a:r>
            <a:endParaRPr lang="en-US" dirty="0"/>
          </a:p>
        </p:txBody>
      </p:sp>
      <p:sp>
        <p:nvSpPr>
          <p:cNvPr id="17" name="Text Placeholder 15">
            <a:extLst>
              <a:ext uri="{FF2B5EF4-FFF2-40B4-BE49-F238E27FC236}">
                <a16:creationId xmlns:a16="http://schemas.microsoft.com/office/drawing/2014/main" id="{50F31F7C-8789-B9EB-F8EE-D40740800366}"/>
              </a:ext>
            </a:extLst>
          </p:cNvPr>
          <p:cNvSpPr>
            <a:spLocks noGrp="1"/>
          </p:cNvSpPr>
          <p:nvPr>
            <p:ph type="body" sz="quarter" idx="14" hasCustomPrompt="1"/>
          </p:nvPr>
        </p:nvSpPr>
        <p:spPr>
          <a:xfrm>
            <a:off x="450289" y="1904872"/>
            <a:ext cx="3304707" cy="4500050"/>
          </a:xfrm>
        </p:spPr>
        <p:txBody>
          <a:bodyPr>
            <a:noAutofit/>
          </a:bodyPr>
          <a:lstStyle>
            <a:lvl1pPr marL="302409" indent="-302409">
              <a:buFont typeface="Arial" panose="020B0604020202020204" pitchFamily="34" charset="0"/>
              <a:buChar char="•"/>
              <a:defRPr sz="1482">
                <a:solidFill>
                  <a:schemeClr val="bg1"/>
                </a:solidFill>
              </a:defRPr>
            </a:lvl1pPr>
          </a:lstStyle>
          <a:p>
            <a:pPr lvl="0"/>
            <a:r>
              <a:rPr lang="en-GB" dirty="0"/>
              <a:t>Lorem Ipsum is Simply Dummy text. It is the industry standard for filling up spaces with random gibberish.</a:t>
            </a:r>
          </a:p>
          <a:p>
            <a:pPr lvl="0"/>
            <a:endParaRPr lang="en-GB" dirty="0"/>
          </a:p>
          <a:p>
            <a:pPr marL="302409" marR="0" lvl="0" indent="-302409" algn="l" defTabSz="914389" rtl="0" eaLnBrk="1" fontAlgn="auto" latinLnBrk="0" hangingPunct="1">
              <a:lnSpc>
                <a:spcPct val="90000"/>
              </a:lnSpc>
              <a:spcBef>
                <a:spcPts val="1000"/>
              </a:spcBef>
              <a:spcAft>
                <a:spcPts val="0"/>
              </a:spcAft>
              <a:buClrTx/>
              <a:buSzTx/>
              <a:tabLst/>
              <a:defRPr/>
            </a:pPr>
            <a:r>
              <a:rPr lang="en-GB" dirty="0"/>
              <a:t>Lorem Ipsum is Simply Dummy text. It is the industry standard for filling up spaces with random gibberish.</a:t>
            </a:r>
          </a:p>
          <a:p>
            <a:pPr lvl="0"/>
            <a:endParaRPr lang="en-GB" dirty="0"/>
          </a:p>
          <a:p>
            <a:pPr marL="302409" marR="0" lvl="0" indent="-302409" algn="l" defTabSz="914389" rtl="0" eaLnBrk="1" fontAlgn="auto" latinLnBrk="0" hangingPunct="1">
              <a:lnSpc>
                <a:spcPct val="90000"/>
              </a:lnSpc>
              <a:spcBef>
                <a:spcPts val="1000"/>
              </a:spcBef>
              <a:spcAft>
                <a:spcPts val="0"/>
              </a:spcAft>
              <a:buClrTx/>
              <a:buSzTx/>
              <a:tabLst/>
              <a:defRPr/>
            </a:pPr>
            <a:r>
              <a:rPr lang="en-GB" dirty="0"/>
              <a:t>Lorem Ipsum is Simply Dummy text. It is the industry standard for filling up spaces with random gibberish.</a:t>
            </a:r>
          </a:p>
          <a:p>
            <a:pPr marL="302409" marR="0" lvl="0" indent="-302409" algn="l" defTabSz="914389" rtl="0" eaLnBrk="1" fontAlgn="auto" latinLnBrk="0" hangingPunct="1">
              <a:lnSpc>
                <a:spcPct val="90000"/>
              </a:lnSpc>
              <a:spcBef>
                <a:spcPts val="1000"/>
              </a:spcBef>
              <a:spcAft>
                <a:spcPts val="0"/>
              </a:spcAft>
              <a:buClrTx/>
              <a:buSzTx/>
              <a:tabLst/>
              <a:defRPr/>
            </a:pPr>
            <a:endParaRPr lang="en-GB" dirty="0"/>
          </a:p>
          <a:p>
            <a:pPr marL="302409" marR="0" lvl="0" indent="-302409" algn="l" defTabSz="914389" rtl="0" eaLnBrk="1" fontAlgn="auto" latinLnBrk="0" hangingPunct="1">
              <a:lnSpc>
                <a:spcPct val="90000"/>
              </a:lnSpc>
              <a:spcBef>
                <a:spcPts val="1000"/>
              </a:spcBef>
              <a:spcAft>
                <a:spcPts val="0"/>
              </a:spcAft>
              <a:buClrTx/>
              <a:buSzTx/>
              <a:tabLst/>
              <a:defRPr/>
            </a:pPr>
            <a:r>
              <a:rPr lang="en-GB" dirty="0"/>
              <a:t>Lorem Ipsum is Simply Dummy text. It is the industry standard for filling up spaces with random gibberish.</a:t>
            </a:r>
          </a:p>
        </p:txBody>
      </p:sp>
      <p:sp>
        <p:nvSpPr>
          <p:cNvPr id="22" name="Text Placeholder 15">
            <a:extLst>
              <a:ext uri="{FF2B5EF4-FFF2-40B4-BE49-F238E27FC236}">
                <a16:creationId xmlns:a16="http://schemas.microsoft.com/office/drawing/2014/main" id="{535D7616-2E61-15C0-63B5-6049262BA532}"/>
              </a:ext>
            </a:extLst>
          </p:cNvPr>
          <p:cNvSpPr>
            <a:spLocks noGrp="1"/>
          </p:cNvSpPr>
          <p:nvPr>
            <p:ph type="body" sz="quarter" idx="15" hasCustomPrompt="1"/>
          </p:nvPr>
        </p:nvSpPr>
        <p:spPr>
          <a:xfrm>
            <a:off x="4444487" y="649483"/>
            <a:ext cx="3304707" cy="1066838"/>
          </a:xfrm>
        </p:spPr>
        <p:txBody>
          <a:bodyPr anchor="b">
            <a:normAutofit/>
          </a:bodyPr>
          <a:lstStyle>
            <a:lvl1pPr marL="0" indent="0">
              <a:buNone/>
              <a:defRPr sz="2117" b="1">
                <a:solidFill>
                  <a:schemeClr val="bg1"/>
                </a:solidFill>
              </a:defRPr>
            </a:lvl1pPr>
          </a:lstStyle>
          <a:p>
            <a:pPr lvl="0"/>
            <a:r>
              <a:rPr lang="en-GB"/>
              <a:t>Lorem Ipsum Is Simply Dummy Text</a:t>
            </a:r>
            <a:endParaRPr lang="en-US"/>
          </a:p>
        </p:txBody>
      </p:sp>
      <p:sp>
        <p:nvSpPr>
          <p:cNvPr id="23" name="Text Placeholder 15">
            <a:extLst>
              <a:ext uri="{FF2B5EF4-FFF2-40B4-BE49-F238E27FC236}">
                <a16:creationId xmlns:a16="http://schemas.microsoft.com/office/drawing/2014/main" id="{CF92A20A-31D6-8700-96A0-FEE3D21E2283}"/>
              </a:ext>
            </a:extLst>
          </p:cNvPr>
          <p:cNvSpPr>
            <a:spLocks noGrp="1"/>
          </p:cNvSpPr>
          <p:nvPr>
            <p:ph type="body" sz="quarter" idx="16" hasCustomPrompt="1"/>
          </p:nvPr>
        </p:nvSpPr>
        <p:spPr>
          <a:xfrm>
            <a:off x="4440890" y="1881235"/>
            <a:ext cx="3304707" cy="4500050"/>
          </a:xfrm>
        </p:spPr>
        <p:txBody>
          <a:bodyPr>
            <a:noAutofit/>
          </a:bodyPr>
          <a:lstStyle>
            <a:lvl1pPr marL="302409" indent="-302409">
              <a:buFont typeface="Arial" panose="020B0604020202020204" pitchFamily="34" charset="0"/>
              <a:buChar char="•"/>
              <a:defRPr sz="1482">
                <a:solidFill>
                  <a:schemeClr val="bg1"/>
                </a:solidFill>
              </a:defRPr>
            </a:lvl1pPr>
          </a:lstStyle>
          <a:p>
            <a:pPr lvl="0"/>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marL="302409" marR="0" lvl="0" indent="-302409" algn="l" defTabSz="914389" rtl="0" eaLnBrk="1" fontAlgn="auto" latinLnBrk="0" hangingPunct="1">
              <a:lnSpc>
                <a:spcPct val="90000"/>
              </a:lnSpc>
              <a:spcBef>
                <a:spcPts val="1000"/>
              </a:spcBef>
              <a:spcAft>
                <a:spcPts val="0"/>
              </a:spcAft>
              <a:buClrTx/>
              <a:buSzTx/>
              <a:tabLst/>
              <a:defRPr/>
            </a:pPr>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p:txBody>
      </p:sp>
      <p:sp>
        <p:nvSpPr>
          <p:cNvPr id="24" name="Text Placeholder 15">
            <a:extLst>
              <a:ext uri="{FF2B5EF4-FFF2-40B4-BE49-F238E27FC236}">
                <a16:creationId xmlns:a16="http://schemas.microsoft.com/office/drawing/2014/main" id="{EE8BD0DB-1D8D-5B60-1EC5-F6F3F53DCDC4}"/>
              </a:ext>
            </a:extLst>
          </p:cNvPr>
          <p:cNvSpPr>
            <a:spLocks noGrp="1"/>
          </p:cNvSpPr>
          <p:nvPr>
            <p:ph type="body" sz="quarter" idx="17" hasCustomPrompt="1"/>
          </p:nvPr>
        </p:nvSpPr>
        <p:spPr>
          <a:xfrm>
            <a:off x="8455821" y="649483"/>
            <a:ext cx="3304707" cy="1066838"/>
          </a:xfrm>
        </p:spPr>
        <p:txBody>
          <a:bodyPr anchor="b">
            <a:normAutofit/>
          </a:bodyPr>
          <a:lstStyle>
            <a:lvl1pPr marL="0" indent="0">
              <a:buNone/>
              <a:defRPr sz="2117" b="1">
                <a:solidFill>
                  <a:schemeClr val="bg1"/>
                </a:solidFill>
              </a:defRPr>
            </a:lvl1pPr>
          </a:lstStyle>
          <a:p>
            <a:pPr lvl="0"/>
            <a:r>
              <a:rPr lang="en-GB"/>
              <a:t>Lorem Ipsum Is Simply Dummy Text</a:t>
            </a:r>
            <a:endParaRPr lang="en-US"/>
          </a:p>
        </p:txBody>
      </p:sp>
      <p:sp>
        <p:nvSpPr>
          <p:cNvPr id="25" name="Text Placeholder 15">
            <a:extLst>
              <a:ext uri="{FF2B5EF4-FFF2-40B4-BE49-F238E27FC236}">
                <a16:creationId xmlns:a16="http://schemas.microsoft.com/office/drawing/2014/main" id="{17BE0C97-9FD6-4926-0C45-798111E88AA4}"/>
              </a:ext>
            </a:extLst>
          </p:cNvPr>
          <p:cNvSpPr>
            <a:spLocks noGrp="1"/>
          </p:cNvSpPr>
          <p:nvPr>
            <p:ph type="body" sz="quarter" idx="18" hasCustomPrompt="1"/>
          </p:nvPr>
        </p:nvSpPr>
        <p:spPr>
          <a:xfrm>
            <a:off x="8452224" y="1881235"/>
            <a:ext cx="3304707" cy="4500050"/>
          </a:xfrm>
        </p:spPr>
        <p:txBody>
          <a:bodyPr>
            <a:noAutofit/>
          </a:bodyPr>
          <a:lstStyle>
            <a:lvl1pPr marL="302409" indent="-302409">
              <a:buFont typeface="Arial" panose="020B0604020202020204" pitchFamily="34" charset="0"/>
              <a:buChar char="•"/>
              <a:defRPr sz="1482">
                <a:solidFill>
                  <a:schemeClr val="bg1"/>
                </a:solidFill>
              </a:defRPr>
            </a:lvl1pPr>
          </a:lstStyle>
          <a:p>
            <a:pPr lvl="0"/>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marL="302409" marR="0" lvl="0" indent="-302409" algn="l" defTabSz="914389" rtl="0" eaLnBrk="1" fontAlgn="auto" latinLnBrk="0" hangingPunct="1">
              <a:lnSpc>
                <a:spcPct val="90000"/>
              </a:lnSpc>
              <a:spcBef>
                <a:spcPts val="1000"/>
              </a:spcBef>
              <a:spcAft>
                <a:spcPts val="0"/>
              </a:spcAft>
              <a:buClrTx/>
              <a:buSzTx/>
              <a:tabLst/>
              <a:defRPr/>
            </a:pPr>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p:txBody>
      </p:sp>
    </p:spTree>
    <p:extLst>
      <p:ext uri="{BB962C8B-B14F-4D97-AF65-F5344CB8AC3E}">
        <p14:creationId xmlns:p14="http://schemas.microsoft.com/office/powerpoint/2010/main" val="403236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s - Yellow Mix">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E5A14E9-639F-697E-146A-9AF479902D4B}"/>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FFE3394-BC24-148B-4BE4-190E254C5353}"/>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74B3FC22-A2D2-3B91-5668-104DFE4F8A51}"/>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6" name="Rectangle 5">
            <a:extLst>
              <a:ext uri="{FF2B5EF4-FFF2-40B4-BE49-F238E27FC236}">
                <a16:creationId xmlns:a16="http://schemas.microsoft.com/office/drawing/2014/main" id="{2F35B323-9833-0C45-0DBE-8BECB719AA7A}"/>
              </a:ext>
            </a:extLst>
          </p:cNvPr>
          <p:cNvSpPr/>
          <p:nvPr userDrawn="1"/>
        </p:nvSpPr>
        <p:spPr>
          <a:xfrm>
            <a:off x="229894" y="225425"/>
            <a:ext cx="3752691" cy="64143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1" name="Rectangle 10">
            <a:extLst>
              <a:ext uri="{FF2B5EF4-FFF2-40B4-BE49-F238E27FC236}">
                <a16:creationId xmlns:a16="http://schemas.microsoft.com/office/drawing/2014/main" id="{791D01CB-0B51-6AE2-26BA-571ED22E31CF}"/>
              </a:ext>
            </a:extLst>
          </p:cNvPr>
          <p:cNvSpPr/>
          <p:nvPr userDrawn="1"/>
        </p:nvSpPr>
        <p:spPr>
          <a:xfrm>
            <a:off x="4220359" y="225425"/>
            <a:ext cx="3752691" cy="64143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2" name="Rectangle 11">
            <a:extLst>
              <a:ext uri="{FF2B5EF4-FFF2-40B4-BE49-F238E27FC236}">
                <a16:creationId xmlns:a16="http://schemas.microsoft.com/office/drawing/2014/main" id="{FAC4CE79-1669-3D3D-DB97-2DEF756DFDC2}"/>
              </a:ext>
            </a:extLst>
          </p:cNvPr>
          <p:cNvSpPr/>
          <p:nvPr userDrawn="1"/>
        </p:nvSpPr>
        <p:spPr>
          <a:xfrm>
            <a:off x="8210824" y="224731"/>
            <a:ext cx="3752691" cy="64157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6" name="Text Placeholder 15">
            <a:extLst>
              <a:ext uri="{FF2B5EF4-FFF2-40B4-BE49-F238E27FC236}">
                <a16:creationId xmlns:a16="http://schemas.microsoft.com/office/drawing/2014/main" id="{2AFF2141-2EDE-E464-4319-C2A8B1BA6DE1}"/>
              </a:ext>
            </a:extLst>
          </p:cNvPr>
          <p:cNvSpPr>
            <a:spLocks noGrp="1"/>
          </p:cNvSpPr>
          <p:nvPr>
            <p:ph type="body" sz="quarter" idx="13" hasCustomPrompt="1"/>
          </p:nvPr>
        </p:nvSpPr>
        <p:spPr>
          <a:xfrm>
            <a:off x="453886" y="673120"/>
            <a:ext cx="3304707" cy="1066838"/>
          </a:xfrm>
        </p:spPr>
        <p:txBody>
          <a:bodyPr anchor="b">
            <a:normAutofit/>
          </a:bodyPr>
          <a:lstStyle>
            <a:lvl1pPr marL="0" indent="0">
              <a:buNone/>
              <a:defRPr sz="2117" b="1">
                <a:solidFill>
                  <a:schemeClr val="tx2"/>
                </a:solidFill>
              </a:defRPr>
            </a:lvl1pPr>
          </a:lstStyle>
          <a:p>
            <a:pPr lvl="0"/>
            <a:r>
              <a:rPr lang="en-GB"/>
              <a:t>Lorem Ipsum Is Simply Dummy Text</a:t>
            </a:r>
            <a:endParaRPr lang="en-US"/>
          </a:p>
        </p:txBody>
      </p:sp>
      <p:sp>
        <p:nvSpPr>
          <p:cNvPr id="17" name="Text Placeholder 15">
            <a:extLst>
              <a:ext uri="{FF2B5EF4-FFF2-40B4-BE49-F238E27FC236}">
                <a16:creationId xmlns:a16="http://schemas.microsoft.com/office/drawing/2014/main" id="{50F31F7C-8789-B9EB-F8EE-D40740800366}"/>
              </a:ext>
            </a:extLst>
          </p:cNvPr>
          <p:cNvSpPr>
            <a:spLocks noGrp="1"/>
          </p:cNvSpPr>
          <p:nvPr>
            <p:ph type="body" sz="quarter" idx="14" hasCustomPrompt="1"/>
          </p:nvPr>
        </p:nvSpPr>
        <p:spPr>
          <a:xfrm>
            <a:off x="450289" y="1904872"/>
            <a:ext cx="3304707" cy="4500050"/>
          </a:xfrm>
        </p:spPr>
        <p:txBody>
          <a:bodyPr>
            <a:noAutofit/>
          </a:bodyPr>
          <a:lstStyle>
            <a:lvl1pPr marL="302409" indent="-302409">
              <a:buFont typeface="Arial" panose="020B0604020202020204" pitchFamily="34" charset="0"/>
              <a:buChar char="•"/>
              <a:defRPr sz="1482">
                <a:solidFill>
                  <a:schemeClr val="tx2"/>
                </a:solidFill>
              </a:defRPr>
            </a:lvl1pPr>
          </a:lstStyle>
          <a:p>
            <a:pPr lvl="0"/>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marL="302409" marR="0" lvl="0" indent="-302409" algn="l" defTabSz="914389" rtl="0" eaLnBrk="1" fontAlgn="auto" latinLnBrk="0" hangingPunct="1">
              <a:lnSpc>
                <a:spcPct val="90000"/>
              </a:lnSpc>
              <a:spcBef>
                <a:spcPts val="1000"/>
              </a:spcBef>
              <a:spcAft>
                <a:spcPts val="0"/>
              </a:spcAft>
              <a:buClrTx/>
              <a:buSzTx/>
              <a:tabLst/>
              <a:defRPr/>
            </a:pPr>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p:txBody>
      </p:sp>
      <p:sp>
        <p:nvSpPr>
          <p:cNvPr id="22" name="Text Placeholder 15">
            <a:extLst>
              <a:ext uri="{FF2B5EF4-FFF2-40B4-BE49-F238E27FC236}">
                <a16:creationId xmlns:a16="http://schemas.microsoft.com/office/drawing/2014/main" id="{535D7616-2E61-15C0-63B5-6049262BA532}"/>
              </a:ext>
            </a:extLst>
          </p:cNvPr>
          <p:cNvSpPr>
            <a:spLocks noGrp="1"/>
          </p:cNvSpPr>
          <p:nvPr>
            <p:ph type="body" sz="quarter" idx="15" hasCustomPrompt="1"/>
          </p:nvPr>
        </p:nvSpPr>
        <p:spPr>
          <a:xfrm>
            <a:off x="4444487" y="649483"/>
            <a:ext cx="3304707" cy="1066838"/>
          </a:xfrm>
        </p:spPr>
        <p:txBody>
          <a:bodyPr anchor="b">
            <a:normAutofit/>
          </a:bodyPr>
          <a:lstStyle>
            <a:lvl1pPr marL="0" indent="0">
              <a:buNone/>
              <a:defRPr sz="2117" b="1">
                <a:solidFill>
                  <a:schemeClr val="bg1"/>
                </a:solidFill>
              </a:defRPr>
            </a:lvl1pPr>
          </a:lstStyle>
          <a:p>
            <a:pPr lvl="0"/>
            <a:r>
              <a:rPr lang="en-GB"/>
              <a:t>Lorem Ipsum Is Simply Dummy Text</a:t>
            </a:r>
            <a:endParaRPr lang="en-US"/>
          </a:p>
        </p:txBody>
      </p:sp>
      <p:sp>
        <p:nvSpPr>
          <p:cNvPr id="23" name="Text Placeholder 15">
            <a:extLst>
              <a:ext uri="{FF2B5EF4-FFF2-40B4-BE49-F238E27FC236}">
                <a16:creationId xmlns:a16="http://schemas.microsoft.com/office/drawing/2014/main" id="{CF92A20A-31D6-8700-96A0-FEE3D21E2283}"/>
              </a:ext>
            </a:extLst>
          </p:cNvPr>
          <p:cNvSpPr>
            <a:spLocks noGrp="1"/>
          </p:cNvSpPr>
          <p:nvPr>
            <p:ph type="body" sz="quarter" idx="16" hasCustomPrompt="1"/>
          </p:nvPr>
        </p:nvSpPr>
        <p:spPr>
          <a:xfrm>
            <a:off x="4440890" y="1881235"/>
            <a:ext cx="3304707" cy="4500050"/>
          </a:xfrm>
        </p:spPr>
        <p:txBody>
          <a:bodyPr>
            <a:noAutofit/>
          </a:bodyPr>
          <a:lstStyle>
            <a:lvl1pPr marL="302409" indent="-302409">
              <a:buFont typeface="Arial" panose="020B0604020202020204" pitchFamily="34" charset="0"/>
              <a:buChar char="•"/>
              <a:defRPr sz="1482">
                <a:solidFill>
                  <a:schemeClr val="bg1"/>
                </a:solidFill>
              </a:defRPr>
            </a:lvl1pPr>
          </a:lstStyle>
          <a:p>
            <a:pPr lvl="0"/>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marL="302409" marR="0" lvl="0" indent="-302409" algn="l" defTabSz="914389" rtl="0" eaLnBrk="1" fontAlgn="auto" latinLnBrk="0" hangingPunct="1">
              <a:lnSpc>
                <a:spcPct val="90000"/>
              </a:lnSpc>
              <a:spcBef>
                <a:spcPts val="1000"/>
              </a:spcBef>
              <a:spcAft>
                <a:spcPts val="0"/>
              </a:spcAft>
              <a:buClrTx/>
              <a:buSzTx/>
              <a:tabLst/>
              <a:defRPr/>
            </a:pPr>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p:txBody>
      </p:sp>
      <p:sp>
        <p:nvSpPr>
          <p:cNvPr id="24" name="Text Placeholder 15">
            <a:extLst>
              <a:ext uri="{FF2B5EF4-FFF2-40B4-BE49-F238E27FC236}">
                <a16:creationId xmlns:a16="http://schemas.microsoft.com/office/drawing/2014/main" id="{EE8BD0DB-1D8D-5B60-1EC5-F6F3F53DCDC4}"/>
              </a:ext>
            </a:extLst>
          </p:cNvPr>
          <p:cNvSpPr>
            <a:spLocks noGrp="1"/>
          </p:cNvSpPr>
          <p:nvPr>
            <p:ph type="body" sz="quarter" idx="17" hasCustomPrompt="1"/>
          </p:nvPr>
        </p:nvSpPr>
        <p:spPr>
          <a:xfrm>
            <a:off x="8455821" y="649483"/>
            <a:ext cx="3304707" cy="1066838"/>
          </a:xfrm>
        </p:spPr>
        <p:txBody>
          <a:bodyPr anchor="b">
            <a:normAutofit/>
          </a:bodyPr>
          <a:lstStyle>
            <a:lvl1pPr marL="0" indent="0">
              <a:buNone/>
              <a:defRPr sz="2117" b="1">
                <a:solidFill>
                  <a:schemeClr val="bg1"/>
                </a:solidFill>
              </a:defRPr>
            </a:lvl1pPr>
          </a:lstStyle>
          <a:p>
            <a:pPr lvl="0"/>
            <a:r>
              <a:rPr lang="en-GB"/>
              <a:t>Lorem Ipsum Is Simply Dummy Text</a:t>
            </a:r>
            <a:endParaRPr lang="en-US"/>
          </a:p>
        </p:txBody>
      </p:sp>
      <p:sp>
        <p:nvSpPr>
          <p:cNvPr id="25" name="Text Placeholder 15">
            <a:extLst>
              <a:ext uri="{FF2B5EF4-FFF2-40B4-BE49-F238E27FC236}">
                <a16:creationId xmlns:a16="http://schemas.microsoft.com/office/drawing/2014/main" id="{17BE0C97-9FD6-4926-0C45-798111E88AA4}"/>
              </a:ext>
            </a:extLst>
          </p:cNvPr>
          <p:cNvSpPr>
            <a:spLocks noGrp="1"/>
          </p:cNvSpPr>
          <p:nvPr>
            <p:ph type="body" sz="quarter" idx="18" hasCustomPrompt="1"/>
          </p:nvPr>
        </p:nvSpPr>
        <p:spPr>
          <a:xfrm>
            <a:off x="8452224" y="1881235"/>
            <a:ext cx="3304707" cy="4500050"/>
          </a:xfrm>
        </p:spPr>
        <p:txBody>
          <a:bodyPr>
            <a:noAutofit/>
          </a:bodyPr>
          <a:lstStyle>
            <a:lvl1pPr marL="302409" indent="-302409">
              <a:buFont typeface="Arial" panose="020B0604020202020204" pitchFamily="34" charset="0"/>
              <a:buChar char="•"/>
              <a:defRPr sz="1482">
                <a:solidFill>
                  <a:schemeClr val="bg1"/>
                </a:solidFill>
              </a:defRPr>
            </a:lvl1pPr>
          </a:lstStyle>
          <a:p>
            <a:pPr lvl="0"/>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marL="302409" marR="0" lvl="0" indent="-302409" algn="l" defTabSz="914389" rtl="0" eaLnBrk="1" fontAlgn="auto" latinLnBrk="0" hangingPunct="1">
              <a:lnSpc>
                <a:spcPct val="90000"/>
              </a:lnSpc>
              <a:spcBef>
                <a:spcPts val="1000"/>
              </a:spcBef>
              <a:spcAft>
                <a:spcPts val="0"/>
              </a:spcAft>
              <a:buClrTx/>
              <a:buSzTx/>
              <a:tabLst/>
              <a:defRPr/>
            </a:pPr>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p:txBody>
      </p:sp>
    </p:spTree>
    <p:extLst>
      <p:ext uri="{BB962C8B-B14F-4D97-AF65-F5344CB8AC3E}">
        <p14:creationId xmlns:p14="http://schemas.microsoft.com/office/powerpoint/2010/main" val="2636053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s - Orange Mix">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E5A14E9-639F-697E-146A-9AF479902D4B}"/>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FFE3394-BC24-148B-4BE4-190E254C5353}"/>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74B3FC22-A2D2-3B91-5668-104DFE4F8A51}"/>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6" name="Rectangle 5">
            <a:extLst>
              <a:ext uri="{FF2B5EF4-FFF2-40B4-BE49-F238E27FC236}">
                <a16:creationId xmlns:a16="http://schemas.microsoft.com/office/drawing/2014/main" id="{2F35B323-9833-0C45-0DBE-8BECB719AA7A}"/>
              </a:ext>
            </a:extLst>
          </p:cNvPr>
          <p:cNvSpPr/>
          <p:nvPr userDrawn="1"/>
        </p:nvSpPr>
        <p:spPr>
          <a:xfrm>
            <a:off x="229894" y="224730"/>
            <a:ext cx="3752691" cy="64078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1" name="Rectangle 10">
            <a:extLst>
              <a:ext uri="{FF2B5EF4-FFF2-40B4-BE49-F238E27FC236}">
                <a16:creationId xmlns:a16="http://schemas.microsoft.com/office/drawing/2014/main" id="{791D01CB-0B51-6AE2-26BA-571ED22E31CF}"/>
              </a:ext>
            </a:extLst>
          </p:cNvPr>
          <p:cNvSpPr/>
          <p:nvPr userDrawn="1"/>
        </p:nvSpPr>
        <p:spPr>
          <a:xfrm>
            <a:off x="4220359" y="224731"/>
            <a:ext cx="3752691" cy="64078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2" name="Rectangle 11">
            <a:extLst>
              <a:ext uri="{FF2B5EF4-FFF2-40B4-BE49-F238E27FC236}">
                <a16:creationId xmlns:a16="http://schemas.microsoft.com/office/drawing/2014/main" id="{FAC4CE79-1669-3D3D-DB97-2DEF756DFDC2}"/>
              </a:ext>
            </a:extLst>
          </p:cNvPr>
          <p:cNvSpPr/>
          <p:nvPr userDrawn="1"/>
        </p:nvSpPr>
        <p:spPr>
          <a:xfrm>
            <a:off x="8210824" y="224731"/>
            <a:ext cx="3752691" cy="6409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6" name="Text Placeholder 15">
            <a:extLst>
              <a:ext uri="{FF2B5EF4-FFF2-40B4-BE49-F238E27FC236}">
                <a16:creationId xmlns:a16="http://schemas.microsoft.com/office/drawing/2014/main" id="{2AFF2141-2EDE-E464-4319-C2A8B1BA6DE1}"/>
              </a:ext>
            </a:extLst>
          </p:cNvPr>
          <p:cNvSpPr>
            <a:spLocks noGrp="1"/>
          </p:cNvSpPr>
          <p:nvPr>
            <p:ph type="body" sz="quarter" idx="13" hasCustomPrompt="1"/>
          </p:nvPr>
        </p:nvSpPr>
        <p:spPr>
          <a:xfrm>
            <a:off x="453886" y="673120"/>
            <a:ext cx="3304707" cy="1066838"/>
          </a:xfrm>
        </p:spPr>
        <p:txBody>
          <a:bodyPr anchor="b">
            <a:normAutofit/>
          </a:bodyPr>
          <a:lstStyle>
            <a:lvl1pPr marL="0" indent="0">
              <a:buNone/>
              <a:defRPr sz="2117" b="1">
                <a:solidFill>
                  <a:schemeClr val="tx2"/>
                </a:solidFill>
              </a:defRPr>
            </a:lvl1pPr>
          </a:lstStyle>
          <a:p>
            <a:pPr lvl="0"/>
            <a:r>
              <a:rPr lang="en-GB"/>
              <a:t>Lorem Ipsum Is Simply Dummy Text</a:t>
            </a:r>
            <a:endParaRPr lang="en-US"/>
          </a:p>
        </p:txBody>
      </p:sp>
      <p:sp>
        <p:nvSpPr>
          <p:cNvPr id="17" name="Text Placeholder 15">
            <a:extLst>
              <a:ext uri="{FF2B5EF4-FFF2-40B4-BE49-F238E27FC236}">
                <a16:creationId xmlns:a16="http://schemas.microsoft.com/office/drawing/2014/main" id="{50F31F7C-8789-B9EB-F8EE-D40740800366}"/>
              </a:ext>
            </a:extLst>
          </p:cNvPr>
          <p:cNvSpPr>
            <a:spLocks noGrp="1"/>
          </p:cNvSpPr>
          <p:nvPr>
            <p:ph type="body" sz="quarter" idx="14" hasCustomPrompt="1"/>
          </p:nvPr>
        </p:nvSpPr>
        <p:spPr>
          <a:xfrm>
            <a:off x="450289" y="1904872"/>
            <a:ext cx="3304707" cy="4500050"/>
          </a:xfrm>
        </p:spPr>
        <p:txBody>
          <a:bodyPr>
            <a:noAutofit/>
          </a:bodyPr>
          <a:lstStyle>
            <a:lvl1pPr marL="302409" indent="-302409">
              <a:buFont typeface="Arial" panose="020B0604020202020204" pitchFamily="34" charset="0"/>
              <a:buChar char="•"/>
              <a:defRPr sz="1482">
                <a:solidFill>
                  <a:schemeClr val="tx2"/>
                </a:solidFill>
              </a:defRPr>
            </a:lvl1pPr>
          </a:lstStyle>
          <a:p>
            <a:pPr lvl="0"/>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marL="302409" marR="0" lvl="0" indent="-302409" algn="l" defTabSz="914389" rtl="0" eaLnBrk="1" fontAlgn="auto" latinLnBrk="0" hangingPunct="1">
              <a:lnSpc>
                <a:spcPct val="90000"/>
              </a:lnSpc>
              <a:spcBef>
                <a:spcPts val="1000"/>
              </a:spcBef>
              <a:spcAft>
                <a:spcPts val="0"/>
              </a:spcAft>
              <a:buClrTx/>
              <a:buSzTx/>
              <a:tabLst/>
              <a:defRPr/>
            </a:pPr>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p:txBody>
      </p:sp>
      <p:sp>
        <p:nvSpPr>
          <p:cNvPr id="22" name="Text Placeholder 15">
            <a:extLst>
              <a:ext uri="{FF2B5EF4-FFF2-40B4-BE49-F238E27FC236}">
                <a16:creationId xmlns:a16="http://schemas.microsoft.com/office/drawing/2014/main" id="{535D7616-2E61-15C0-63B5-6049262BA532}"/>
              </a:ext>
            </a:extLst>
          </p:cNvPr>
          <p:cNvSpPr>
            <a:spLocks noGrp="1"/>
          </p:cNvSpPr>
          <p:nvPr>
            <p:ph type="body" sz="quarter" idx="15" hasCustomPrompt="1"/>
          </p:nvPr>
        </p:nvSpPr>
        <p:spPr>
          <a:xfrm>
            <a:off x="4444487" y="649483"/>
            <a:ext cx="3304707" cy="1066838"/>
          </a:xfrm>
        </p:spPr>
        <p:txBody>
          <a:bodyPr anchor="b">
            <a:normAutofit/>
          </a:bodyPr>
          <a:lstStyle>
            <a:lvl1pPr marL="0" indent="0">
              <a:buNone/>
              <a:defRPr sz="2117" b="1">
                <a:solidFill>
                  <a:schemeClr val="bg1"/>
                </a:solidFill>
              </a:defRPr>
            </a:lvl1pPr>
          </a:lstStyle>
          <a:p>
            <a:pPr lvl="0"/>
            <a:r>
              <a:rPr lang="en-GB"/>
              <a:t>Lorem Ipsum Is Simply Dummy Text</a:t>
            </a:r>
            <a:endParaRPr lang="en-US"/>
          </a:p>
        </p:txBody>
      </p:sp>
      <p:sp>
        <p:nvSpPr>
          <p:cNvPr id="23" name="Text Placeholder 15">
            <a:extLst>
              <a:ext uri="{FF2B5EF4-FFF2-40B4-BE49-F238E27FC236}">
                <a16:creationId xmlns:a16="http://schemas.microsoft.com/office/drawing/2014/main" id="{CF92A20A-31D6-8700-96A0-FEE3D21E2283}"/>
              </a:ext>
            </a:extLst>
          </p:cNvPr>
          <p:cNvSpPr>
            <a:spLocks noGrp="1"/>
          </p:cNvSpPr>
          <p:nvPr>
            <p:ph type="body" sz="quarter" idx="16" hasCustomPrompt="1"/>
          </p:nvPr>
        </p:nvSpPr>
        <p:spPr>
          <a:xfrm>
            <a:off x="4440890" y="1881235"/>
            <a:ext cx="3304707" cy="4500050"/>
          </a:xfrm>
        </p:spPr>
        <p:txBody>
          <a:bodyPr>
            <a:noAutofit/>
          </a:bodyPr>
          <a:lstStyle>
            <a:lvl1pPr marL="302409" indent="-302409">
              <a:buFont typeface="Arial" panose="020B0604020202020204" pitchFamily="34" charset="0"/>
              <a:buChar char="•"/>
              <a:defRPr sz="1482">
                <a:solidFill>
                  <a:schemeClr val="bg1"/>
                </a:solidFill>
              </a:defRPr>
            </a:lvl1pPr>
          </a:lstStyle>
          <a:p>
            <a:pPr lvl="0"/>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marL="302409" marR="0" lvl="0" indent="-302409" algn="l" defTabSz="914389" rtl="0" eaLnBrk="1" fontAlgn="auto" latinLnBrk="0" hangingPunct="1">
              <a:lnSpc>
                <a:spcPct val="90000"/>
              </a:lnSpc>
              <a:spcBef>
                <a:spcPts val="1000"/>
              </a:spcBef>
              <a:spcAft>
                <a:spcPts val="0"/>
              </a:spcAft>
              <a:buClrTx/>
              <a:buSzTx/>
              <a:tabLst/>
              <a:defRPr/>
            </a:pPr>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p:txBody>
      </p:sp>
      <p:sp>
        <p:nvSpPr>
          <p:cNvPr id="24" name="Text Placeholder 15">
            <a:extLst>
              <a:ext uri="{FF2B5EF4-FFF2-40B4-BE49-F238E27FC236}">
                <a16:creationId xmlns:a16="http://schemas.microsoft.com/office/drawing/2014/main" id="{EE8BD0DB-1D8D-5B60-1EC5-F6F3F53DCDC4}"/>
              </a:ext>
            </a:extLst>
          </p:cNvPr>
          <p:cNvSpPr>
            <a:spLocks noGrp="1"/>
          </p:cNvSpPr>
          <p:nvPr>
            <p:ph type="body" sz="quarter" idx="17" hasCustomPrompt="1"/>
          </p:nvPr>
        </p:nvSpPr>
        <p:spPr>
          <a:xfrm>
            <a:off x="8455821" y="649483"/>
            <a:ext cx="3304707" cy="1066838"/>
          </a:xfrm>
        </p:spPr>
        <p:txBody>
          <a:bodyPr anchor="b">
            <a:normAutofit/>
          </a:bodyPr>
          <a:lstStyle>
            <a:lvl1pPr marL="0" indent="0">
              <a:buNone/>
              <a:defRPr sz="2117" b="1">
                <a:solidFill>
                  <a:schemeClr val="bg1"/>
                </a:solidFill>
              </a:defRPr>
            </a:lvl1pPr>
          </a:lstStyle>
          <a:p>
            <a:pPr lvl="0"/>
            <a:r>
              <a:rPr lang="en-GB"/>
              <a:t>Lorem Ipsum Is Simply Dummy Text</a:t>
            </a:r>
            <a:endParaRPr lang="en-US"/>
          </a:p>
        </p:txBody>
      </p:sp>
      <p:sp>
        <p:nvSpPr>
          <p:cNvPr id="25" name="Text Placeholder 15">
            <a:extLst>
              <a:ext uri="{FF2B5EF4-FFF2-40B4-BE49-F238E27FC236}">
                <a16:creationId xmlns:a16="http://schemas.microsoft.com/office/drawing/2014/main" id="{17BE0C97-9FD6-4926-0C45-798111E88AA4}"/>
              </a:ext>
            </a:extLst>
          </p:cNvPr>
          <p:cNvSpPr>
            <a:spLocks noGrp="1"/>
          </p:cNvSpPr>
          <p:nvPr>
            <p:ph type="body" sz="quarter" idx="18" hasCustomPrompt="1"/>
          </p:nvPr>
        </p:nvSpPr>
        <p:spPr>
          <a:xfrm>
            <a:off x="8452224" y="1881235"/>
            <a:ext cx="3304707" cy="4500050"/>
          </a:xfrm>
        </p:spPr>
        <p:txBody>
          <a:bodyPr>
            <a:noAutofit/>
          </a:bodyPr>
          <a:lstStyle>
            <a:lvl1pPr marL="302409" indent="-302409">
              <a:buFont typeface="Arial" panose="020B0604020202020204" pitchFamily="34" charset="0"/>
              <a:buChar char="•"/>
              <a:defRPr sz="1482">
                <a:solidFill>
                  <a:schemeClr val="bg1"/>
                </a:solidFill>
              </a:defRPr>
            </a:lvl1pPr>
          </a:lstStyle>
          <a:p>
            <a:pPr lvl="0"/>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marL="302409" marR="0" lvl="0" indent="-302409" algn="l" defTabSz="914389" rtl="0" eaLnBrk="1" fontAlgn="auto" latinLnBrk="0" hangingPunct="1">
              <a:lnSpc>
                <a:spcPct val="90000"/>
              </a:lnSpc>
              <a:spcBef>
                <a:spcPts val="1000"/>
              </a:spcBef>
              <a:spcAft>
                <a:spcPts val="0"/>
              </a:spcAft>
              <a:buClrTx/>
              <a:buSzTx/>
              <a:tabLst/>
              <a:defRPr/>
            </a:pPr>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p:txBody>
      </p:sp>
    </p:spTree>
    <p:extLst>
      <p:ext uri="{BB962C8B-B14F-4D97-AF65-F5344CB8AC3E}">
        <p14:creationId xmlns:p14="http://schemas.microsoft.com/office/powerpoint/2010/main" val="749678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s 3 Photos - Dark Blu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E5A14E9-639F-697E-146A-9AF479902D4B}"/>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FFE3394-BC24-148B-4BE4-190E254C5353}"/>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74B3FC22-A2D2-3B91-5668-104DFE4F8A51}"/>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6" name="Rectangle 5">
            <a:extLst>
              <a:ext uri="{FF2B5EF4-FFF2-40B4-BE49-F238E27FC236}">
                <a16:creationId xmlns:a16="http://schemas.microsoft.com/office/drawing/2014/main" id="{2F35B323-9833-0C45-0DBE-8BECB719AA7A}"/>
              </a:ext>
            </a:extLst>
          </p:cNvPr>
          <p:cNvSpPr/>
          <p:nvPr userDrawn="1"/>
        </p:nvSpPr>
        <p:spPr>
          <a:xfrm>
            <a:off x="229189" y="3421352"/>
            <a:ext cx="3752691" cy="32112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1" name="Rectangle 10">
            <a:extLst>
              <a:ext uri="{FF2B5EF4-FFF2-40B4-BE49-F238E27FC236}">
                <a16:creationId xmlns:a16="http://schemas.microsoft.com/office/drawing/2014/main" id="{791D01CB-0B51-6AE2-26BA-571ED22E31CF}"/>
              </a:ext>
            </a:extLst>
          </p:cNvPr>
          <p:cNvSpPr/>
          <p:nvPr userDrawn="1"/>
        </p:nvSpPr>
        <p:spPr>
          <a:xfrm>
            <a:off x="4220359" y="3421351"/>
            <a:ext cx="3752691" cy="32112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2" name="Rectangle 11">
            <a:extLst>
              <a:ext uri="{FF2B5EF4-FFF2-40B4-BE49-F238E27FC236}">
                <a16:creationId xmlns:a16="http://schemas.microsoft.com/office/drawing/2014/main" id="{FAC4CE79-1669-3D3D-DB97-2DEF756DFDC2}"/>
              </a:ext>
            </a:extLst>
          </p:cNvPr>
          <p:cNvSpPr/>
          <p:nvPr userDrawn="1"/>
        </p:nvSpPr>
        <p:spPr>
          <a:xfrm>
            <a:off x="8210824" y="3421351"/>
            <a:ext cx="3752691" cy="32119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7" name="Text Placeholder 15">
            <a:extLst>
              <a:ext uri="{FF2B5EF4-FFF2-40B4-BE49-F238E27FC236}">
                <a16:creationId xmlns:a16="http://schemas.microsoft.com/office/drawing/2014/main" id="{50F31F7C-8789-B9EB-F8EE-D40740800366}"/>
              </a:ext>
            </a:extLst>
          </p:cNvPr>
          <p:cNvSpPr>
            <a:spLocks noGrp="1"/>
          </p:cNvSpPr>
          <p:nvPr>
            <p:ph type="body" sz="quarter" idx="14" hasCustomPrompt="1"/>
          </p:nvPr>
        </p:nvSpPr>
        <p:spPr>
          <a:xfrm>
            <a:off x="450289" y="3657621"/>
            <a:ext cx="3304707" cy="2747301"/>
          </a:xfrm>
        </p:spPr>
        <p:txBody>
          <a:bodyPr>
            <a:noAutofit/>
          </a:bodyPr>
          <a:lstStyle>
            <a:lvl1pPr marL="0" indent="0">
              <a:buFont typeface="Arial" panose="020B0604020202020204" pitchFamily="34" charset="0"/>
              <a:buNone/>
              <a:defRPr sz="1482">
                <a:solidFill>
                  <a:schemeClr val="bg1"/>
                </a:solidFill>
              </a:defRPr>
            </a:lvl1pPr>
          </a:lstStyle>
          <a:p>
            <a:pPr lvl="0"/>
            <a:r>
              <a:rPr lang="en-GB"/>
              <a:t>Lorem Ipsum is Simply Dummy text. It is the industry standard for filling up spaces with random gibberish.</a:t>
            </a:r>
          </a:p>
        </p:txBody>
      </p:sp>
      <p:sp>
        <p:nvSpPr>
          <p:cNvPr id="23" name="Text Placeholder 15">
            <a:extLst>
              <a:ext uri="{FF2B5EF4-FFF2-40B4-BE49-F238E27FC236}">
                <a16:creationId xmlns:a16="http://schemas.microsoft.com/office/drawing/2014/main" id="{CF92A20A-31D6-8700-96A0-FEE3D21E2283}"/>
              </a:ext>
            </a:extLst>
          </p:cNvPr>
          <p:cNvSpPr>
            <a:spLocks noGrp="1"/>
          </p:cNvSpPr>
          <p:nvPr>
            <p:ph type="body" sz="quarter" idx="16" hasCustomPrompt="1"/>
          </p:nvPr>
        </p:nvSpPr>
        <p:spPr>
          <a:xfrm>
            <a:off x="4440890" y="3633984"/>
            <a:ext cx="3304707" cy="2747301"/>
          </a:xfrm>
        </p:spPr>
        <p:txBody>
          <a:bodyPr>
            <a:noAutofit/>
          </a:bodyPr>
          <a:lstStyle>
            <a:lvl1pPr marL="0" indent="0">
              <a:buFont typeface="Arial" panose="020B0604020202020204" pitchFamily="34" charset="0"/>
              <a:buNone/>
              <a:defRPr sz="1482">
                <a:solidFill>
                  <a:schemeClr val="bg1"/>
                </a:solidFill>
              </a:defRPr>
            </a:lvl1pPr>
          </a:lstStyle>
          <a:p>
            <a:pPr lvl="0"/>
            <a:r>
              <a:rPr lang="en-GB"/>
              <a:t>Lorem Ipsum is Simply Dummy text. It is the industry standard for filling up spaces with random gibberish.</a:t>
            </a:r>
          </a:p>
        </p:txBody>
      </p:sp>
      <p:sp>
        <p:nvSpPr>
          <p:cNvPr id="25" name="Text Placeholder 15">
            <a:extLst>
              <a:ext uri="{FF2B5EF4-FFF2-40B4-BE49-F238E27FC236}">
                <a16:creationId xmlns:a16="http://schemas.microsoft.com/office/drawing/2014/main" id="{17BE0C97-9FD6-4926-0C45-798111E88AA4}"/>
              </a:ext>
            </a:extLst>
          </p:cNvPr>
          <p:cNvSpPr>
            <a:spLocks noGrp="1"/>
          </p:cNvSpPr>
          <p:nvPr>
            <p:ph type="body" sz="quarter" idx="18" hasCustomPrompt="1"/>
          </p:nvPr>
        </p:nvSpPr>
        <p:spPr>
          <a:xfrm>
            <a:off x="8452224" y="3633984"/>
            <a:ext cx="3304707" cy="2747301"/>
          </a:xfrm>
        </p:spPr>
        <p:txBody>
          <a:bodyPr>
            <a:noAutofit/>
          </a:bodyPr>
          <a:lstStyle>
            <a:lvl1pPr marL="0" indent="0">
              <a:buFont typeface="Arial" panose="020B0604020202020204" pitchFamily="34" charset="0"/>
              <a:buNone/>
              <a:defRPr sz="1482">
                <a:solidFill>
                  <a:schemeClr val="bg1"/>
                </a:solidFill>
              </a:defRPr>
            </a:lvl1pPr>
          </a:lstStyle>
          <a:p>
            <a:pPr lvl="0"/>
            <a:r>
              <a:rPr lang="en-GB"/>
              <a:t>Lorem Ipsum is Simply Dummy text. It is the industry standard for filling up spaces with random gibberish.</a:t>
            </a:r>
          </a:p>
        </p:txBody>
      </p:sp>
      <p:sp>
        <p:nvSpPr>
          <p:cNvPr id="2" name="Picture Placeholder 8">
            <a:extLst>
              <a:ext uri="{FF2B5EF4-FFF2-40B4-BE49-F238E27FC236}">
                <a16:creationId xmlns:a16="http://schemas.microsoft.com/office/drawing/2014/main" id="{2BCEB2FB-5FAB-24F5-7C6B-83E91CC0878D}"/>
              </a:ext>
            </a:extLst>
          </p:cNvPr>
          <p:cNvSpPr>
            <a:spLocks noGrp="1" noChangeAspect="1"/>
          </p:cNvSpPr>
          <p:nvPr>
            <p:ph type="pic" sz="quarter" idx="15" hasCustomPrompt="1"/>
          </p:nvPr>
        </p:nvSpPr>
        <p:spPr>
          <a:xfrm>
            <a:off x="229189" y="1304925"/>
            <a:ext cx="3752691" cy="2120251"/>
          </a:xfrm>
        </p:spPr>
        <p:txBody>
          <a:bodyPr/>
          <a:lstStyle>
            <a:lvl1pPr marL="0" indent="0">
              <a:buNone/>
              <a:defRPr>
                <a:solidFill>
                  <a:schemeClr val="tx2"/>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7" name="Title 6">
            <a:extLst>
              <a:ext uri="{FF2B5EF4-FFF2-40B4-BE49-F238E27FC236}">
                <a16:creationId xmlns:a16="http://schemas.microsoft.com/office/drawing/2014/main" id="{19E46767-08CB-CE87-6149-46F05E6EC5D8}"/>
              </a:ext>
            </a:extLst>
          </p:cNvPr>
          <p:cNvSpPr>
            <a:spLocks noGrp="1"/>
          </p:cNvSpPr>
          <p:nvPr>
            <p:ph type="title"/>
          </p:nvPr>
        </p:nvSpPr>
        <p:spPr/>
        <p:txBody>
          <a:bodyPr/>
          <a:lstStyle/>
          <a:p>
            <a:r>
              <a:rPr lang="en-GB"/>
              <a:t>Click to edit Master title style</a:t>
            </a:r>
            <a:endParaRPr lang="en-US"/>
          </a:p>
        </p:txBody>
      </p:sp>
      <p:sp>
        <p:nvSpPr>
          <p:cNvPr id="14" name="Picture Placeholder 8">
            <a:extLst>
              <a:ext uri="{FF2B5EF4-FFF2-40B4-BE49-F238E27FC236}">
                <a16:creationId xmlns:a16="http://schemas.microsoft.com/office/drawing/2014/main" id="{0600BD9A-B96E-0F77-19FF-4BF8CEEC335B}"/>
              </a:ext>
            </a:extLst>
          </p:cNvPr>
          <p:cNvSpPr>
            <a:spLocks noGrp="1" noChangeAspect="1"/>
          </p:cNvSpPr>
          <p:nvPr>
            <p:ph type="pic" sz="quarter" idx="19" hasCustomPrompt="1"/>
          </p:nvPr>
        </p:nvSpPr>
        <p:spPr>
          <a:xfrm>
            <a:off x="4219655" y="1304925"/>
            <a:ext cx="3752691" cy="2120251"/>
          </a:xfrm>
        </p:spPr>
        <p:txBody>
          <a:bodyPr/>
          <a:lstStyle>
            <a:lvl1pPr marL="0" indent="0">
              <a:buNone/>
              <a:defRPr>
                <a:solidFill>
                  <a:schemeClr val="tx2"/>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B – 16x9</a:t>
            </a:r>
          </a:p>
        </p:txBody>
      </p:sp>
      <p:sp>
        <p:nvSpPr>
          <p:cNvPr id="15" name="Picture Placeholder 8">
            <a:extLst>
              <a:ext uri="{FF2B5EF4-FFF2-40B4-BE49-F238E27FC236}">
                <a16:creationId xmlns:a16="http://schemas.microsoft.com/office/drawing/2014/main" id="{0C004E9A-F240-855F-8F84-1A772E41CABD}"/>
              </a:ext>
            </a:extLst>
          </p:cNvPr>
          <p:cNvSpPr>
            <a:spLocks noGrp="1" noChangeAspect="1"/>
          </p:cNvSpPr>
          <p:nvPr>
            <p:ph type="pic" sz="quarter" idx="20" hasCustomPrompt="1"/>
          </p:nvPr>
        </p:nvSpPr>
        <p:spPr>
          <a:xfrm>
            <a:off x="8210824" y="1304925"/>
            <a:ext cx="3752691" cy="2120251"/>
          </a:xfrm>
        </p:spPr>
        <p:txBody>
          <a:bodyPr/>
          <a:lstStyle>
            <a:lvl1pPr marL="0" indent="0">
              <a:buNone/>
              <a:defRPr>
                <a:solidFill>
                  <a:schemeClr val="tx2"/>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C – 16x9</a:t>
            </a:r>
          </a:p>
        </p:txBody>
      </p:sp>
    </p:spTree>
    <p:extLst>
      <p:ext uri="{BB962C8B-B14F-4D97-AF65-F5344CB8AC3E}">
        <p14:creationId xmlns:p14="http://schemas.microsoft.com/office/powerpoint/2010/main" val="3803512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s 3 Photos - Yellow Mix">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E5A14E9-639F-697E-146A-9AF479902D4B}"/>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FFE3394-BC24-148B-4BE4-190E254C5353}"/>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74B3FC22-A2D2-3B91-5668-104DFE4F8A51}"/>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6" name="Rectangle 5">
            <a:extLst>
              <a:ext uri="{FF2B5EF4-FFF2-40B4-BE49-F238E27FC236}">
                <a16:creationId xmlns:a16="http://schemas.microsoft.com/office/drawing/2014/main" id="{2F35B323-9833-0C45-0DBE-8BECB719AA7A}"/>
              </a:ext>
            </a:extLst>
          </p:cNvPr>
          <p:cNvSpPr/>
          <p:nvPr userDrawn="1"/>
        </p:nvSpPr>
        <p:spPr>
          <a:xfrm>
            <a:off x="229894" y="3421352"/>
            <a:ext cx="3752691" cy="32112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1" name="Rectangle 10">
            <a:extLst>
              <a:ext uri="{FF2B5EF4-FFF2-40B4-BE49-F238E27FC236}">
                <a16:creationId xmlns:a16="http://schemas.microsoft.com/office/drawing/2014/main" id="{791D01CB-0B51-6AE2-26BA-571ED22E31CF}"/>
              </a:ext>
            </a:extLst>
          </p:cNvPr>
          <p:cNvSpPr/>
          <p:nvPr userDrawn="1"/>
        </p:nvSpPr>
        <p:spPr>
          <a:xfrm>
            <a:off x="4220359" y="3421351"/>
            <a:ext cx="3752691" cy="3211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2" name="Rectangle 11">
            <a:extLst>
              <a:ext uri="{FF2B5EF4-FFF2-40B4-BE49-F238E27FC236}">
                <a16:creationId xmlns:a16="http://schemas.microsoft.com/office/drawing/2014/main" id="{FAC4CE79-1669-3D3D-DB97-2DEF756DFDC2}"/>
              </a:ext>
            </a:extLst>
          </p:cNvPr>
          <p:cNvSpPr/>
          <p:nvPr userDrawn="1"/>
        </p:nvSpPr>
        <p:spPr>
          <a:xfrm>
            <a:off x="8210824" y="3421351"/>
            <a:ext cx="3752691" cy="32119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7" name="Text Placeholder 15">
            <a:extLst>
              <a:ext uri="{FF2B5EF4-FFF2-40B4-BE49-F238E27FC236}">
                <a16:creationId xmlns:a16="http://schemas.microsoft.com/office/drawing/2014/main" id="{50F31F7C-8789-B9EB-F8EE-D40740800366}"/>
              </a:ext>
            </a:extLst>
          </p:cNvPr>
          <p:cNvSpPr>
            <a:spLocks noGrp="1"/>
          </p:cNvSpPr>
          <p:nvPr>
            <p:ph type="body" sz="quarter" idx="14" hasCustomPrompt="1"/>
          </p:nvPr>
        </p:nvSpPr>
        <p:spPr>
          <a:xfrm>
            <a:off x="450289" y="3657621"/>
            <a:ext cx="3304707" cy="2747301"/>
          </a:xfrm>
        </p:spPr>
        <p:txBody>
          <a:bodyPr>
            <a:noAutofit/>
          </a:bodyPr>
          <a:lstStyle>
            <a:lvl1pPr marL="0" indent="0">
              <a:buFont typeface="Arial" panose="020B0604020202020204" pitchFamily="34" charset="0"/>
              <a:buNone/>
              <a:defRPr sz="1482">
                <a:solidFill>
                  <a:schemeClr val="tx2"/>
                </a:solidFill>
              </a:defRPr>
            </a:lvl1pPr>
          </a:lstStyle>
          <a:p>
            <a:pPr lvl="0"/>
            <a:r>
              <a:rPr lang="en-GB"/>
              <a:t>Lorem Ipsum is Simply Dummy text. It is the industry standard for filling up spaces with random gibberish.</a:t>
            </a:r>
          </a:p>
        </p:txBody>
      </p:sp>
      <p:sp>
        <p:nvSpPr>
          <p:cNvPr id="23" name="Text Placeholder 15">
            <a:extLst>
              <a:ext uri="{FF2B5EF4-FFF2-40B4-BE49-F238E27FC236}">
                <a16:creationId xmlns:a16="http://schemas.microsoft.com/office/drawing/2014/main" id="{CF92A20A-31D6-8700-96A0-FEE3D21E2283}"/>
              </a:ext>
            </a:extLst>
          </p:cNvPr>
          <p:cNvSpPr>
            <a:spLocks noGrp="1"/>
          </p:cNvSpPr>
          <p:nvPr>
            <p:ph type="body" sz="quarter" idx="16" hasCustomPrompt="1"/>
          </p:nvPr>
        </p:nvSpPr>
        <p:spPr>
          <a:xfrm>
            <a:off x="4440890" y="3633984"/>
            <a:ext cx="3304707" cy="2747301"/>
          </a:xfrm>
        </p:spPr>
        <p:txBody>
          <a:bodyPr>
            <a:noAutofit/>
          </a:bodyPr>
          <a:lstStyle>
            <a:lvl1pPr marL="0" indent="0">
              <a:buFont typeface="Arial" panose="020B0604020202020204" pitchFamily="34" charset="0"/>
              <a:buNone/>
              <a:defRPr sz="1482">
                <a:solidFill>
                  <a:schemeClr val="bg1"/>
                </a:solidFill>
              </a:defRPr>
            </a:lvl1pPr>
          </a:lstStyle>
          <a:p>
            <a:pPr lvl="0"/>
            <a:r>
              <a:rPr lang="en-GB"/>
              <a:t>Lorem Ipsum is Simply Dummy text. It is the industry standard for filling up spaces with random gibberish.</a:t>
            </a:r>
          </a:p>
        </p:txBody>
      </p:sp>
      <p:sp>
        <p:nvSpPr>
          <p:cNvPr id="25" name="Text Placeholder 15">
            <a:extLst>
              <a:ext uri="{FF2B5EF4-FFF2-40B4-BE49-F238E27FC236}">
                <a16:creationId xmlns:a16="http://schemas.microsoft.com/office/drawing/2014/main" id="{17BE0C97-9FD6-4926-0C45-798111E88AA4}"/>
              </a:ext>
            </a:extLst>
          </p:cNvPr>
          <p:cNvSpPr>
            <a:spLocks noGrp="1"/>
          </p:cNvSpPr>
          <p:nvPr>
            <p:ph type="body" sz="quarter" idx="18" hasCustomPrompt="1"/>
          </p:nvPr>
        </p:nvSpPr>
        <p:spPr>
          <a:xfrm>
            <a:off x="8452224" y="3633984"/>
            <a:ext cx="3304707" cy="2747301"/>
          </a:xfrm>
        </p:spPr>
        <p:txBody>
          <a:bodyPr>
            <a:noAutofit/>
          </a:bodyPr>
          <a:lstStyle>
            <a:lvl1pPr marL="0" indent="0">
              <a:buFont typeface="Arial" panose="020B0604020202020204" pitchFamily="34" charset="0"/>
              <a:buNone/>
              <a:defRPr sz="1482">
                <a:solidFill>
                  <a:schemeClr val="bg1"/>
                </a:solidFill>
              </a:defRPr>
            </a:lvl1pPr>
          </a:lstStyle>
          <a:p>
            <a:pPr lvl="0"/>
            <a:r>
              <a:rPr lang="en-GB"/>
              <a:t>Lorem Ipsum is Simply Dummy text. It is the industry standard for filling up spaces with random gibberish.</a:t>
            </a:r>
          </a:p>
        </p:txBody>
      </p:sp>
      <p:sp>
        <p:nvSpPr>
          <p:cNvPr id="7" name="Title 6">
            <a:extLst>
              <a:ext uri="{FF2B5EF4-FFF2-40B4-BE49-F238E27FC236}">
                <a16:creationId xmlns:a16="http://schemas.microsoft.com/office/drawing/2014/main" id="{19E46767-08CB-CE87-6149-46F05E6EC5D8}"/>
              </a:ext>
            </a:extLst>
          </p:cNvPr>
          <p:cNvSpPr>
            <a:spLocks noGrp="1"/>
          </p:cNvSpPr>
          <p:nvPr>
            <p:ph type="title"/>
          </p:nvPr>
        </p:nvSpPr>
        <p:spPr/>
        <p:txBody>
          <a:bodyPr/>
          <a:lstStyle/>
          <a:p>
            <a:r>
              <a:rPr lang="en-GB"/>
              <a:t>Click to edit Master title style</a:t>
            </a:r>
            <a:endParaRPr lang="en-US"/>
          </a:p>
        </p:txBody>
      </p:sp>
      <p:sp>
        <p:nvSpPr>
          <p:cNvPr id="19" name="Picture Placeholder 8">
            <a:extLst>
              <a:ext uri="{FF2B5EF4-FFF2-40B4-BE49-F238E27FC236}">
                <a16:creationId xmlns:a16="http://schemas.microsoft.com/office/drawing/2014/main" id="{A0A71CC2-0DDB-724A-2ED2-DE2F5E26056A}"/>
              </a:ext>
            </a:extLst>
          </p:cNvPr>
          <p:cNvSpPr>
            <a:spLocks noGrp="1" noChangeAspect="1"/>
          </p:cNvSpPr>
          <p:nvPr>
            <p:ph type="pic" sz="quarter" idx="15" hasCustomPrompt="1"/>
          </p:nvPr>
        </p:nvSpPr>
        <p:spPr>
          <a:xfrm>
            <a:off x="229189" y="1304925"/>
            <a:ext cx="3752691" cy="2120251"/>
          </a:xfrm>
        </p:spPr>
        <p:txBody>
          <a:bodyPr/>
          <a:lstStyle>
            <a:lvl1pPr marL="0" indent="0">
              <a:buNone/>
              <a:defRPr>
                <a:solidFill>
                  <a:schemeClr val="bg2"/>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20" name="Picture Placeholder 8">
            <a:extLst>
              <a:ext uri="{FF2B5EF4-FFF2-40B4-BE49-F238E27FC236}">
                <a16:creationId xmlns:a16="http://schemas.microsoft.com/office/drawing/2014/main" id="{B3D7C98E-720A-B2F2-AAF4-B4F81279C86A}"/>
              </a:ext>
            </a:extLst>
          </p:cNvPr>
          <p:cNvSpPr>
            <a:spLocks noGrp="1" noChangeAspect="1"/>
          </p:cNvSpPr>
          <p:nvPr>
            <p:ph type="pic" sz="quarter" idx="19" hasCustomPrompt="1"/>
          </p:nvPr>
        </p:nvSpPr>
        <p:spPr>
          <a:xfrm>
            <a:off x="4219655" y="1304925"/>
            <a:ext cx="3752691" cy="2120251"/>
          </a:xfrm>
        </p:spPr>
        <p:txBody>
          <a:bodyPr/>
          <a:lstStyle>
            <a:lvl1pPr marL="0" indent="0">
              <a:buNone/>
              <a:defRPr>
                <a:solidFill>
                  <a:schemeClr val="accent1"/>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B – 16x9</a:t>
            </a:r>
          </a:p>
        </p:txBody>
      </p:sp>
      <p:sp>
        <p:nvSpPr>
          <p:cNvPr id="21" name="Picture Placeholder 8">
            <a:extLst>
              <a:ext uri="{FF2B5EF4-FFF2-40B4-BE49-F238E27FC236}">
                <a16:creationId xmlns:a16="http://schemas.microsoft.com/office/drawing/2014/main" id="{74A138EB-3DB7-77AF-F681-CDA0D811272C}"/>
              </a:ext>
            </a:extLst>
          </p:cNvPr>
          <p:cNvSpPr>
            <a:spLocks noGrp="1" noChangeAspect="1"/>
          </p:cNvSpPr>
          <p:nvPr>
            <p:ph type="pic" sz="quarter" idx="20" hasCustomPrompt="1"/>
          </p:nvPr>
        </p:nvSpPr>
        <p:spPr>
          <a:xfrm>
            <a:off x="8210824" y="1304925"/>
            <a:ext cx="3752691" cy="2120251"/>
          </a:xfrm>
        </p:spPr>
        <p:txBody>
          <a:bodyPr/>
          <a:lstStyle>
            <a:lvl1pPr marL="0" indent="0">
              <a:buNone/>
              <a:defRPr>
                <a:solidFill>
                  <a:schemeClr val="accent5"/>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C – 16x9</a:t>
            </a:r>
          </a:p>
        </p:txBody>
      </p:sp>
    </p:spTree>
    <p:extLst>
      <p:ext uri="{BB962C8B-B14F-4D97-AF65-F5344CB8AC3E}">
        <p14:creationId xmlns:p14="http://schemas.microsoft.com/office/powerpoint/2010/main" val="30267471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s 3 Photos - Orange Mix">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E5A14E9-639F-697E-146A-9AF479902D4B}"/>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FFE3394-BC24-148B-4BE4-190E254C5353}"/>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74B3FC22-A2D2-3B91-5668-104DFE4F8A51}"/>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6" name="Rectangle 5">
            <a:extLst>
              <a:ext uri="{FF2B5EF4-FFF2-40B4-BE49-F238E27FC236}">
                <a16:creationId xmlns:a16="http://schemas.microsoft.com/office/drawing/2014/main" id="{2F35B323-9833-0C45-0DBE-8BECB719AA7A}"/>
              </a:ext>
            </a:extLst>
          </p:cNvPr>
          <p:cNvSpPr/>
          <p:nvPr userDrawn="1"/>
        </p:nvSpPr>
        <p:spPr>
          <a:xfrm>
            <a:off x="229894" y="3421352"/>
            <a:ext cx="3752691" cy="32081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1" name="Rectangle 10">
            <a:extLst>
              <a:ext uri="{FF2B5EF4-FFF2-40B4-BE49-F238E27FC236}">
                <a16:creationId xmlns:a16="http://schemas.microsoft.com/office/drawing/2014/main" id="{791D01CB-0B51-6AE2-26BA-571ED22E31CF}"/>
              </a:ext>
            </a:extLst>
          </p:cNvPr>
          <p:cNvSpPr/>
          <p:nvPr userDrawn="1"/>
        </p:nvSpPr>
        <p:spPr>
          <a:xfrm>
            <a:off x="4220359" y="3421351"/>
            <a:ext cx="3752691" cy="32081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2" name="Rectangle 11">
            <a:extLst>
              <a:ext uri="{FF2B5EF4-FFF2-40B4-BE49-F238E27FC236}">
                <a16:creationId xmlns:a16="http://schemas.microsoft.com/office/drawing/2014/main" id="{FAC4CE79-1669-3D3D-DB97-2DEF756DFDC2}"/>
              </a:ext>
            </a:extLst>
          </p:cNvPr>
          <p:cNvSpPr/>
          <p:nvPr userDrawn="1"/>
        </p:nvSpPr>
        <p:spPr>
          <a:xfrm>
            <a:off x="8210824" y="3421351"/>
            <a:ext cx="3752691" cy="32088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7" name="Title 6">
            <a:extLst>
              <a:ext uri="{FF2B5EF4-FFF2-40B4-BE49-F238E27FC236}">
                <a16:creationId xmlns:a16="http://schemas.microsoft.com/office/drawing/2014/main" id="{19E46767-08CB-CE87-6149-46F05E6EC5D8}"/>
              </a:ext>
            </a:extLst>
          </p:cNvPr>
          <p:cNvSpPr>
            <a:spLocks noGrp="1"/>
          </p:cNvSpPr>
          <p:nvPr>
            <p:ph type="title"/>
          </p:nvPr>
        </p:nvSpPr>
        <p:spPr/>
        <p:txBody>
          <a:bodyPr/>
          <a:lstStyle/>
          <a:p>
            <a:r>
              <a:rPr lang="en-GB"/>
              <a:t>Click to edit Master title style</a:t>
            </a:r>
            <a:endParaRPr lang="en-US"/>
          </a:p>
        </p:txBody>
      </p:sp>
      <p:sp>
        <p:nvSpPr>
          <p:cNvPr id="8" name="Text Placeholder 15">
            <a:extLst>
              <a:ext uri="{FF2B5EF4-FFF2-40B4-BE49-F238E27FC236}">
                <a16:creationId xmlns:a16="http://schemas.microsoft.com/office/drawing/2014/main" id="{541A05B6-DD1E-8B4F-40E6-856D3E9CB05A}"/>
              </a:ext>
            </a:extLst>
          </p:cNvPr>
          <p:cNvSpPr>
            <a:spLocks noGrp="1"/>
          </p:cNvSpPr>
          <p:nvPr>
            <p:ph type="body" sz="quarter" idx="14" hasCustomPrompt="1"/>
          </p:nvPr>
        </p:nvSpPr>
        <p:spPr>
          <a:xfrm>
            <a:off x="450289" y="3657621"/>
            <a:ext cx="3304707" cy="2747301"/>
          </a:xfrm>
        </p:spPr>
        <p:txBody>
          <a:bodyPr>
            <a:noAutofit/>
          </a:bodyPr>
          <a:lstStyle>
            <a:lvl1pPr marL="0" indent="0">
              <a:buFont typeface="Arial" panose="020B0604020202020204" pitchFamily="34" charset="0"/>
              <a:buNone/>
              <a:defRPr sz="1482">
                <a:solidFill>
                  <a:schemeClr val="tx1"/>
                </a:solidFill>
              </a:defRPr>
            </a:lvl1pPr>
          </a:lstStyle>
          <a:p>
            <a:pPr lvl="0"/>
            <a:r>
              <a:rPr lang="en-GB"/>
              <a:t>Lorem Ipsum is Simply Dummy text. It is the industry standard for filling up spaces with random gibberish.</a:t>
            </a:r>
          </a:p>
        </p:txBody>
      </p:sp>
      <p:sp>
        <p:nvSpPr>
          <p:cNvPr id="16" name="Text Placeholder 15">
            <a:extLst>
              <a:ext uri="{FF2B5EF4-FFF2-40B4-BE49-F238E27FC236}">
                <a16:creationId xmlns:a16="http://schemas.microsoft.com/office/drawing/2014/main" id="{13363787-F484-9AB3-5BAD-DF92B7863C10}"/>
              </a:ext>
            </a:extLst>
          </p:cNvPr>
          <p:cNvSpPr>
            <a:spLocks noGrp="1"/>
          </p:cNvSpPr>
          <p:nvPr>
            <p:ph type="body" sz="quarter" idx="16" hasCustomPrompt="1"/>
          </p:nvPr>
        </p:nvSpPr>
        <p:spPr>
          <a:xfrm>
            <a:off x="4440890" y="3633984"/>
            <a:ext cx="3304707" cy="2747301"/>
          </a:xfrm>
        </p:spPr>
        <p:txBody>
          <a:bodyPr>
            <a:noAutofit/>
          </a:bodyPr>
          <a:lstStyle>
            <a:lvl1pPr marL="0" indent="0">
              <a:buFont typeface="Arial" panose="020B0604020202020204" pitchFamily="34" charset="0"/>
              <a:buNone/>
              <a:defRPr sz="1482">
                <a:solidFill>
                  <a:schemeClr val="bg1"/>
                </a:solidFill>
              </a:defRPr>
            </a:lvl1pPr>
          </a:lstStyle>
          <a:p>
            <a:pPr lvl="0"/>
            <a:r>
              <a:rPr lang="en-GB"/>
              <a:t>Lorem Ipsum is Simply Dummy text. It is the industry standard for filling up spaces with random gibberish.</a:t>
            </a:r>
          </a:p>
        </p:txBody>
      </p:sp>
      <p:sp>
        <p:nvSpPr>
          <p:cNvPr id="18" name="Text Placeholder 15">
            <a:extLst>
              <a:ext uri="{FF2B5EF4-FFF2-40B4-BE49-F238E27FC236}">
                <a16:creationId xmlns:a16="http://schemas.microsoft.com/office/drawing/2014/main" id="{5DEFD07F-AA3A-ABFE-6D40-9D54270C8EF2}"/>
              </a:ext>
            </a:extLst>
          </p:cNvPr>
          <p:cNvSpPr>
            <a:spLocks noGrp="1"/>
          </p:cNvSpPr>
          <p:nvPr>
            <p:ph type="body" sz="quarter" idx="18" hasCustomPrompt="1"/>
          </p:nvPr>
        </p:nvSpPr>
        <p:spPr>
          <a:xfrm>
            <a:off x="8452224" y="3633984"/>
            <a:ext cx="3304707" cy="2747301"/>
          </a:xfrm>
        </p:spPr>
        <p:txBody>
          <a:bodyPr>
            <a:noAutofit/>
          </a:bodyPr>
          <a:lstStyle>
            <a:lvl1pPr marL="0" indent="0">
              <a:buFont typeface="Arial" panose="020B0604020202020204" pitchFamily="34" charset="0"/>
              <a:buNone/>
              <a:defRPr sz="1482">
                <a:solidFill>
                  <a:schemeClr val="bg1"/>
                </a:solidFill>
              </a:defRPr>
            </a:lvl1pPr>
          </a:lstStyle>
          <a:p>
            <a:pPr lvl="0"/>
            <a:r>
              <a:rPr lang="en-GB"/>
              <a:t>Lorem Ipsum is Simply Dummy text. It is the industry standard for filling up spaces with random gibberish.</a:t>
            </a:r>
          </a:p>
        </p:txBody>
      </p:sp>
      <p:sp>
        <p:nvSpPr>
          <p:cNvPr id="28" name="Picture Placeholder 8">
            <a:extLst>
              <a:ext uri="{FF2B5EF4-FFF2-40B4-BE49-F238E27FC236}">
                <a16:creationId xmlns:a16="http://schemas.microsoft.com/office/drawing/2014/main" id="{69F0922D-BF91-C82F-5A18-0B1C2B5C621C}"/>
              </a:ext>
            </a:extLst>
          </p:cNvPr>
          <p:cNvSpPr>
            <a:spLocks noGrp="1" noChangeAspect="1"/>
          </p:cNvSpPr>
          <p:nvPr>
            <p:ph type="pic" sz="quarter" idx="15" hasCustomPrompt="1"/>
          </p:nvPr>
        </p:nvSpPr>
        <p:spPr>
          <a:xfrm>
            <a:off x="229189" y="1304925"/>
            <a:ext cx="3752691" cy="2120251"/>
          </a:xfrm>
        </p:spPr>
        <p:txBody>
          <a:bodyPr/>
          <a:lstStyle>
            <a:lvl1pPr marL="0" indent="0">
              <a:buNone/>
              <a:defRPr>
                <a:solidFill>
                  <a:schemeClr val="accent4"/>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29" name="Picture Placeholder 8">
            <a:extLst>
              <a:ext uri="{FF2B5EF4-FFF2-40B4-BE49-F238E27FC236}">
                <a16:creationId xmlns:a16="http://schemas.microsoft.com/office/drawing/2014/main" id="{8C0633B2-78E2-FA60-6170-AC1A6CB35764}"/>
              </a:ext>
            </a:extLst>
          </p:cNvPr>
          <p:cNvSpPr>
            <a:spLocks noGrp="1" noChangeAspect="1"/>
          </p:cNvSpPr>
          <p:nvPr>
            <p:ph type="pic" sz="quarter" idx="19" hasCustomPrompt="1"/>
          </p:nvPr>
        </p:nvSpPr>
        <p:spPr>
          <a:xfrm>
            <a:off x="4219655" y="1304925"/>
            <a:ext cx="3752691" cy="2120251"/>
          </a:xfrm>
        </p:spPr>
        <p:txBody>
          <a:bodyPr/>
          <a:lstStyle>
            <a:lvl1pPr marL="0" indent="0">
              <a:buNone/>
              <a:defRPr>
                <a:solidFill>
                  <a:schemeClr val="tx2"/>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B – 16x9</a:t>
            </a:r>
          </a:p>
        </p:txBody>
      </p:sp>
      <p:sp>
        <p:nvSpPr>
          <p:cNvPr id="30" name="Picture Placeholder 8">
            <a:extLst>
              <a:ext uri="{FF2B5EF4-FFF2-40B4-BE49-F238E27FC236}">
                <a16:creationId xmlns:a16="http://schemas.microsoft.com/office/drawing/2014/main" id="{54D279B4-19D7-1565-3F8F-4F8D04FF16D3}"/>
              </a:ext>
            </a:extLst>
          </p:cNvPr>
          <p:cNvSpPr>
            <a:spLocks noGrp="1" noChangeAspect="1"/>
          </p:cNvSpPr>
          <p:nvPr>
            <p:ph type="pic" sz="quarter" idx="20" hasCustomPrompt="1"/>
          </p:nvPr>
        </p:nvSpPr>
        <p:spPr>
          <a:xfrm>
            <a:off x="8210824" y="1304925"/>
            <a:ext cx="3752691" cy="2120251"/>
          </a:xfrm>
        </p:spPr>
        <p:txBody>
          <a:bodyPr/>
          <a:lstStyle>
            <a:lvl1pPr marL="0" indent="0">
              <a:buNone/>
              <a:defRPr>
                <a:solidFill>
                  <a:schemeClr val="accent3"/>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C – 16x9</a:t>
            </a:r>
          </a:p>
        </p:txBody>
      </p:sp>
    </p:spTree>
    <p:extLst>
      <p:ext uri="{BB962C8B-B14F-4D97-AF65-F5344CB8AC3E}">
        <p14:creationId xmlns:p14="http://schemas.microsoft.com/office/powerpoint/2010/main" val="4126245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s - Dark Blu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1D01CB-0B51-6AE2-26BA-571ED22E31CF}"/>
              </a:ext>
            </a:extLst>
          </p:cNvPr>
          <p:cNvSpPr/>
          <p:nvPr userDrawn="1"/>
        </p:nvSpPr>
        <p:spPr>
          <a:xfrm>
            <a:off x="229958" y="1304925"/>
            <a:ext cx="5757030" cy="53282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3" name="Footer Placeholder 2">
            <a:extLst>
              <a:ext uri="{FF2B5EF4-FFF2-40B4-BE49-F238E27FC236}">
                <a16:creationId xmlns:a16="http://schemas.microsoft.com/office/drawing/2014/main" id="{8E5A14E9-639F-697E-146A-9AF479902D4B}"/>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FFE3394-BC24-148B-4BE4-190E254C5353}"/>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74B3FC22-A2D2-3B91-5668-104DFE4F8A51}"/>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7" name="Title 6">
            <a:extLst>
              <a:ext uri="{FF2B5EF4-FFF2-40B4-BE49-F238E27FC236}">
                <a16:creationId xmlns:a16="http://schemas.microsoft.com/office/drawing/2014/main" id="{19E46767-08CB-CE87-6149-46F05E6EC5D8}"/>
              </a:ext>
            </a:extLst>
          </p:cNvPr>
          <p:cNvSpPr>
            <a:spLocks noGrp="1"/>
          </p:cNvSpPr>
          <p:nvPr>
            <p:ph type="title"/>
          </p:nvPr>
        </p:nvSpPr>
        <p:spPr/>
        <p:txBody>
          <a:bodyPr/>
          <a:lstStyle/>
          <a:p>
            <a:r>
              <a:rPr lang="en-GB"/>
              <a:t>Click to edit Master title style</a:t>
            </a:r>
            <a:endParaRPr lang="en-US"/>
          </a:p>
        </p:txBody>
      </p:sp>
      <p:sp>
        <p:nvSpPr>
          <p:cNvPr id="2" name="Rectangle 1">
            <a:extLst>
              <a:ext uri="{FF2B5EF4-FFF2-40B4-BE49-F238E27FC236}">
                <a16:creationId xmlns:a16="http://schemas.microsoft.com/office/drawing/2014/main" id="{6ABAB573-49FD-B03F-B4A5-F3B6AB691430}"/>
              </a:ext>
            </a:extLst>
          </p:cNvPr>
          <p:cNvSpPr/>
          <p:nvPr userDrawn="1"/>
        </p:nvSpPr>
        <p:spPr>
          <a:xfrm>
            <a:off x="6207958" y="1304925"/>
            <a:ext cx="5757030" cy="53282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9" name="Text Placeholder 15">
            <a:extLst>
              <a:ext uri="{FF2B5EF4-FFF2-40B4-BE49-F238E27FC236}">
                <a16:creationId xmlns:a16="http://schemas.microsoft.com/office/drawing/2014/main" id="{AFADB6AF-593C-BD1A-BA84-878E6B73F4D0}"/>
              </a:ext>
            </a:extLst>
          </p:cNvPr>
          <p:cNvSpPr>
            <a:spLocks noGrp="1"/>
          </p:cNvSpPr>
          <p:nvPr>
            <p:ph type="body" sz="quarter" idx="13" hasCustomPrompt="1"/>
          </p:nvPr>
        </p:nvSpPr>
        <p:spPr>
          <a:xfrm>
            <a:off x="453886" y="1763166"/>
            <a:ext cx="5310658" cy="1066838"/>
          </a:xfrm>
        </p:spPr>
        <p:txBody>
          <a:bodyPr anchor="b">
            <a:normAutofit/>
          </a:bodyPr>
          <a:lstStyle>
            <a:lvl1pPr marL="0" indent="0">
              <a:buNone/>
              <a:defRPr sz="2540" b="1">
                <a:solidFill>
                  <a:schemeClr val="bg1"/>
                </a:solidFill>
              </a:defRPr>
            </a:lvl1pPr>
          </a:lstStyle>
          <a:p>
            <a:pPr lvl="0"/>
            <a:r>
              <a:rPr lang="en-GB"/>
              <a:t>Lorem Ipsum Is Simply Dummy Text</a:t>
            </a:r>
            <a:endParaRPr lang="en-US"/>
          </a:p>
        </p:txBody>
      </p:sp>
      <p:sp>
        <p:nvSpPr>
          <p:cNvPr id="10" name="Text Placeholder 15">
            <a:extLst>
              <a:ext uri="{FF2B5EF4-FFF2-40B4-BE49-F238E27FC236}">
                <a16:creationId xmlns:a16="http://schemas.microsoft.com/office/drawing/2014/main" id="{BA17A8C6-526E-47FC-24BE-6B7B58BE064C}"/>
              </a:ext>
            </a:extLst>
          </p:cNvPr>
          <p:cNvSpPr>
            <a:spLocks noGrp="1"/>
          </p:cNvSpPr>
          <p:nvPr>
            <p:ph type="body" sz="quarter" idx="14" hasCustomPrompt="1"/>
          </p:nvPr>
        </p:nvSpPr>
        <p:spPr>
          <a:xfrm>
            <a:off x="450288" y="3049483"/>
            <a:ext cx="5310658" cy="3355439"/>
          </a:xfrm>
        </p:spPr>
        <p:txBody>
          <a:bodyPr>
            <a:noAutofit/>
          </a:bodyPr>
          <a:lstStyle>
            <a:lvl1pPr marL="302409" indent="-302409">
              <a:buFont typeface="Arial" panose="020B0604020202020204" pitchFamily="34" charset="0"/>
              <a:buChar char="•"/>
              <a:defRPr sz="1482">
                <a:solidFill>
                  <a:schemeClr val="bg1"/>
                </a:solidFill>
              </a:defRPr>
            </a:lvl1pPr>
          </a:lstStyle>
          <a:p>
            <a:pPr lvl="0"/>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p:txBody>
      </p:sp>
      <p:sp>
        <p:nvSpPr>
          <p:cNvPr id="17" name="Text Placeholder 15">
            <a:extLst>
              <a:ext uri="{FF2B5EF4-FFF2-40B4-BE49-F238E27FC236}">
                <a16:creationId xmlns:a16="http://schemas.microsoft.com/office/drawing/2014/main" id="{365BA4DF-79AE-CED5-1154-60B1E164E298}"/>
              </a:ext>
            </a:extLst>
          </p:cNvPr>
          <p:cNvSpPr>
            <a:spLocks noGrp="1"/>
          </p:cNvSpPr>
          <p:nvPr>
            <p:ph type="body" sz="quarter" idx="15" hasCustomPrompt="1"/>
          </p:nvPr>
        </p:nvSpPr>
        <p:spPr>
          <a:xfrm>
            <a:off x="6429672" y="1763166"/>
            <a:ext cx="5310658" cy="1066838"/>
          </a:xfrm>
        </p:spPr>
        <p:txBody>
          <a:bodyPr anchor="b">
            <a:normAutofit/>
          </a:bodyPr>
          <a:lstStyle>
            <a:lvl1pPr marL="0" indent="0">
              <a:buNone/>
              <a:defRPr sz="2540" b="1">
                <a:solidFill>
                  <a:schemeClr val="bg1"/>
                </a:solidFill>
              </a:defRPr>
            </a:lvl1pPr>
          </a:lstStyle>
          <a:p>
            <a:pPr lvl="0"/>
            <a:r>
              <a:rPr lang="en-GB"/>
              <a:t>Lorem Ipsum Is Simply Dummy Text</a:t>
            </a:r>
            <a:endParaRPr lang="en-US"/>
          </a:p>
        </p:txBody>
      </p:sp>
      <p:sp>
        <p:nvSpPr>
          <p:cNvPr id="23" name="Text Placeholder 15">
            <a:extLst>
              <a:ext uri="{FF2B5EF4-FFF2-40B4-BE49-F238E27FC236}">
                <a16:creationId xmlns:a16="http://schemas.microsoft.com/office/drawing/2014/main" id="{C446BBF5-D757-3C46-DB7C-075476F62BFA}"/>
              </a:ext>
            </a:extLst>
          </p:cNvPr>
          <p:cNvSpPr>
            <a:spLocks noGrp="1"/>
          </p:cNvSpPr>
          <p:nvPr>
            <p:ph type="body" sz="quarter" idx="16" hasCustomPrompt="1"/>
          </p:nvPr>
        </p:nvSpPr>
        <p:spPr>
          <a:xfrm>
            <a:off x="6429672" y="3049483"/>
            <a:ext cx="5310658" cy="3355439"/>
          </a:xfrm>
        </p:spPr>
        <p:txBody>
          <a:bodyPr>
            <a:noAutofit/>
          </a:bodyPr>
          <a:lstStyle>
            <a:lvl1pPr marL="302409" indent="-302409">
              <a:buFont typeface="Arial" panose="020B0604020202020204" pitchFamily="34" charset="0"/>
              <a:buChar char="•"/>
              <a:defRPr sz="1482">
                <a:solidFill>
                  <a:schemeClr val="bg1"/>
                </a:solidFill>
              </a:defRPr>
            </a:lvl1pPr>
          </a:lstStyle>
          <a:p>
            <a:pPr lvl="0"/>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p:txBody>
      </p:sp>
    </p:spTree>
    <p:extLst>
      <p:ext uri="{BB962C8B-B14F-4D97-AF65-F5344CB8AC3E}">
        <p14:creationId xmlns:p14="http://schemas.microsoft.com/office/powerpoint/2010/main" val="2671074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s - Yellow Mix">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E5A14E9-639F-697E-146A-9AF479902D4B}"/>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FFE3394-BC24-148B-4BE4-190E254C5353}"/>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74B3FC22-A2D2-3B91-5668-104DFE4F8A51}"/>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11" name="Rectangle 10">
            <a:extLst>
              <a:ext uri="{FF2B5EF4-FFF2-40B4-BE49-F238E27FC236}">
                <a16:creationId xmlns:a16="http://schemas.microsoft.com/office/drawing/2014/main" id="{791D01CB-0B51-6AE2-26BA-571ED22E31CF}"/>
              </a:ext>
            </a:extLst>
          </p:cNvPr>
          <p:cNvSpPr/>
          <p:nvPr userDrawn="1"/>
        </p:nvSpPr>
        <p:spPr>
          <a:xfrm>
            <a:off x="228485" y="1304317"/>
            <a:ext cx="5757030" cy="53282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7" name="Title 6">
            <a:extLst>
              <a:ext uri="{FF2B5EF4-FFF2-40B4-BE49-F238E27FC236}">
                <a16:creationId xmlns:a16="http://schemas.microsoft.com/office/drawing/2014/main" id="{19E46767-08CB-CE87-6149-46F05E6EC5D8}"/>
              </a:ext>
            </a:extLst>
          </p:cNvPr>
          <p:cNvSpPr>
            <a:spLocks noGrp="1"/>
          </p:cNvSpPr>
          <p:nvPr>
            <p:ph type="title"/>
          </p:nvPr>
        </p:nvSpPr>
        <p:spPr/>
        <p:txBody>
          <a:bodyPr/>
          <a:lstStyle/>
          <a:p>
            <a:r>
              <a:rPr lang="en-GB"/>
              <a:t>Click to edit Master title style</a:t>
            </a:r>
            <a:endParaRPr lang="en-US"/>
          </a:p>
        </p:txBody>
      </p:sp>
      <p:sp>
        <p:nvSpPr>
          <p:cNvPr id="2" name="Rectangle 1">
            <a:extLst>
              <a:ext uri="{FF2B5EF4-FFF2-40B4-BE49-F238E27FC236}">
                <a16:creationId xmlns:a16="http://schemas.microsoft.com/office/drawing/2014/main" id="{6ABAB573-49FD-B03F-B4A5-F3B6AB691430}"/>
              </a:ext>
            </a:extLst>
          </p:cNvPr>
          <p:cNvSpPr/>
          <p:nvPr userDrawn="1"/>
        </p:nvSpPr>
        <p:spPr>
          <a:xfrm>
            <a:off x="6206485" y="1304317"/>
            <a:ext cx="5757030" cy="53282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2" name="Text Placeholder 15">
            <a:extLst>
              <a:ext uri="{FF2B5EF4-FFF2-40B4-BE49-F238E27FC236}">
                <a16:creationId xmlns:a16="http://schemas.microsoft.com/office/drawing/2014/main" id="{CEC79C4E-1B7E-BE98-5667-E4263518B16A}"/>
              </a:ext>
            </a:extLst>
          </p:cNvPr>
          <p:cNvSpPr>
            <a:spLocks noGrp="1"/>
          </p:cNvSpPr>
          <p:nvPr>
            <p:ph type="body" sz="quarter" idx="13" hasCustomPrompt="1"/>
          </p:nvPr>
        </p:nvSpPr>
        <p:spPr>
          <a:xfrm>
            <a:off x="453886" y="1763166"/>
            <a:ext cx="5310658" cy="1066838"/>
          </a:xfrm>
        </p:spPr>
        <p:txBody>
          <a:bodyPr anchor="b">
            <a:normAutofit/>
          </a:bodyPr>
          <a:lstStyle>
            <a:lvl1pPr marL="0" indent="0">
              <a:buNone/>
              <a:defRPr sz="2540" b="1">
                <a:solidFill>
                  <a:schemeClr val="tx2"/>
                </a:solidFill>
              </a:defRPr>
            </a:lvl1pPr>
          </a:lstStyle>
          <a:p>
            <a:pPr lvl="0"/>
            <a:r>
              <a:rPr lang="en-GB"/>
              <a:t>Lorem Ipsum Is Simply Dummy Text</a:t>
            </a:r>
            <a:endParaRPr lang="en-US"/>
          </a:p>
        </p:txBody>
      </p:sp>
      <p:sp>
        <p:nvSpPr>
          <p:cNvPr id="13" name="Text Placeholder 15">
            <a:extLst>
              <a:ext uri="{FF2B5EF4-FFF2-40B4-BE49-F238E27FC236}">
                <a16:creationId xmlns:a16="http://schemas.microsoft.com/office/drawing/2014/main" id="{EB35D56F-2925-1EB4-62C7-B83900D82A31}"/>
              </a:ext>
            </a:extLst>
          </p:cNvPr>
          <p:cNvSpPr>
            <a:spLocks noGrp="1"/>
          </p:cNvSpPr>
          <p:nvPr>
            <p:ph type="body" sz="quarter" idx="14" hasCustomPrompt="1"/>
          </p:nvPr>
        </p:nvSpPr>
        <p:spPr>
          <a:xfrm>
            <a:off x="450288" y="3049483"/>
            <a:ext cx="5310658" cy="3355439"/>
          </a:xfrm>
        </p:spPr>
        <p:txBody>
          <a:bodyPr>
            <a:noAutofit/>
          </a:bodyPr>
          <a:lstStyle>
            <a:lvl1pPr marL="302409" indent="-302409">
              <a:buFont typeface="Arial" panose="020B0604020202020204" pitchFamily="34" charset="0"/>
              <a:buChar char="•"/>
              <a:defRPr sz="1482">
                <a:solidFill>
                  <a:schemeClr val="tx2"/>
                </a:solidFill>
              </a:defRPr>
            </a:lvl1pPr>
          </a:lstStyle>
          <a:p>
            <a:pPr lvl="0"/>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p:txBody>
      </p:sp>
      <p:sp>
        <p:nvSpPr>
          <p:cNvPr id="14" name="Text Placeholder 15">
            <a:extLst>
              <a:ext uri="{FF2B5EF4-FFF2-40B4-BE49-F238E27FC236}">
                <a16:creationId xmlns:a16="http://schemas.microsoft.com/office/drawing/2014/main" id="{C35883F3-F3C9-01E4-A90C-C807E1400E5F}"/>
              </a:ext>
            </a:extLst>
          </p:cNvPr>
          <p:cNvSpPr>
            <a:spLocks noGrp="1"/>
          </p:cNvSpPr>
          <p:nvPr>
            <p:ph type="body" sz="quarter" idx="15" hasCustomPrompt="1"/>
          </p:nvPr>
        </p:nvSpPr>
        <p:spPr>
          <a:xfrm>
            <a:off x="6429672" y="1763166"/>
            <a:ext cx="5310658" cy="1066838"/>
          </a:xfrm>
        </p:spPr>
        <p:txBody>
          <a:bodyPr anchor="b">
            <a:normAutofit/>
          </a:bodyPr>
          <a:lstStyle>
            <a:lvl1pPr marL="0" indent="0">
              <a:buNone/>
              <a:defRPr sz="2540" b="1">
                <a:solidFill>
                  <a:schemeClr val="bg1"/>
                </a:solidFill>
              </a:defRPr>
            </a:lvl1pPr>
          </a:lstStyle>
          <a:p>
            <a:pPr lvl="0"/>
            <a:r>
              <a:rPr lang="en-GB"/>
              <a:t>Lorem Ipsum Is Simply Dummy Text</a:t>
            </a:r>
            <a:endParaRPr lang="en-US"/>
          </a:p>
        </p:txBody>
      </p:sp>
      <p:sp>
        <p:nvSpPr>
          <p:cNvPr id="15" name="Text Placeholder 15">
            <a:extLst>
              <a:ext uri="{FF2B5EF4-FFF2-40B4-BE49-F238E27FC236}">
                <a16:creationId xmlns:a16="http://schemas.microsoft.com/office/drawing/2014/main" id="{22275D4B-3412-E2AB-B22C-6D0DE33E0311}"/>
              </a:ext>
            </a:extLst>
          </p:cNvPr>
          <p:cNvSpPr>
            <a:spLocks noGrp="1"/>
          </p:cNvSpPr>
          <p:nvPr>
            <p:ph type="body" sz="quarter" idx="16" hasCustomPrompt="1"/>
          </p:nvPr>
        </p:nvSpPr>
        <p:spPr>
          <a:xfrm>
            <a:off x="6429672" y="3049483"/>
            <a:ext cx="5310658" cy="3355439"/>
          </a:xfrm>
        </p:spPr>
        <p:txBody>
          <a:bodyPr>
            <a:noAutofit/>
          </a:bodyPr>
          <a:lstStyle>
            <a:lvl1pPr marL="302409" indent="-302409">
              <a:buFont typeface="Arial" panose="020B0604020202020204" pitchFamily="34" charset="0"/>
              <a:buChar char="•"/>
              <a:defRPr sz="1482">
                <a:solidFill>
                  <a:schemeClr val="bg1"/>
                </a:solidFill>
              </a:defRPr>
            </a:lvl1pPr>
          </a:lstStyle>
          <a:p>
            <a:pPr lvl="0"/>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p:txBody>
      </p:sp>
    </p:spTree>
    <p:extLst>
      <p:ext uri="{BB962C8B-B14F-4D97-AF65-F5344CB8AC3E}">
        <p14:creationId xmlns:p14="http://schemas.microsoft.com/office/powerpoint/2010/main" val="3583552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67DD-2887-B260-584E-FBB7F1D87570}"/>
              </a:ext>
            </a:extLst>
          </p:cNvPr>
          <p:cNvSpPr>
            <a:spLocks noGrp="1"/>
          </p:cNvSpPr>
          <p:nvPr>
            <p:ph type="title" hasCustomPrompt="1"/>
          </p:nvPr>
        </p:nvSpPr>
        <p:spPr/>
        <p:txBody>
          <a:bodyPr/>
          <a:lstStyle/>
          <a:p>
            <a:r>
              <a:rPr lang="en-GB"/>
              <a:t>This Is A Typical Content Slide</a:t>
            </a:r>
            <a:endParaRPr lang="en-US"/>
          </a:p>
        </p:txBody>
      </p:sp>
      <p:sp>
        <p:nvSpPr>
          <p:cNvPr id="3" name="Footer Placeholder 2">
            <a:extLst>
              <a:ext uri="{FF2B5EF4-FFF2-40B4-BE49-F238E27FC236}">
                <a16:creationId xmlns:a16="http://schemas.microsoft.com/office/drawing/2014/main" id="{2BCAFA9A-B1B0-B34C-B3B2-E6E92022F321}"/>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2FDAEEB4-2E1B-CD63-9E26-2BF89BA2111B}"/>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7788B66B-D0F5-BBCF-EBB7-EC5461A67078}"/>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6" name="Text Placeholder 85">
            <a:extLst>
              <a:ext uri="{FF2B5EF4-FFF2-40B4-BE49-F238E27FC236}">
                <a16:creationId xmlns:a16="http://schemas.microsoft.com/office/drawing/2014/main" id="{EB798EC1-9E02-A3C0-A10E-140484ADD75F}"/>
              </a:ext>
            </a:extLst>
          </p:cNvPr>
          <p:cNvSpPr>
            <a:spLocks noGrp="1"/>
          </p:cNvSpPr>
          <p:nvPr>
            <p:ph idx="1" hasCustomPrompt="1"/>
          </p:nvPr>
        </p:nvSpPr>
        <p:spPr>
          <a:xfrm>
            <a:off x="228486" y="1304925"/>
            <a:ext cx="11733621" cy="5324588"/>
          </a:xfrm>
          <a:prstGeom prst="rect">
            <a:avLst/>
          </a:prstGeom>
        </p:spPr>
        <p:txBody>
          <a:bodyPr vert="horz" lIns="91440" tIns="45720" rIns="91440" bIns="45720" rtlCol="0">
            <a:normAutofit/>
          </a:bodyPr>
          <a:lstStyle/>
          <a:p>
            <a:pPr lvl="0"/>
            <a:r>
              <a:rPr lang="en-GB"/>
              <a:t>I wonder why they call it level and not stages?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28423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s - Purple Mix">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E5A14E9-639F-697E-146A-9AF479902D4B}"/>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FFE3394-BC24-148B-4BE4-190E254C5353}"/>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74B3FC22-A2D2-3B91-5668-104DFE4F8A51}"/>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11" name="Rectangle 10">
            <a:extLst>
              <a:ext uri="{FF2B5EF4-FFF2-40B4-BE49-F238E27FC236}">
                <a16:creationId xmlns:a16="http://schemas.microsoft.com/office/drawing/2014/main" id="{791D01CB-0B51-6AE2-26BA-571ED22E31CF}"/>
              </a:ext>
            </a:extLst>
          </p:cNvPr>
          <p:cNvSpPr/>
          <p:nvPr userDrawn="1"/>
        </p:nvSpPr>
        <p:spPr>
          <a:xfrm>
            <a:off x="228485" y="1304318"/>
            <a:ext cx="5757030" cy="53185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7" name="Title 6">
            <a:extLst>
              <a:ext uri="{FF2B5EF4-FFF2-40B4-BE49-F238E27FC236}">
                <a16:creationId xmlns:a16="http://schemas.microsoft.com/office/drawing/2014/main" id="{19E46767-08CB-CE87-6149-46F05E6EC5D8}"/>
              </a:ext>
            </a:extLst>
          </p:cNvPr>
          <p:cNvSpPr>
            <a:spLocks noGrp="1"/>
          </p:cNvSpPr>
          <p:nvPr>
            <p:ph type="title"/>
          </p:nvPr>
        </p:nvSpPr>
        <p:spPr/>
        <p:txBody>
          <a:bodyPr/>
          <a:lstStyle/>
          <a:p>
            <a:r>
              <a:rPr lang="en-GB"/>
              <a:t>Click to edit Master title style</a:t>
            </a:r>
            <a:endParaRPr lang="en-US"/>
          </a:p>
        </p:txBody>
      </p:sp>
      <p:sp>
        <p:nvSpPr>
          <p:cNvPr id="2" name="Rectangle 1">
            <a:extLst>
              <a:ext uri="{FF2B5EF4-FFF2-40B4-BE49-F238E27FC236}">
                <a16:creationId xmlns:a16="http://schemas.microsoft.com/office/drawing/2014/main" id="{6ABAB573-49FD-B03F-B4A5-F3B6AB691430}"/>
              </a:ext>
            </a:extLst>
          </p:cNvPr>
          <p:cNvSpPr/>
          <p:nvPr userDrawn="1"/>
        </p:nvSpPr>
        <p:spPr>
          <a:xfrm>
            <a:off x="6206485" y="1304318"/>
            <a:ext cx="5757030" cy="53185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6" name="Text Placeholder 15">
            <a:extLst>
              <a:ext uri="{FF2B5EF4-FFF2-40B4-BE49-F238E27FC236}">
                <a16:creationId xmlns:a16="http://schemas.microsoft.com/office/drawing/2014/main" id="{BB85626C-CF3C-1EF6-68FC-BCD058754295}"/>
              </a:ext>
            </a:extLst>
          </p:cNvPr>
          <p:cNvSpPr>
            <a:spLocks noGrp="1"/>
          </p:cNvSpPr>
          <p:nvPr>
            <p:ph type="body" sz="quarter" idx="13" hasCustomPrompt="1"/>
          </p:nvPr>
        </p:nvSpPr>
        <p:spPr>
          <a:xfrm>
            <a:off x="453886" y="1763166"/>
            <a:ext cx="5310658" cy="1066838"/>
          </a:xfrm>
        </p:spPr>
        <p:txBody>
          <a:bodyPr anchor="b">
            <a:normAutofit/>
          </a:bodyPr>
          <a:lstStyle>
            <a:lvl1pPr marL="0" indent="0">
              <a:buNone/>
              <a:defRPr sz="2540" b="1">
                <a:solidFill>
                  <a:schemeClr val="bg1"/>
                </a:solidFill>
              </a:defRPr>
            </a:lvl1pPr>
          </a:lstStyle>
          <a:p>
            <a:pPr lvl="0"/>
            <a:r>
              <a:rPr lang="en-GB"/>
              <a:t>Lorem Ipsum Is Simply Dummy Text</a:t>
            </a:r>
            <a:endParaRPr lang="en-US"/>
          </a:p>
        </p:txBody>
      </p:sp>
      <p:sp>
        <p:nvSpPr>
          <p:cNvPr id="8" name="Text Placeholder 15">
            <a:extLst>
              <a:ext uri="{FF2B5EF4-FFF2-40B4-BE49-F238E27FC236}">
                <a16:creationId xmlns:a16="http://schemas.microsoft.com/office/drawing/2014/main" id="{66559092-D62A-4824-BC85-A8CDCFA6E932}"/>
              </a:ext>
            </a:extLst>
          </p:cNvPr>
          <p:cNvSpPr>
            <a:spLocks noGrp="1"/>
          </p:cNvSpPr>
          <p:nvPr>
            <p:ph type="body" sz="quarter" idx="14" hasCustomPrompt="1"/>
          </p:nvPr>
        </p:nvSpPr>
        <p:spPr>
          <a:xfrm>
            <a:off x="450288" y="3049483"/>
            <a:ext cx="5310658" cy="3355439"/>
          </a:xfrm>
        </p:spPr>
        <p:txBody>
          <a:bodyPr>
            <a:noAutofit/>
          </a:bodyPr>
          <a:lstStyle>
            <a:lvl1pPr marL="302409" indent="-302409">
              <a:buFont typeface="Arial" panose="020B0604020202020204" pitchFamily="34" charset="0"/>
              <a:buChar char="•"/>
              <a:defRPr sz="1482">
                <a:solidFill>
                  <a:schemeClr val="bg1"/>
                </a:solidFill>
              </a:defRPr>
            </a:lvl1pPr>
          </a:lstStyle>
          <a:p>
            <a:pPr lvl="0"/>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p:txBody>
      </p:sp>
      <p:sp>
        <p:nvSpPr>
          <p:cNvPr id="9" name="Text Placeholder 15">
            <a:extLst>
              <a:ext uri="{FF2B5EF4-FFF2-40B4-BE49-F238E27FC236}">
                <a16:creationId xmlns:a16="http://schemas.microsoft.com/office/drawing/2014/main" id="{08C0DC9F-B833-F6F2-6C62-60E0F3225831}"/>
              </a:ext>
            </a:extLst>
          </p:cNvPr>
          <p:cNvSpPr>
            <a:spLocks noGrp="1"/>
          </p:cNvSpPr>
          <p:nvPr>
            <p:ph type="body" sz="quarter" idx="15" hasCustomPrompt="1"/>
          </p:nvPr>
        </p:nvSpPr>
        <p:spPr>
          <a:xfrm>
            <a:off x="6429672" y="1763166"/>
            <a:ext cx="5310658" cy="1066838"/>
          </a:xfrm>
        </p:spPr>
        <p:txBody>
          <a:bodyPr anchor="b">
            <a:normAutofit/>
          </a:bodyPr>
          <a:lstStyle>
            <a:lvl1pPr marL="0" indent="0">
              <a:buNone/>
              <a:defRPr sz="2540" b="1">
                <a:solidFill>
                  <a:schemeClr val="tx1"/>
                </a:solidFill>
              </a:defRPr>
            </a:lvl1pPr>
          </a:lstStyle>
          <a:p>
            <a:pPr lvl="0"/>
            <a:r>
              <a:rPr lang="en-GB"/>
              <a:t>Lorem Ipsum Is Simply Dummy Text</a:t>
            </a:r>
            <a:endParaRPr lang="en-US"/>
          </a:p>
        </p:txBody>
      </p:sp>
      <p:sp>
        <p:nvSpPr>
          <p:cNvPr id="10" name="Text Placeholder 15">
            <a:extLst>
              <a:ext uri="{FF2B5EF4-FFF2-40B4-BE49-F238E27FC236}">
                <a16:creationId xmlns:a16="http://schemas.microsoft.com/office/drawing/2014/main" id="{3D975262-6825-BAA0-43BF-E7D2708F4A26}"/>
              </a:ext>
            </a:extLst>
          </p:cNvPr>
          <p:cNvSpPr>
            <a:spLocks noGrp="1"/>
          </p:cNvSpPr>
          <p:nvPr>
            <p:ph type="body" sz="quarter" idx="16" hasCustomPrompt="1"/>
          </p:nvPr>
        </p:nvSpPr>
        <p:spPr>
          <a:xfrm>
            <a:off x="6429672" y="3049483"/>
            <a:ext cx="5310658" cy="3355439"/>
          </a:xfrm>
        </p:spPr>
        <p:txBody>
          <a:bodyPr>
            <a:noAutofit/>
          </a:bodyPr>
          <a:lstStyle>
            <a:lvl1pPr marL="302409" indent="-302409">
              <a:buFont typeface="Arial" panose="020B0604020202020204" pitchFamily="34" charset="0"/>
              <a:buChar char="•"/>
              <a:defRPr sz="1482">
                <a:solidFill>
                  <a:schemeClr val="tx1"/>
                </a:solidFill>
              </a:defRPr>
            </a:lvl1pPr>
          </a:lstStyle>
          <a:p>
            <a:pPr lvl="0"/>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a:p>
            <a:pPr lvl="0"/>
            <a:endParaRPr lang="en-GB"/>
          </a:p>
          <a:p>
            <a:pPr marL="302409" marR="0" lvl="0" indent="-302409" algn="l" defTabSz="914389" rtl="0" eaLnBrk="1" fontAlgn="auto" latinLnBrk="0" hangingPunct="1">
              <a:lnSpc>
                <a:spcPct val="90000"/>
              </a:lnSpc>
              <a:spcBef>
                <a:spcPts val="1000"/>
              </a:spcBef>
              <a:spcAft>
                <a:spcPts val="0"/>
              </a:spcAft>
              <a:buClrTx/>
              <a:buSzTx/>
              <a:tabLst/>
              <a:defRPr/>
            </a:pPr>
            <a:r>
              <a:rPr lang="en-GB"/>
              <a:t>Lorem Ipsum is Simply Dummy text. It is the industry standard for filling up spaces with random gibberish.</a:t>
            </a:r>
          </a:p>
        </p:txBody>
      </p:sp>
    </p:spTree>
    <p:extLst>
      <p:ext uri="{BB962C8B-B14F-4D97-AF65-F5344CB8AC3E}">
        <p14:creationId xmlns:p14="http://schemas.microsoft.com/office/powerpoint/2010/main" val="2067989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Rows 2 Photos - Dark Blu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E438A5E-075F-A2A7-859B-90F6C02740AA}"/>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BCEA6068-3B4D-9B63-AA7A-2E0C6C277F6A}"/>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73F00EB3-5AC4-7EBC-2DC3-5CA6D46B17BC}"/>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8" name="Rectangle 7">
            <a:extLst>
              <a:ext uri="{FF2B5EF4-FFF2-40B4-BE49-F238E27FC236}">
                <a16:creationId xmlns:a16="http://schemas.microsoft.com/office/drawing/2014/main" id="{FED54E3D-E0A2-031A-81AE-ED5CB7C07A89}"/>
              </a:ext>
            </a:extLst>
          </p:cNvPr>
          <p:cNvSpPr/>
          <p:nvPr userDrawn="1"/>
        </p:nvSpPr>
        <p:spPr>
          <a:xfrm>
            <a:off x="233156" y="228488"/>
            <a:ext cx="11735031" cy="3090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3" name="Rectangle 12">
            <a:extLst>
              <a:ext uri="{FF2B5EF4-FFF2-40B4-BE49-F238E27FC236}">
                <a16:creationId xmlns:a16="http://schemas.microsoft.com/office/drawing/2014/main" id="{4D5C69F7-9FD7-0DE1-80E3-4EC26BE4EDA5}"/>
              </a:ext>
            </a:extLst>
          </p:cNvPr>
          <p:cNvSpPr/>
          <p:nvPr userDrawn="1"/>
        </p:nvSpPr>
        <p:spPr>
          <a:xfrm>
            <a:off x="229325" y="3539487"/>
            <a:ext cx="11735031" cy="3093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4" name="Picture Placeholder 8">
            <a:extLst>
              <a:ext uri="{FF2B5EF4-FFF2-40B4-BE49-F238E27FC236}">
                <a16:creationId xmlns:a16="http://schemas.microsoft.com/office/drawing/2014/main" id="{A5A8F968-A7FF-7567-420E-86BBFE5C34F0}"/>
              </a:ext>
            </a:extLst>
          </p:cNvPr>
          <p:cNvSpPr>
            <a:spLocks noGrp="1" noChangeAspect="1"/>
          </p:cNvSpPr>
          <p:nvPr>
            <p:ph type="pic" sz="quarter" idx="15" hasCustomPrompt="1"/>
          </p:nvPr>
        </p:nvSpPr>
        <p:spPr>
          <a:xfrm>
            <a:off x="6096000" y="454608"/>
            <a:ext cx="5649023" cy="2637782"/>
          </a:xfrm>
        </p:spPr>
        <p:txBody>
          <a:bodyPr/>
          <a:lstStyle>
            <a:lvl1pPr marL="0" indent="0">
              <a:buNone/>
              <a:defRPr>
                <a:solidFill>
                  <a:schemeClr val="bg2"/>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19" name="Picture Placeholder 8">
            <a:extLst>
              <a:ext uri="{FF2B5EF4-FFF2-40B4-BE49-F238E27FC236}">
                <a16:creationId xmlns:a16="http://schemas.microsoft.com/office/drawing/2014/main" id="{6EE3214F-CF52-1896-2733-488E933F9231}"/>
              </a:ext>
            </a:extLst>
          </p:cNvPr>
          <p:cNvSpPr>
            <a:spLocks noGrp="1" noChangeAspect="1"/>
          </p:cNvSpPr>
          <p:nvPr>
            <p:ph type="pic" sz="quarter" idx="16" hasCustomPrompt="1"/>
          </p:nvPr>
        </p:nvSpPr>
        <p:spPr>
          <a:xfrm>
            <a:off x="456641" y="3765607"/>
            <a:ext cx="5639358" cy="2637782"/>
          </a:xfrm>
        </p:spPr>
        <p:txBody>
          <a:bodyPr/>
          <a:lstStyle>
            <a:lvl1pPr marL="0" indent="0">
              <a:buNone/>
              <a:defRPr>
                <a:solidFill>
                  <a:schemeClr val="bg2"/>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B – 16x9</a:t>
            </a:r>
          </a:p>
        </p:txBody>
      </p:sp>
      <p:sp>
        <p:nvSpPr>
          <p:cNvPr id="20" name="Text Placeholder 15">
            <a:extLst>
              <a:ext uri="{FF2B5EF4-FFF2-40B4-BE49-F238E27FC236}">
                <a16:creationId xmlns:a16="http://schemas.microsoft.com/office/drawing/2014/main" id="{C2714868-4175-FE9D-36F1-8204C65869F4}"/>
              </a:ext>
            </a:extLst>
          </p:cNvPr>
          <p:cNvSpPr>
            <a:spLocks noGrp="1"/>
          </p:cNvSpPr>
          <p:nvPr>
            <p:ph type="body" sz="quarter" idx="13" hasCustomPrompt="1"/>
          </p:nvPr>
        </p:nvSpPr>
        <p:spPr>
          <a:xfrm>
            <a:off x="453885" y="454608"/>
            <a:ext cx="5418953" cy="916819"/>
          </a:xfrm>
        </p:spPr>
        <p:txBody>
          <a:bodyPr anchor="b">
            <a:normAutofit/>
          </a:bodyPr>
          <a:lstStyle>
            <a:lvl1pPr marL="0" indent="0">
              <a:buNone/>
              <a:defRPr sz="2963" b="1">
                <a:solidFill>
                  <a:schemeClr val="bg1"/>
                </a:solidFill>
              </a:defRPr>
            </a:lvl1pPr>
          </a:lstStyle>
          <a:p>
            <a:pPr lvl="0"/>
            <a:r>
              <a:rPr lang="en-GB"/>
              <a:t>Lorem Ipsum Is Simply Dummy Text</a:t>
            </a:r>
            <a:endParaRPr lang="en-US"/>
          </a:p>
        </p:txBody>
      </p:sp>
      <p:sp>
        <p:nvSpPr>
          <p:cNvPr id="21" name="Text Placeholder 15">
            <a:extLst>
              <a:ext uri="{FF2B5EF4-FFF2-40B4-BE49-F238E27FC236}">
                <a16:creationId xmlns:a16="http://schemas.microsoft.com/office/drawing/2014/main" id="{5FBD19A3-10EA-C9CC-A57C-33711D7580AD}"/>
              </a:ext>
            </a:extLst>
          </p:cNvPr>
          <p:cNvSpPr>
            <a:spLocks noGrp="1"/>
          </p:cNvSpPr>
          <p:nvPr>
            <p:ph type="body" sz="quarter" idx="17" hasCustomPrompt="1"/>
          </p:nvPr>
        </p:nvSpPr>
        <p:spPr>
          <a:xfrm>
            <a:off x="453884" y="1381722"/>
            <a:ext cx="5418953" cy="1710668"/>
          </a:xfrm>
        </p:spPr>
        <p:txBody>
          <a:bodyPr anchor="t">
            <a:noAutofit/>
          </a:bodyPr>
          <a:lstStyle>
            <a:lvl1pPr marL="0" indent="0">
              <a:buNone/>
              <a:defRPr sz="1482" b="0">
                <a:solidFill>
                  <a:schemeClr val="bg1"/>
                </a:solidFill>
              </a:defRPr>
            </a:lvl1pPr>
          </a:lstStyle>
          <a:p>
            <a:pPr marL="0" marR="0" lvl="0" indent="0" algn="l" defTabSz="967685" rtl="0" eaLnBrk="1" fontAlgn="auto" latinLnBrk="0" hangingPunct="1">
              <a:lnSpc>
                <a:spcPct val="90000"/>
              </a:lnSpc>
              <a:spcBef>
                <a:spcPts val="1058"/>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Him signs days I lesser tree hath. Every open behold isn't made image sixth abundantly</a:t>
            </a:r>
            <a:endParaRPr lang="en-US"/>
          </a:p>
        </p:txBody>
      </p:sp>
      <p:sp>
        <p:nvSpPr>
          <p:cNvPr id="22" name="Text Placeholder 15">
            <a:extLst>
              <a:ext uri="{FF2B5EF4-FFF2-40B4-BE49-F238E27FC236}">
                <a16:creationId xmlns:a16="http://schemas.microsoft.com/office/drawing/2014/main" id="{86CD8522-6920-C859-6F8D-1D97F0B896D2}"/>
              </a:ext>
            </a:extLst>
          </p:cNvPr>
          <p:cNvSpPr>
            <a:spLocks noGrp="1"/>
          </p:cNvSpPr>
          <p:nvPr>
            <p:ph type="body" sz="quarter" idx="18" hasCustomPrompt="1"/>
          </p:nvPr>
        </p:nvSpPr>
        <p:spPr>
          <a:xfrm>
            <a:off x="6323316" y="3765608"/>
            <a:ext cx="5440541" cy="916819"/>
          </a:xfrm>
        </p:spPr>
        <p:txBody>
          <a:bodyPr anchor="b">
            <a:normAutofit/>
          </a:bodyPr>
          <a:lstStyle>
            <a:lvl1pPr marL="0" indent="0">
              <a:buNone/>
              <a:defRPr sz="2963" b="1">
                <a:solidFill>
                  <a:schemeClr val="bg1"/>
                </a:solidFill>
              </a:defRPr>
            </a:lvl1pPr>
          </a:lstStyle>
          <a:p>
            <a:pPr lvl="0"/>
            <a:r>
              <a:rPr lang="en-GB"/>
              <a:t>Lorem Ipsum Is Simply Dummy Text</a:t>
            </a:r>
            <a:endParaRPr lang="en-US"/>
          </a:p>
        </p:txBody>
      </p:sp>
      <p:sp>
        <p:nvSpPr>
          <p:cNvPr id="23" name="Text Placeholder 15">
            <a:extLst>
              <a:ext uri="{FF2B5EF4-FFF2-40B4-BE49-F238E27FC236}">
                <a16:creationId xmlns:a16="http://schemas.microsoft.com/office/drawing/2014/main" id="{60B4C970-44BC-4877-C167-33F6E95D8B9A}"/>
              </a:ext>
            </a:extLst>
          </p:cNvPr>
          <p:cNvSpPr>
            <a:spLocks noGrp="1"/>
          </p:cNvSpPr>
          <p:nvPr>
            <p:ph type="body" sz="quarter" idx="19" hasCustomPrompt="1"/>
          </p:nvPr>
        </p:nvSpPr>
        <p:spPr>
          <a:xfrm>
            <a:off x="6323315" y="4692722"/>
            <a:ext cx="5440541" cy="1710668"/>
          </a:xfrm>
        </p:spPr>
        <p:txBody>
          <a:bodyPr anchor="t">
            <a:noAutofit/>
          </a:bodyPr>
          <a:lstStyle>
            <a:lvl1pPr marL="0" indent="0">
              <a:buNone/>
              <a:defRPr sz="1482" b="0">
                <a:solidFill>
                  <a:schemeClr val="bg1"/>
                </a:solidFill>
              </a:defRPr>
            </a:lvl1pPr>
          </a:lstStyle>
          <a:p>
            <a:pPr marL="0" marR="0" lvl="0" indent="0" algn="l" defTabSz="967685" rtl="0" eaLnBrk="1" fontAlgn="auto" latinLnBrk="0" hangingPunct="1">
              <a:lnSpc>
                <a:spcPct val="90000"/>
              </a:lnSpc>
              <a:spcBef>
                <a:spcPts val="1058"/>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Him signs days I lesser tree hath. Every open behold isn't made image sixth abundantly</a:t>
            </a:r>
            <a:endParaRPr lang="en-US"/>
          </a:p>
        </p:txBody>
      </p:sp>
    </p:spTree>
    <p:extLst>
      <p:ext uri="{BB962C8B-B14F-4D97-AF65-F5344CB8AC3E}">
        <p14:creationId xmlns:p14="http://schemas.microsoft.com/office/powerpoint/2010/main" val="1105188851"/>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Rows 2 Photos - Yellow Mix">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E438A5E-075F-A2A7-859B-90F6C02740AA}"/>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BCEA6068-3B4D-9B63-AA7A-2E0C6C277F6A}"/>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73F00EB3-5AC4-7EBC-2DC3-5CA6D46B17BC}"/>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8" name="Rectangle 7">
            <a:extLst>
              <a:ext uri="{FF2B5EF4-FFF2-40B4-BE49-F238E27FC236}">
                <a16:creationId xmlns:a16="http://schemas.microsoft.com/office/drawing/2014/main" id="{FED54E3D-E0A2-031A-81AE-ED5CB7C07A89}"/>
              </a:ext>
            </a:extLst>
          </p:cNvPr>
          <p:cNvSpPr/>
          <p:nvPr userDrawn="1"/>
        </p:nvSpPr>
        <p:spPr>
          <a:xfrm>
            <a:off x="233156" y="228488"/>
            <a:ext cx="11735031" cy="30900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3" name="Rectangle 12">
            <a:extLst>
              <a:ext uri="{FF2B5EF4-FFF2-40B4-BE49-F238E27FC236}">
                <a16:creationId xmlns:a16="http://schemas.microsoft.com/office/drawing/2014/main" id="{4D5C69F7-9FD7-0DE1-80E3-4EC26BE4EDA5}"/>
              </a:ext>
            </a:extLst>
          </p:cNvPr>
          <p:cNvSpPr/>
          <p:nvPr userDrawn="1"/>
        </p:nvSpPr>
        <p:spPr>
          <a:xfrm>
            <a:off x="229325" y="3539487"/>
            <a:ext cx="11735031" cy="30930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4" name="Picture Placeholder 8">
            <a:extLst>
              <a:ext uri="{FF2B5EF4-FFF2-40B4-BE49-F238E27FC236}">
                <a16:creationId xmlns:a16="http://schemas.microsoft.com/office/drawing/2014/main" id="{A5A8F968-A7FF-7567-420E-86BBFE5C34F0}"/>
              </a:ext>
            </a:extLst>
          </p:cNvPr>
          <p:cNvSpPr>
            <a:spLocks noGrp="1" noChangeAspect="1"/>
          </p:cNvSpPr>
          <p:nvPr>
            <p:ph type="pic" sz="quarter" idx="15" hasCustomPrompt="1"/>
          </p:nvPr>
        </p:nvSpPr>
        <p:spPr>
          <a:xfrm>
            <a:off x="6096000" y="454608"/>
            <a:ext cx="5649023" cy="2637782"/>
          </a:xfrm>
        </p:spPr>
        <p:txBody>
          <a:bodyPr/>
          <a:lstStyle>
            <a:lvl1pPr marL="0" indent="0">
              <a:buNone/>
              <a:defRPr>
                <a:solidFill>
                  <a:schemeClr val="tx2"/>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19" name="Picture Placeholder 8">
            <a:extLst>
              <a:ext uri="{FF2B5EF4-FFF2-40B4-BE49-F238E27FC236}">
                <a16:creationId xmlns:a16="http://schemas.microsoft.com/office/drawing/2014/main" id="{6EE3214F-CF52-1896-2733-488E933F9231}"/>
              </a:ext>
            </a:extLst>
          </p:cNvPr>
          <p:cNvSpPr>
            <a:spLocks noGrp="1" noChangeAspect="1"/>
          </p:cNvSpPr>
          <p:nvPr>
            <p:ph type="pic" sz="quarter" idx="16" hasCustomPrompt="1"/>
          </p:nvPr>
        </p:nvSpPr>
        <p:spPr>
          <a:xfrm>
            <a:off x="456641" y="3765607"/>
            <a:ext cx="5639358" cy="2637782"/>
          </a:xfrm>
        </p:spPr>
        <p:txBody>
          <a:bodyPr/>
          <a:lstStyle>
            <a:lvl1pPr marL="0" indent="0">
              <a:buNone/>
              <a:defRPr>
                <a:solidFill>
                  <a:schemeClr val="bg1"/>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B – 16x9</a:t>
            </a:r>
          </a:p>
        </p:txBody>
      </p:sp>
      <p:sp>
        <p:nvSpPr>
          <p:cNvPr id="20" name="Text Placeholder 15">
            <a:extLst>
              <a:ext uri="{FF2B5EF4-FFF2-40B4-BE49-F238E27FC236}">
                <a16:creationId xmlns:a16="http://schemas.microsoft.com/office/drawing/2014/main" id="{C2714868-4175-FE9D-36F1-8204C65869F4}"/>
              </a:ext>
            </a:extLst>
          </p:cNvPr>
          <p:cNvSpPr>
            <a:spLocks noGrp="1"/>
          </p:cNvSpPr>
          <p:nvPr>
            <p:ph type="body" sz="quarter" idx="13" hasCustomPrompt="1"/>
          </p:nvPr>
        </p:nvSpPr>
        <p:spPr>
          <a:xfrm>
            <a:off x="453885" y="454608"/>
            <a:ext cx="5418953" cy="916819"/>
          </a:xfrm>
        </p:spPr>
        <p:txBody>
          <a:bodyPr anchor="b">
            <a:normAutofit/>
          </a:bodyPr>
          <a:lstStyle>
            <a:lvl1pPr marL="0" indent="0">
              <a:buNone/>
              <a:defRPr sz="2963" b="1">
                <a:solidFill>
                  <a:schemeClr val="tx2"/>
                </a:solidFill>
              </a:defRPr>
            </a:lvl1pPr>
          </a:lstStyle>
          <a:p>
            <a:pPr lvl="0"/>
            <a:r>
              <a:rPr lang="en-GB"/>
              <a:t>Lorem Ipsum Is Simply Dummy Text</a:t>
            </a:r>
            <a:endParaRPr lang="en-US"/>
          </a:p>
        </p:txBody>
      </p:sp>
      <p:sp>
        <p:nvSpPr>
          <p:cNvPr id="21" name="Text Placeholder 15">
            <a:extLst>
              <a:ext uri="{FF2B5EF4-FFF2-40B4-BE49-F238E27FC236}">
                <a16:creationId xmlns:a16="http://schemas.microsoft.com/office/drawing/2014/main" id="{5FBD19A3-10EA-C9CC-A57C-33711D7580AD}"/>
              </a:ext>
            </a:extLst>
          </p:cNvPr>
          <p:cNvSpPr>
            <a:spLocks noGrp="1"/>
          </p:cNvSpPr>
          <p:nvPr>
            <p:ph type="body" sz="quarter" idx="17" hasCustomPrompt="1"/>
          </p:nvPr>
        </p:nvSpPr>
        <p:spPr>
          <a:xfrm>
            <a:off x="453884" y="1381722"/>
            <a:ext cx="5418953" cy="1710668"/>
          </a:xfrm>
        </p:spPr>
        <p:txBody>
          <a:bodyPr anchor="t">
            <a:noAutofit/>
          </a:bodyPr>
          <a:lstStyle>
            <a:lvl1pPr marL="0" indent="0">
              <a:buNone/>
              <a:defRPr sz="1482" b="0">
                <a:solidFill>
                  <a:schemeClr val="tx2"/>
                </a:solidFill>
              </a:defRPr>
            </a:lvl1pPr>
          </a:lstStyle>
          <a:p>
            <a:pPr marL="0" marR="0" lvl="0" indent="0" algn="l" defTabSz="967685" rtl="0" eaLnBrk="1" fontAlgn="auto" latinLnBrk="0" hangingPunct="1">
              <a:lnSpc>
                <a:spcPct val="90000"/>
              </a:lnSpc>
              <a:spcBef>
                <a:spcPts val="1058"/>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Him signs days I lesser tree hath. Every open behold isn't made image sixth abundantly</a:t>
            </a:r>
            <a:endParaRPr lang="en-US"/>
          </a:p>
        </p:txBody>
      </p:sp>
      <p:sp>
        <p:nvSpPr>
          <p:cNvPr id="22" name="Text Placeholder 15">
            <a:extLst>
              <a:ext uri="{FF2B5EF4-FFF2-40B4-BE49-F238E27FC236}">
                <a16:creationId xmlns:a16="http://schemas.microsoft.com/office/drawing/2014/main" id="{86CD8522-6920-C859-6F8D-1D97F0B896D2}"/>
              </a:ext>
            </a:extLst>
          </p:cNvPr>
          <p:cNvSpPr>
            <a:spLocks noGrp="1"/>
          </p:cNvSpPr>
          <p:nvPr>
            <p:ph type="body" sz="quarter" idx="18" hasCustomPrompt="1"/>
          </p:nvPr>
        </p:nvSpPr>
        <p:spPr>
          <a:xfrm>
            <a:off x="6323316" y="3765608"/>
            <a:ext cx="5440541" cy="916819"/>
          </a:xfrm>
        </p:spPr>
        <p:txBody>
          <a:bodyPr anchor="b">
            <a:normAutofit/>
          </a:bodyPr>
          <a:lstStyle>
            <a:lvl1pPr marL="0" indent="0">
              <a:buNone/>
              <a:defRPr sz="2963" b="1">
                <a:solidFill>
                  <a:schemeClr val="bg1"/>
                </a:solidFill>
              </a:defRPr>
            </a:lvl1pPr>
          </a:lstStyle>
          <a:p>
            <a:pPr lvl="0"/>
            <a:r>
              <a:rPr lang="en-GB"/>
              <a:t>Lorem Ipsum Is Simply Dummy Text</a:t>
            </a:r>
            <a:endParaRPr lang="en-US"/>
          </a:p>
        </p:txBody>
      </p:sp>
      <p:sp>
        <p:nvSpPr>
          <p:cNvPr id="23" name="Text Placeholder 15">
            <a:extLst>
              <a:ext uri="{FF2B5EF4-FFF2-40B4-BE49-F238E27FC236}">
                <a16:creationId xmlns:a16="http://schemas.microsoft.com/office/drawing/2014/main" id="{60B4C970-44BC-4877-C167-33F6E95D8B9A}"/>
              </a:ext>
            </a:extLst>
          </p:cNvPr>
          <p:cNvSpPr>
            <a:spLocks noGrp="1"/>
          </p:cNvSpPr>
          <p:nvPr>
            <p:ph type="body" sz="quarter" idx="19" hasCustomPrompt="1"/>
          </p:nvPr>
        </p:nvSpPr>
        <p:spPr>
          <a:xfrm>
            <a:off x="6323315" y="4692722"/>
            <a:ext cx="5440541" cy="1710668"/>
          </a:xfrm>
        </p:spPr>
        <p:txBody>
          <a:bodyPr anchor="t">
            <a:noAutofit/>
          </a:bodyPr>
          <a:lstStyle>
            <a:lvl1pPr marL="0" indent="0">
              <a:buNone/>
              <a:defRPr sz="1482" b="0">
                <a:solidFill>
                  <a:schemeClr val="bg1"/>
                </a:solidFill>
              </a:defRPr>
            </a:lvl1pPr>
          </a:lstStyle>
          <a:p>
            <a:pPr marL="0" marR="0" lvl="0" indent="0" algn="l" defTabSz="967685" rtl="0" eaLnBrk="1" fontAlgn="auto" latinLnBrk="0" hangingPunct="1">
              <a:lnSpc>
                <a:spcPct val="90000"/>
              </a:lnSpc>
              <a:spcBef>
                <a:spcPts val="1058"/>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Him signs days I lesser tree hath. Every open behold isn't made image sixth abundantly</a:t>
            </a:r>
            <a:endParaRPr lang="en-US"/>
          </a:p>
        </p:txBody>
      </p:sp>
    </p:spTree>
    <p:extLst>
      <p:ext uri="{BB962C8B-B14F-4D97-AF65-F5344CB8AC3E}">
        <p14:creationId xmlns:p14="http://schemas.microsoft.com/office/powerpoint/2010/main" val="175849936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Rows 2 Photos - Purple Mix">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E438A5E-075F-A2A7-859B-90F6C02740AA}"/>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BCEA6068-3B4D-9B63-AA7A-2E0C6C277F6A}"/>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73F00EB3-5AC4-7EBC-2DC3-5CA6D46B17BC}"/>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8" name="Rectangle 7">
            <a:extLst>
              <a:ext uri="{FF2B5EF4-FFF2-40B4-BE49-F238E27FC236}">
                <a16:creationId xmlns:a16="http://schemas.microsoft.com/office/drawing/2014/main" id="{FED54E3D-E0A2-031A-81AE-ED5CB7C07A89}"/>
              </a:ext>
            </a:extLst>
          </p:cNvPr>
          <p:cNvSpPr/>
          <p:nvPr userDrawn="1"/>
        </p:nvSpPr>
        <p:spPr>
          <a:xfrm>
            <a:off x="233156" y="228488"/>
            <a:ext cx="11735031" cy="30900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3" name="Rectangle 12">
            <a:extLst>
              <a:ext uri="{FF2B5EF4-FFF2-40B4-BE49-F238E27FC236}">
                <a16:creationId xmlns:a16="http://schemas.microsoft.com/office/drawing/2014/main" id="{4D5C69F7-9FD7-0DE1-80E3-4EC26BE4EDA5}"/>
              </a:ext>
            </a:extLst>
          </p:cNvPr>
          <p:cNvSpPr/>
          <p:nvPr userDrawn="1"/>
        </p:nvSpPr>
        <p:spPr>
          <a:xfrm>
            <a:off x="229325" y="3539487"/>
            <a:ext cx="11735031" cy="30930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4" name="Picture Placeholder 8">
            <a:extLst>
              <a:ext uri="{FF2B5EF4-FFF2-40B4-BE49-F238E27FC236}">
                <a16:creationId xmlns:a16="http://schemas.microsoft.com/office/drawing/2014/main" id="{A5A8F968-A7FF-7567-420E-86BBFE5C34F0}"/>
              </a:ext>
            </a:extLst>
          </p:cNvPr>
          <p:cNvSpPr>
            <a:spLocks noGrp="1" noChangeAspect="1"/>
          </p:cNvSpPr>
          <p:nvPr>
            <p:ph type="pic" sz="quarter" idx="15" hasCustomPrompt="1"/>
          </p:nvPr>
        </p:nvSpPr>
        <p:spPr>
          <a:xfrm>
            <a:off x="6096840" y="454608"/>
            <a:ext cx="5648183" cy="2637782"/>
          </a:xfrm>
        </p:spPr>
        <p:txBody>
          <a:bodyPr/>
          <a:lstStyle>
            <a:lvl1pPr marL="0" indent="0">
              <a:buNone/>
              <a:defRPr>
                <a:solidFill>
                  <a:schemeClr val="bg1"/>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19" name="Picture Placeholder 8">
            <a:extLst>
              <a:ext uri="{FF2B5EF4-FFF2-40B4-BE49-F238E27FC236}">
                <a16:creationId xmlns:a16="http://schemas.microsoft.com/office/drawing/2014/main" id="{6EE3214F-CF52-1896-2733-488E933F9231}"/>
              </a:ext>
            </a:extLst>
          </p:cNvPr>
          <p:cNvSpPr>
            <a:spLocks noGrp="1" noChangeAspect="1"/>
          </p:cNvSpPr>
          <p:nvPr>
            <p:ph type="pic" sz="quarter" idx="16" hasCustomPrompt="1"/>
          </p:nvPr>
        </p:nvSpPr>
        <p:spPr>
          <a:xfrm>
            <a:off x="456642" y="3765607"/>
            <a:ext cx="5640198" cy="2637782"/>
          </a:xfrm>
        </p:spPr>
        <p:txBody>
          <a:bodyPr/>
          <a:lstStyle>
            <a:lvl1pPr marL="0" indent="0">
              <a:buNone/>
              <a:defRPr>
                <a:solidFill>
                  <a:schemeClr val="tx1"/>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B – 16x9</a:t>
            </a:r>
          </a:p>
        </p:txBody>
      </p:sp>
      <p:sp>
        <p:nvSpPr>
          <p:cNvPr id="20" name="Text Placeholder 15">
            <a:extLst>
              <a:ext uri="{FF2B5EF4-FFF2-40B4-BE49-F238E27FC236}">
                <a16:creationId xmlns:a16="http://schemas.microsoft.com/office/drawing/2014/main" id="{C2714868-4175-FE9D-36F1-8204C65869F4}"/>
              </a:ext>
            </a:extLst>
          </p:cNvPr>
          <p:cNvSpPr>
            <a:spLocks noGrp="1"/>
          </p:cNvSpPr>
          <p:nvPr>
            <p:ph type="body" sz="quarter" idx="13" hasCustomPrompt="1"/>
          </p:nvPr>
        </p:nvSpPr>
        <p:spPr>
          <a:xfrm>
            <a:off x="453886" y="454608"/>
            <a:ext cx="5419793" cy="916819"/>
          </a:xfrm>
        </p:spPr>
        <p:txBody>
          <a:bodyPr anchor="b">
            <a:normAutofit/>
          </a:bodyPr>
          <a:lstStyle>
            <a:lvl1pPr marL="0" indent="0">
              <a:buNone/>
              <a:defRPr sz="2963" b="1">
                <a:solidFill>
                  <a:schemeClr val="bg1"/>
                </a:solidFill>
              </a:defRPr>
            </a:lvl1pPr>
          </a:lstStyle>
          <a:p>
            <a:pPr lvl="0"/>
            <a:r>
              <a:rPr lang="en-GB"/>
              <a:t>Lorem Ipsum Is Simply Dummy Text</a:t>
            </a:r>
            <a:endParaRPr lang="en-US"/>
          </a:p>
        </p:txBody>
      </p:sp>
      <p:sp>
        <p:nvSpPr>
          <p:cNvPr id="21" name="Text Placeholder 15">
            <a:extLst>
              <a:ext uri="{FF2B5EF4-FFF2-40B4-BE49-F238E27FC236}">
                <a16:creationId xmlns:a16="http://schemas.microsoft.com/office/drawing/2014/main" id="{5FBD19A3-10EA-C9CC-A57C-33711D7580AD}"/>
              </a:ext>
            </a:extLst>
          </p:cNvPr>
          <p:cNvSpPr>
            <a:spLocks noGrp="1"/>
          </p:cNvSpPr>
          <p:nvPr>
            <p:ph type="body" sz="quarter" idx="17" hasCustomPrompt="1"/>
          </p:nvPr>
        </p:nvSpPr>
        <p:spPr>
          <a:xfrm>
            <a:off x="453884" y="1381722"/>
            <a:ext cx="5419793" cy="1710668"/>
          </a:xfrm>
        </p:spPr>
        <p:txBody>
          <a:bodyPr anchor="t">
            <a:noAutofit/>
          </a:bodyPr>
          <a:lstStyle>
            <a:lvl1pPr marL="0" indent="0">
              <a:buNone/>
              <a:defRPr sz="1482" b="0">
                <a:solidFill>
                  <a:schemeClr val="bg1"/>
                </a:solidFill>
              </a:defRPr>
            </a:lvl1pPr>
          </a:lstStyle>
          <a:p>
            <a:pPr marL="0" marR="0" lvl="0" indent="0" algn="l" defTabSz="967685" rtl="0" eaLnBrk="1" fontAlgn="auto" latinLnBrk="0" hangingPunct="1">
              <a:lnSpc>
                <a:spcPct val="90000"/>
              </a:lnSpc>
              <a:spcBef>
                <a:spcPts val="1058"/>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Him signs days I lesser tree hath. Every open behold isn't made image sixth abundance of stuff.</a:t>
            </a:r>
            <a:endParaRPr lang="en-US"/>
          </a:p>
        </p:txBody>
      </p:sp>
      <p:sp>
        <p:nvSpPr>
          <p:cNvPr id="22" name="Text Placeholder 15">
            <a:extLst>
              <a:ext uri="{FF2B5EF4-FFF2-40B4-BE49-F238E27FC236}">
                <a16:creationId xmlns:a16="http://schemas.microsoft.com/office/drawing/2014/main" id="{86CD8522-6920-C859-6F8D-1D97F0B896D2}"/>
              </a:ext>
            </a:extLst>
          </p:cNvPr>
          <p:cNvSpPr>
            <a:spLocks noGrp="1"/>
          </p:cNvSpPr>
          <p:nvPr>
            <p:ph type="body" sz="quarter" idx="18" hasCustomPrompt="1"/>
          </p:nvPr>
        </p:nvSpPr>
        <p:spPr>
          <a:xfrm>
            <a:off x="6324157" y="3765608"/>
            <a:ext cx="5439700" cy="916819"/>
          </a:xfrm>
        </p:spPr>
        <p:txBody>
          <a:bodyPr anchor="b">
            <a:normAutofit/>
          </a:bodyPr>
          <a:lstStyle>
            <a:lvl1pPr marL="0" indent="0">
              <a:buNone/>
              <a:defRPr sz="2963" b="1">
                <a:solidFill>
                  <a:schemeClr val="tx1"/>
                </a:solidFill>
              </a:defRPr>
            </a:lvl1pPr>
          </a:lstStyle>
          <a:p>
            <a:pPr lvl="0"/>
            <a:r>
              <a:rPr lang="en-GB"/>
              <a:t>Lorem Ipsum Is Simply Dummy Text</a:t>
            </a:r>
            <a:endParaRPr lang="en-US"/>
          </a:p>
        </p:txBody>
      </p:sp>
      <p:sp>
        <p:nvSpPr>
          <p:cNvPr id="23" name="Text Placeholder 15">
            <a:extLst>
              <a:ext uri="{FF2B5EF4-FFF2-40B4-BE49-F238E27FC236}">
                <a16:creationId xmlns:a16="http://schemas.microsoft.com/office/drawing/2014/main" id="{60B4C970-44BC-4877-C167-33F6E95D8B9A}"/>
              </a:ext>
            </a:extLst>
          </p:cNvPr>
          <p:cNvSpPr>
            <a:spLocks noGrp="1"/>
          </p:cNvSpPr>
          <p:nvPr>
            <p:ph type="body" sz="quarter" idx="19" hasCustomPrompt="1"/>
          </p:nvPr>
        </p:nvSpPr>
        <p:spPr>
          <a:xfrm>
            <a:off x="6324155" y="4692722"/>
            <a:ext cx="5439700" cy="1710668"/>
          </a:xfrm>
        </p:spPr>
        <p:txBody>
          <a:bodyPr anchor="t">
            <a:noAutofit/>
          </a:bodyPr>
          <a:lstStyle>
            <a:lvl1pPr marL="0" indent="0">
              <a:buNone/>
              <a:defRPr sz="1482" b="0">
                <a:solidFill>
                  <a:schemeClr val="tx1"/>
                </a:solidFill>
              </a:defRPr>
            </a:lvl1pPr>
          </a:lstStyle>
          <a:p>
            <a:pPr marL="0" marR="0" lvl="0" indent="0" algn="l" defTabSz="967685" rtl="0" eaLnBrk="1" fontAlgn="auto" latinLnBrk="0" hangingPunct="1">
              <a:lnSpc>
                <a:spcPct val="90000"/>
              </a:lnSpc>
              <a:spcBef>
                <a:spcPts val="1058"/>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Him signs days I lesser tree hath. Every open behold isn't made image sixth abundance of stuff.</a:t>
            </a:r>
            <a:endParaRPr lang="en-US"/>
          </a:p>
        </p:txBody>
      </p:sp>
    </p:spTree>
    <p:extLst>
      <p:ext uri="{BB962C8B-B14F-4D97-AF65-F5344CB8AC3E}">
        <p14:creationId xmlns:p14="http://schemas.microsoft.com/office/powerpoint/2010/main" val="463462082"/>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x 2 - Dark Blu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60A41-8421-B95B-3C27-C7A3246F2D26}"/>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54990088-04E2-1970-40D6-88168C696F0A}"/>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5C852910-2331-4062-27D1-8050482EAE1F}"/>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A821F368-5A3C-EAFB-B341-8AD79E29300F}"/>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15" name="Rectangle 14">
            <a:extLst>
              <a:ext uri="{FF2B5EF4-FFF2-40B4-BE49-F238E27FC236}">
                <a16:creationId xmlns:a16="http://schemas.microsoft.com/office/drawing/2014/main" id="{AF947B61-400D-8AFB-47E9-CB7B67907FF1}"/>
              </a:ext>
            </a:extLst>
          </p:cNvPr>
          <p:cNvSpPr/>
          <p:nvPr userDrawn="1"/>
        </p:nvSpPr>
        <p:spPr>
          <a:xfrm>
            <a:off x="246848" y="1274995"/>
            <a:ext cx="5747612" cy="25602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9" name="Rectangle 18">
            <a:extLst>
              <a:ext uri="{FF2B5EF4-FFF2-40B4-BE49-F238E27FC236}">
                <a16:creationId xmlns:a16="http://schemas.microsoft.com/office/drawing/2014/main" id="{6443A706-DE00-44B7-78C9-A4B3ABA1F2B1}"/>
              </a:ext>
            </a:extLst>
          </p:cNvPr>
          <p:cNvSpPr/>
          <p:nvPr userDrawn="1"/>
        </p:nvSpPr>
        <p:spPr>
          <a:xfrm>
            <a:off x="246848" y="4067134"/>
            <a:ext cx="5747612" cy="25654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23" name="Text Placeholder 15">
            <a:extLst>
              <a:ext uri="{FF2B5EF4-FFF2-40B4-BE49-F238E27FC236}">
                <a16:creationId xmlns:a16="http://schemas.microsoft.com/office/drawing/2014/main" id="{C66FBC23-6564-187D-98ED-320ABE0CE230}"/>
              </a:ext>
            </a:extLst>
          </p:cNvPr>
          <p:cNvSpPr>
            <a:spLocks noGrp="1"/>
          </p:cNvSpPr>
          <p:nvPr>
            <p:ph type="body" sz="quarter" idx="13" hasCustomPrompt="1"/>
          </p:nvPr>
        </p:nvSpPr>
        <p:spPr>
          <a:xfrm>
            <a:off x="466138" y="1717136"/>
            <a:ext cx="5307351" cy="568768"/>
          </a:xfrm>
        </p:spPr>
        <p:txBody>
          <a:bodyPr anchor="b">
            <a:normAutofit/>
          </a:bodyPr>
          <a:lstStyle>
            <a:lvl1pPr marL="0" indent="0">
              <a:buNone/>
              <a:defRPr sz="2117" b="1">
                <a:solidFill>
                  <a:schemeClr val="bg1"/>
                </a:solidFill>
              </a:defRPr>
            </a:lvl1pPr>
          </a:lstStyle>
          <a:p>
            <a:pPr lvl="0"/>
            <a:r>
              <a:rPr lang="en-GB"/>
              <a:t>This Is A One Line Space For The Title</a:t>
            </a:r>
            <a:endParaRPr lang="en-US"/>
          </a:p>
        </p:txBody>
      </p:sp>
      <p:sp>
        <p:nvSpPr>
          <p:cNvPr id="24" name="Text Placeholder 15">
            <a:extLst>
              <a:ext uri="{FF2B5EF4-FFF2-40B4-BE49-F238E27FC236}">
                <a16:creationId xmlns:a16="http://schemas.microsoft.com/office/drawing/2014/main" id="{EEA79E18-776C-2492-9B89-1FD77EC333D7}"/>
              </a:ext>
            </a:extLst>
          </p:cNvPr>
          <p:cNvSpPr>
            <a:spLocks noGrp="1"/>
          </p:cNvSpPr>
          <p:nvPr>
            <p:ph type="body" sz="quarter" idx="14" hasCustomPrompt="1"/>
          </p:nvPr>
        </p:nvSpPr>
        <p:spPr>
          <a:xfrm>
            <a:off x="468915" y="2298325"/>
            <a:ext cx="5307351" cy="1311958"/>
          </a:xfrm>
        </p:spPr>
        <p:txBody>
          <a:bodyPr anchor="t">
            <a:normAutofit/>
          </a:bodyPr>
          <a:lstStyle>
            <a:lvl1pPr marL="0" indent="0">
              <a:buNone/>
              <a:defRPr sz="1270" b="0">
                <a:solidFill>
                  <a:schemeClr val="bg1"/>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lvl="0"/>
            <a:endParaRPr lang="en-US"/>
          </a:p>
        </p:txBody>
      </p:sp>
      <p:sp>
        <p:nvSpPr>
          <p:cNvPr id="29" name="Text Placeholder 15">
            <a:extLst>
              <a:ext uri="{FF2B5EF4-FFF2-40B4-BE49-F238E27FC236}">
                <a16:creationId xmlns:a16="http://schemas.microsoft.com/office/drawing/2014/main" id="{C263C150-49A6-927E-89AC-99BA75B2ABB9}"/>
              </a:ext>
            </a:extLst>
          </p:cNvPr>
          <p:cNvSpPr>
            <a:spLocks noGrp="1"/>
          </p:cNvSpPr>
          <p:nvPr>
            <p:ph type="body" sz="quarter" idx="15" hasCustomPrompt="1"/>
          </p:nvPr>
        </p:nvSpPr>
        <p:spPr>
          <a:xfrm>
            <a:off x="466138" y="4521696"/>
            <a:ext cx="5307351" cy="568768"/>
          </a:xfrm>
        </p:spPr>
        <p:txBody>
          <a:bodyPr anchor="b">
            <a:normAutofit/>
          </a:bodyPr>
          <a:lstStyle>
            <a:lvl1pPr marL="0" indent="0">
              <a:buNone/>
              <a:defRPr sz="2117" b="1">
                <a:solidFill>
                  <a:schemeClr val="bg1"/>
                </a:solidFill>
              </a:defRPr>
            </a:lvl1pPr>
          </a:lstStyle>
          <a:p>
            <a:pPr lvl="0"/>
            <a:r>
              <a:rPr lang="en-GB"/>
              <a:t>This Is A One Line Space For The Title</a:t>
            </a:r>
            <a:endParaRPr lang="en-US"/>
          </a:p>
        </p:txBody>
      </p:sp>
      <p:sp>
        <p:nvSpPr>
          <p:cNvPr id="30" name="Text Placeholder 15">
            <a:extLst>
              <a:ext uri="{FF2B5EF4-FFF2-40B4-BE49-F238E27FC236}">
                <a16:creationId xmlns:a16="http://schemas.microsoft.com/office/drawing/2014/main" id="{46B4B010-4722-9262-FAB6-1E5ED73CF127}"/>
              </a:ext>
            </a:extLst>
          </p:cNvPr>
          <p:cNvSpPr>
            <a:spLocks noGrp="1"/>
          </p:cNvSpPr>
          <p:nvPr>
            <p:ph type="body" sz="quarter" idx="16" hasCustomPrompt="1"/>
          </p:nvPr>
        </p:nvSpPr>
        <p:spPr>
          <a:xfrm>
            <a:off x="468915" y="5102886"/>
            <a:ext cx="5307351" cy="1311958"/>
          </a:xfrm>
        </p:spPr>
        <p:txBody>
          <a:bodyPr anchor="t">
            <a:normAutofit/>
          </a:bodyPr>
          <a:lstStyle>
            <a:lvl1pPr marL="0" indent="0">
              <a:buNone/>
              <a:defRPr sz="1270" b="0">
                <a:solidFill>
                  <a:schemeClr val="bg1"/>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lvl="0"/>
            <a:endParaRPr lang="en-US"/>
          </a:p>
        </p:txBody>
      </p:sp>
      <p:sp>
        <p:nvSpPr>
          <p:cNvPr id="31" name="Rectangle 30">
            <a:extLst>
              <a:ext uri="{FF2B5EF4-FFF2-40B4-BE49-F238E27FC236}">
                <a16:creationId xmlns:a16="http://schemas.microsoft.com/office/drawing/2014/main" id="{F3118A5A-59DA-C9C0-9EB3-55F089A6584F}"/>
              </a:ext>
            </a:extLst>
          </p:cNvPr>
          <p:cNvSpPr/>
          <p:nvPr userDrawn="1"/>
        </p:nvSpPr>
        <p:spPr>
          <a:xfrm>
            <a:off x="6215904" y="1274995"/>
            <a:ext cx="5747612" cy="25602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32" name="Rectangle 31">
            <a:extLst>
              <a:ext uri="{FF2B5EF4-FFF2-40B4-BE49-F238E27FC236}">
                <a16:creationId xmlns:a16="http://schemas.microsoft.com/office/drawing/2014/main" id="{AB4F5EF4-3B31-6181-E2C0-C18402AB6F89}"/>
              </a:ext>
            </a:extLst>
          </p:cNvPr>
          <p:cNvSpPr/>
          <p:nvPr userDrawn="1"/>
        </p:nvSpPr>
        <p:spPr>
          <a:xfrm>
            <a:off x="6215904" y="4067134"/>
            <a:ext cx="5747612" cy="25654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33" name="Text Placeholder 15">
            <a:extLst>
              <a:ext uri="{FF2B5EF4-FFF2-40B4-BE49-F238E27FC236}">
                <a16:creationId xmlns:a16="http://schemas.microsoft.com/office/drawing/2014/main" id="{06BF15E3-60F0-6A5A-BA6E-347917CA7416}"/>
              </a:ext>
            </a:extLst>
          </p:cNvPr>
          <p:cNvSpPr>
            <a:spLocks noGrp="1"/>
          </p:cNvSpPr>
          <p:nvPr>
            <p:ph type="body" sz="quarter" idx="17" hasCustomPrompt="1"/>
          </p:nvPr>
        </p:nvSpPr>
        <p:spPr>
          <a:xfrm>
            <a:off x="6435194" y="1717136"/>
            <a:ext cx="5307351" cy="568768"/>
          </a:xfrm>
        </p:spPr>
        <p:txBody>
          <a:bodyPr anchor="b">
            <a:normAutofit/>
          </a:bodyPr>
          <a:lstStyle>
            <a:lvl1pPr marL="0" indent="0">
              <a:buNone/>
              <a:defRPr sz="2117" b="1">
                <a:solidFill>
                  <a:schemeClr val="bg1"/>
                </a:solidFill>
              </a:defRPr>
            </a:lvl1pPr>
          </a:lstStyle>
          <a:p>
            <a:pPr lvl="0"/>
            <a:r>
              <a:rPr lang="en-GB"/>
              <a:t>This Is A One Line Space For The Title</a:t>
            </a:r>
            <a:endParaRPr lang="en-US"/>
          </a:p>
        </p:txBody>
      </p:sp>
      <p:sp>
        <p:nvSpPr>
          <p:cNvPr id="34" name="Text Placeholder 15">
            <a:extLst>
              <a:ext uri="{FF2B5EF4-FFF2-40B4-BE49-F238E27FC236}">
                <a16:creationId xmlns:a16="http://schemas.microsoft.com/office/drawing/2014/main" id="{242770A2-437A-117A-8466-7EF3ECCB1404}"/>
              </a:ext>
            </a:extLst>
          </p:cNvPr>
          <p:cNvSpPr>
            <a:spLocks noGrp="1"/>
          </p:cNvSpPr>
          <p:nvPr>
            <p:ph type="body" sz="quarter" idx="18" hasCustomPrompt="1"/>
          </p:nvPr>
        </p:nvSpPr>
        <p:spPr>
          <a:xfrm>
            <a:off x="6437971" y="2298325"/>
            <a:ext cx="5307351" cy="1311958"/>
          </a:xfrm>
        </p:spPr>
        <p:txBody>
          <a:bodyPr anchor="t">
            <a:normAutofit/>
          </a:bodyPr>
          <a:lstStyle>
            <a:lvl1pPr marL="0" indent="0">
              <a:buNone/>
              <a:defRPr sz="1270" b="0">
                <a:solidFill>
                  <a:schemeClr val="bg1"/>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lvl="0"/>
            <a:endParaRPr lang="en-US"/>
          </a:p>
        </p:txBody>
      </p:sp>
      <p:sp>
        <p:nvSpPr>
          <p:cNvPr id="35" name="Text Placeholder 15">
            <a:extLst>
              <a:ext uri="{FF2B5EF4-FFF2-40B4-BE49-F238E27FC236}">
                <a16:creationId xmlns:a16="http://schemas.microsoft.com/office/drawing/2014/main" id="{96FE3F1A-EB88-2F6E-108D-B081A23E80F1}"/>
              </a:ext>
            </a:extLst>
          </p:cNvPr>
          <p:cNvSpPr>
            <a:spLocks noGrp="1"/>
          </p:cNvSpPr>
          <p:nvPr>
            <p:ph type="body" sz="quarter" idx="19" hasCustomPrompt="1"/>
          </p:nvPr>
        </p:nvSpPr>
        <p:spPr>
          <a:xfrm>
            <a:off x="6435194" y="4521696"/>
            <a:ext cx="5307351" cy="568768"/>
          </a:xfrm>
        </p:spPr>
        <p:txBody>
          <a:bodyPr anchor="b">
            <a:normAutofit/>
          </a:bodyPr>
          <a:lstStyle>
            <a:lvl1pPr marL="0" indent="0">
              <a:buNone/>
              <a:defRPr sz="2117" b="1">
                <a:solidFill>
                  <a:schemeClr val="bg1"/>
                </a:solidFill>
              </a:defRPr>
            </a:lvl1pPr>
          </a:lstStyle>
          <a:p>
            <a:pPr lvl="0"/>
            <a:r>
              <a:rPr lang="en-GB"/>
              <a:t>This Is A One Line Space For The Title</a:t>
            </a:r>
            <a:endParaRPr lang="en-US"/>
          </a:p>
        </p:txBody>
      </p:sp>
      <p:sp>
        <p:nvSpPr>
          <p:cNvPr id="36" name="Text Placeholder 15">
            <a:extLst>
              <a:ext uri="{FF2B5EF4-FFF2-40B4-BE49-F238E27FC236}">
                <a16:creationId xmlns:a16="http://schemas.microsoft.com/office/drawing/2014/main" id="{C4BD0A2B-21BD-E582-B42C-4B8A669DC1E4}"/>
              </a:ext>
            </a:extLst>
          </p:cNvPr>
          <p:cNvSpPr>
            <a:spLocks noGrp="1"/>
          </p:cNvSpPr>
          <p:nvPr>
            <p:ph type="body" sz="quarter" idx="20" hasCustomPrompt="1"/>
          </p:nvPr>
        </p:nvSpPr>
        <p:spPr>
          <a:xfrm>
            <a:off x="6437971" y="5102886"/>
            <a:ext cx="5307351" cy="1311958"/>
          </a:xfrm>
        </p:spPr>
        <p:txBody>
          <a:bodyPr anchor="t">
            <a:normAutofit/>
          </a:bodyPr>
          <a:lstStyle>
            <a:lvl1pPr marL="0" indent="0">
              <a:buNone/>
              <a:defRPr sz="1270" b="0">
                <a:solidFill>
                  <a:schemeClr val="bg1"/>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lvl="0"/>
            <a:endParaRPr lang="en-US"/>
          </a:p>
        </p:txBody>
      </p:sp>
    </p:spTree>
    <p:extLst>
      <p:ext uri="{BB962C8B-B14F-4D97-AF65-F5344CB8AC3E}">
        <p14:creationId xmlns:p14="http://schemas.microsoft.com/office/powerpoint/2010/main" val="16638717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x 2 - Medium Blue Mi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60A41-8421-B95B-3C27-C7A3246F2D26}"/>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54990088-04E2-1970-40D6-88168C696F0A}"/>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5C852910-2331-4062-27D1-8050482EAE1F}"/>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A821F368-5A3C-EAFB-B341-8AD79E29300F}"/>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15" name="Rectangle 14">
            <a:extLst>
              <a:ext uri="{FF2B5EF4-FFF2-40B4-BE49-F238E27FC236}">
                <a16:creationId xmlns:a16="http://schemas.microsoft.com/office/drawing/2014/main" id="{AF947B61-400D-8AFB-47E9-CB7B67907FF1}"/>
              </a:ext>
            </a:extLst>
          </p:cNvPr>
          <p:cNvSpPr/>
          <p:nvPr userDrawn="1"/>
        </p:nvSpPr>
        <p:spPr>
          <a:xfrm>
            <a:off x="246848" y="1274995"/>
            <a:ext cx="5747612" cy="25602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9" name="Rectangle 18">
            <a:extLst>
              <a:ext uri="{FF2B5EF4-FFF2-40B4-BE49-F238E27FC236}">
                <a16:creationId xmlns:a16="http://schemas.microsoft.com/office/drawing/2014/main" id="{6443A706-DE00-44B7-78C9-A4B3ABA1F2B1}"/>
              </a:ext>
            </a:extLst>
          </p:cNvPr>
          <p:cNvSpPr/>
          <p:nvPr userDrawn="1"/>
        </p:nvSpPr>
        <p:spPr>
          <a:xfrm>
            <a:off x="246848" y="4067134"/>
            <a:ext cx="5747612" cy="25654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23" name="Text Placeholder 15">
            <a:extLst>
              <a:ext uri="{FF2B5EF4-FFF2-40B4-BE49-F238E27FC236}">
                <a16:creationId xmlns:a16="http://schemas.microsoft.com/office/drawing/2014/main" id="{C66FBC23-6564-187D-98ED-320ABE0CE230}"/>
              </a:ext>
            </a:extLst>
          </p:cNvPr>
          <p:cNvSpPr>
            <a:spLocks noGrp="1"/>
          </p:cNvSpPr>
          <p:nvPr>
            <p:ph type="body" sz="quarter" idx="13" hasCustomPrompt="1"/>
          </p:nvPr>
        </p:nvSpPr>
        <p:spPr>
          <a:xfrm>
            <a:off x="466138" y="1717136"/>
            <a:ext cx="5307351" cy="568768"/>
          </a:xfrm>
        </p:spPr>
        <p:txBody>
          <a:bodyPr anchor="b">
            <a:normAutofit/>
          </a:bodyPr>
          <a:lstStyle>
            <a:lvl1pPr marL="0" indent="0">
              <a:buNone/>
              <a:defRPr sz="2117" b="1">
                <a:solidFill>
                  <a:schemeClr val="bg1"/>
                </a:solidFill>
              </a:defRPr>
            </a:lvl1pPr>
          </a:lstStyle>
          <a:p>
            <a:pPr lvl="0"/>
            <a:r>
              <a:rPr lang="en-GB"/>
              <a:t>This Is A One Line Space For The Title</a:t>
            </a:r>
            <a:endParaRPr lang="en-US"/>
          </a:p>
        </p:txBody>
      </p:sp>
      <p:sp>
        <p:nvSpPr>
          <p:cNvPr id="24" name="Text Placeholder 15">
            <a:extLst>
              <a:ext uri="{FF2B5EF4-FFF2-40B4-BE49-F238E27FC236}">
                <a16:creationId xmlns:a16="http://schemas.microsoft.com/office/drawing/2014/main" id="{EEA79E18-776C-2492-9B89-1FD77EC333D7}"/>
              </a:ext>
            </a:extLst>
          </p:cNvPr>
          <p:cNvSpPr>
            <a:spLocks noGrp="1"/>
          </p:cNvSpPr>
          <p:nvPr>
            <p:ph type="body" sz="quarter" idx="14" hasCustomPrompt="1"/>
          </p:nvPr>
        </p:nvSpPr>
        <p:spPr>
          <a:xfrm>
            <a:off x="468915" y="2298325"/>
            <a:ext cx="5307351" cy="1311958"/>
          </a:xfrm>
        </p:spPr>
        <p:txBody>
          <a:bodyPr anchor="t">
            <a:normAutofit/>
          </a:bodyPr>
          <a:lstStyle>
            <a:lvl1pPr marL="0" indent="0">
              <a:buNone/>
              <a:defRPr sz="1270" b="0">
                <a:solidFill>
                  <a:schemeClr val="bg1"/>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lvl="0"/>
            <a:endParaRPr lang="en-US"/>
          </a:p>
        </p:txBody>
      </p:sp>
      <p:sp>
        <p:nvSpPr>
          <p:cNvPr id="29" name="Text Placeholder 15">
            <a:extLst>
              <a:ext uri="{FF2B5EF4-FFF2-40B4-BE49-F238E27FC236}">
                <a16:creationId xmlns:a16="http://schemas.microsoft.com/office/drawing/2014/main" id="{C263C150-49A6-927E-89AC-99BA75B2ABB9}"/>
              </a:ext>
            </a:extLst>
          </p:cNvPr>
          <p:cNvSpPr>
            <a:spLocks noGrp="1"/>
          </p:cNvSpPr>
          <p:nvPr>
            <p:ph type="body" sz="quarter" idx="15" hasCustomPrompt="1"/>
          </p:nvPr>
        </p:nvSpPr>
        <p:spPr>
          <a:xfrm>
            <a:off x="466138" y="4521696"/>
            <a:ext cx="5307351" cy="568768"/>
          </a:xfrm>
        </p:spPr>
        <p:txBody>
          <a:bodyPr anchor="b">
            <a:normAutofit/>
          </a:bodyPr>
          <a:lstStyle>
            <a:lvl1pPr marL="0" indent="0">
              <a:buNone/>
              <a:defRPr sz="2117" b="1">
                <a:solidFill>
                  <a:schemeClr val="tx1"/>
                </a:solidFill>
              </a:defRPr>
            </a:lvl1pPr>
          </a:lstStyle>
          <a:p>
            <a:pPr lvl="0"/>
            <a:r>
              <a:rPr lang="en-GB"/>
              <a:t>This Is A One Line Space For The Title</a:t>
            </a:r>
            <a:endParaRPr lang="en-US"/>
          </a:p>
        </p:txBody>
      </p:sp>
      <p:sp>
        <p:nvSpPr>
          <p:cNvPr id="30" name="Text Placeholder 15">
            <a:extLst>
              <a:ext uri="{FF2B5EF4-FFF2-40B4-BE49-F238E27FC236}">
                <a16:creationId xmlns:a16="http://schemas.microsoft.com/office/drawing/2014/main" id="{46B4B010-4722-9262-FAB6-1E5ED73CF127}"/>
              </a:ext>
            </a:extLst>
          </p:cNvPr>
          <p:cNvSpPr>
            <a:spLocks noGrp="1"/>
          </p:cNvSpPr>
          <p:nvPr>
            <p:ph type="body" sz="quarter" idx="16" hasCustomPrompt="1"/>
          </p:nvPr>
        </p:nvSpPr>
        <p:spPr>
          <a:xfrm>
            <a:off x="468915" y="5102886"/>
            <a:ext cx="5307351" cy="1311958"/>
          </a:xfrm>
        </p:spPr>
        <p:txBody>
          <a:bodyPr anchor="t">
            <a:normAutofit/>
          </a:bodyPr>
          <a:lstStyle>
            <a:lvl1pPr marL="0" indent="0">
              <a:buNone/>
              <a:defRPr sz="1270" b="0">
                <a:solidFill>
                  <a:schemeClr val="tx1"/>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lvl="0"/>
            <a:endParaRPr lang="en-US"/>
          </a:p>
        </p:txBody>
      </p:sp>
      <p:sp>
        <p:nvSpPr>
          <p:cNvPr id="31" name="Rectangle 30">
            <a:extLst>
              <a:ext uri="{FF2B5EF4-FFF2-40B4-BE49-F238E27FC236}">
                <a16:creationId xmlns:a16="http://schemas.microsoft.com/office/drawing/2014/main" id="{F3118A5A-59DA-C9C0-9EB3-55F089A6584F}"/>
              </a:ext>
            </a:extLst>
          </p:cNvPr>
          <p:cNvSpPr/>
          <p:nvPr userDrawn="1"/>
        </p:nvSpPr>
        <p:spPr>
          <a:xfrm>
            <a:off x="6215904" y="1274995"/>
            <a:ext cx="5747612" cy="25602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32" name="Rectangle 31">
            <a:extLst>
              <a:ext uri="{FF2B5EF4-FFF2-40B4-BE49-F238E27FC236}">
                <a16:creationId xmlns:a16="http://schemas.microsoft.com/office/drawing/2014/main" id="{AB4F5EF4-3B31-6181-E2C0-C18402AB6F89}"/>
              </a:ext>
            </a:extLst>
          </p:cNvPr>
          <p:cNvSpPr/>
          <p:nvPr userDrawn="1"/>
        </p:nvSpPr>
        <p:spPr>
          <a:xfrm>
            <a:off x="6215904" y="4067134"/>
            <a:ext cx="5747612" cy="25654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33" name="Text Placeholder 15">
            <a:extLst>
              <a:ext uri="{FF2B5EF4-FFF2-40B4-BE49-F238E27FC236}">
                <a16:creationId xmlns:a16="http://schemas.microsoft.com/office/drawing/2014/main" id="{06BF15E3-60F0-6A5A-BA6E-347917CA7416}"/>
              </a:ext>
            </a:extLst>
          </p:cNvPr>
          <p:cNvSpPr>
            <a:spLocks noGrp="1"/>
          </p:cNvSpPr>
          <p:nvPr>
            <p:ph type="body" sz="quarter" idx="17" hasCustomPrompt="1"/>
          </p:nvPr>
        </p:nvSpPr>
        <p:spPr>
          <a:xfrm>
            <a:off x="6435194" y="1717136"/>
            <a:ext cx="5307351" cy="568768"/>
          </a:xfrm>
        </p:spPr>
        <p:txBody>
          <a:bodyPr anchor="b">
            <a:normAutofit/>
          </a:bodyPr>
          <a:lstStyle>
            <a:lvl1pPr marL="0" indent="0">
              <a:buNone/>
              <a:defRPr sz="2117" b="1">
                <a:solidFill>
                  <a:schemeClr val="bg1"/>
                </a:solidFill>
              </a:defRPr>
            </a:lvl1pPr>
          </a:lstStyle>
          <a:p>
            <a:pPr lvl="0"/>
            <a:r>
              <a:rPr lang="en-GB"/>
              <a:t>This Is A One Line Space For The Title</a:t>
            </a:r>
            <a:endParaRPr lang="en-US"/>
          </a:p>
        </p:txBody>
      </p:sp>
      <p:sp>
        <p:nvSpPr>
          <p:cNvPr id="34" name="Text Placeholder 15">
            <a:extLst>
              <a:ext uri="{FF2B5EF4-FFF2-40B4-BE49-F238E27FC236}">
                <a16:creationId xmlns:a16="http://schemas.microsoft.com/office/drawing/2014/main" id="{242770A2-437A-117A-8466-7EF3ECCB1404}"/>
              </a:ext>
            </a:extLst>
          </p:cNvPr>
          <p:cNvSpPr>
            <a:spLocks noGrp="1"/>
          </p:cNvSpPr>
          <p:nvPr>
            <p:ph type="body" sz="quarter" idx="18" hasCustomPrompt="1"/>
          </p:nvPr>
        </p:nvSpPr>
        <p:spPr>
          <a:xfrm>
            <a:off x="6437971" y="2298325"/>
            <a:ext cx="5307351" cy="1311958"/>
          </a:xfrm>
        </p:spPr>
        <p:txBody>
          <a:bodyPr anchor="t">
            <a:normAutofit/>
          </a:bodyPr>
          <a:lstStyle>
            <a:lvl1pPr marL="0" indent="0">
              <a:buNone/>
              <a:defRPr sz="1270" b="0">
                <a:solidFill>
                  <a:schemeClr val="bg1"/>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lvl="0"/>
            <a:endParaRPr lang="en-US"/>
          </a:p>
        </p:txBody>
      </p:sp>
      <p:sp>
        <p:nvSpPr>
          <p:cNvPr id="35" name="Text Placeholder 15">
            <a:extLst>
              <a:ext uri="{FF2B5EF4-FFF2-40B4-BE49-F238E27FC236}">
                <a16:creationId xmlns:a16="http://schemas.microsoft.com/office/drawing/2014/main" id="{96FE3F1A-EB88-2F6E-108D-B081A23E80F1}"/>
              </a:ext>
            </a:extLst>
          </p:cNvPr>
          <p:cNvSpPr>
            <a:spLocks noGrp="1"/>
          </p:cNvSpPr>
          <p:nvPr>
            <p:ph type="body" sz="quarter" idx="19" hasCustomPrompt="1"/>
          </p:nvPr>
        </p:nvSpPr>
        <p:spPr>
          <a:xfrm>
            <a:off x="6435194" y="4521696"/>
            <a:ext cx="5307351" cy="568768"/>
          </a:xfrm>
        </p:spPr>
        <p:txBody>
          <a:bodyPr anchor="b">
            <a:normAutofit/>
          </a:bodyPr>
          <a:lstStyle>
            <a:lvl1pPr marL="0" indent="0">
              <a:buNone/>
              <a:defRPr sz="2117" b="1">
                <a:solidFill>
                  <a:schemeClr val="tx2"/>
                </a:solidFill>
              </a:defRPr>
            </a:lvl1pPr>
          </a:lstStyle>
          <a:p>
            <a:pPr lvl="0"/>
            <a:r>
              <a:rPr lang="en-GB"/>
              <a:t>This Is A One Line Space For The Title</a:t>
            </a:r>
            <a:endParaRPr lang="en-US"/>
          </a:p>
        </p:txBody>
      </p:sp>
      <p:sp>
        <p:nvSpPr>
          <p:cNvPr id="36" name="Text Placeholder 15">
            <a:extLst>
              <a:ext uri="{FF2B5EF4-FFF2-40B4-BE49-F238E27FC236}">
                <a16:creationId xmlns:a16="http://schemas.microsoft.com/office/drawing/2014/main" id="{C4BD0A2B-21BD-E582-B42C-4B8A669DC1E4}"/>
              </a:ext>
            </a:extLst>
          </p:cNvPr>
          <p:cNvSpPr>
            <a:spLocks noGrp="1"/>
          </p:cNvSpPr>
          <p:nvPr>
            <p:ph type="body" sz="quarter" idx="20" hasCustomPrompt="1"/>
          </p:nvPr>
        </p:nvSpPr>
        <p:spPr>
          <a:xfrm>
            <a:off x="6437971" y="5102886"/>
            <a:ext cx="5307351" cy="1311958"/>
          </a:xfrm>
        </p:spPr>
        <p:txBody>
          <a:bodyPr anchor="t">
            <a:normAutofit/>
          </a:bodyPr>
          <a:lstStyle>
            <a:lvl1pPr marL="0" indent="0">
              <a:buNone/>
              <a:defRPr sz="1270" b="0">
                <a:solidFill>
                  <a:schemeClr val="tx2"/>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lvl="0"/>
            <a:endParaRPr lang="en-US"/>
          </a:p>
        </p:txBody>
      </p:sp>
    </p:spTree>
    <p:extLst>
      <p:ext uri="{BB962C8B-B14F-4D97-AF65-F5344CB8AC3E}">
        <p14:creationId xmlns:p14="http://schemas.microsoft.com/office/powerpoint/2010/main" val="1983479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Spotlight - Dark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D9E3CF-486A-0AA0-881D-8BF9CBF1CB4F}"/>
              </a:ext>
            </a:extLst>
          </p:cNvPr>
          <p:cNvSpPr/>
          <p:nvPr userDrawn="1"/>
        </p:nvSpPr>
        <p:spPr>
          <a:xfrm>
            <a:off x="228485" y="228489"/>
            <a:ext cx="11735031" cy="6404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 name="Title 1">
            <a:extLst>
              <a:ext uri="{FF2B5EF4-FFF2-40B4-BE49-F238E27FC236}">
                <a16:creationId xmlns:a16="http://schemas.microsoft.com/office/drawing/2014/main" id="{A34362E4-0DF6-4F62-A5F9-A5B7C033E376}"/>
              </a:ext>
            </a:extLst>
          </p:cNvPr>
          <p:cNvSpPr>
            <a:spLocks noGrp="1"/>
          </p:cNvSpPr>
          <p:nvPr>
            <p:ph type="title" hasCustomPrompt="1"/>
          </p:nvPr>
        </p:nvSpPr>
        <p:spPr>
          <a:xfrm>
            <a:off x="449455" y="472178"/>
            <a:ext cx="7720790" cy="1366105"/>
          </a:xfrm>
        </p:spPr>
        <p:txBody>
          <a:bodyPr/>
          <a:lstStyle>
            <a:lvl1pPr algn="l">
              <a:defRPr b="1">
                <a:solidFill>
                  <a:schemeClr val="bg1"/>
                </a:solidFill>
              </a:defRPr>
            </a:lvl1pPr>
          </a:lstStyle>
          <a:p>
            <a:r>
              <a:rPr lang="en-GB"/>
              <a:t>Lorem Ipsum Is Dummy Text On Two Lines That Fills This</a:t>
            </a:r>
            <a:endParaRPr lang="en-US"/>
          </a:p>
        </p:txBody>
      </p:sp>
      <p:sp>
        <p:nvSpPr>
          <p:cNvPr id="13" name="Picture Placeholder 8">
            <a:extLst>
              <a:ext uri="{FF2B5EF4-FFF2-40B4-BE49-F238E27FC236}">
                <a16:creationId xmlns:a16="http://schemas.microsoft.com/office/drawing/2014/main" id="{F1AF453D-0B98-186E-D511-63D45A723A71}"/>
              </a:ext>
            </a:extLst>
          </p:cNvPr>
          <p:cNvSpPr>
            <a:spLocks noGrp="1" noChangeAspect="1"/>
          </p:cNvSpPr>
          <p:nvPr>
            <p:ph type="pic" sz="quarter" idx="15" hasCustomPrompt="1"/>
          </p:nvPr>
        </p:nvSpPr>
        <p:spPr>
          <a:xfrm>
            <a:off x="449455" y="2065528"/>
            <a:ext cx="7720791" cy="4343011"/>
          </a:xfrm>
        </p:spPr>
        <p:txBody>
          <a:bodyPr/>
          <a:lstStyle>
            <a:lvl1pPr marL="0" indent="0">
              <a:buNone/>
              <a:defRPr>
                <a:solidFill>
                  <a:schemeClr val="bg2"/>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19" name="Text Placeholder 15">
            <a:extLst>
              <a:ext uri="{FF2B5EF4-FFF2-40B4-BE49-F238E27FC236}">
                <a16:creationId xmlns:a16="http://schemas.microsoft.com/office/drawing/2014/main" id="{437922D6-41A9-68C1-F58B-95F2625AD3FF}"/>
              </a:ext>
            </a:extLst>
          </p:cNvPr>
          <p:cNvSpPr>
            <a:spLocks noGrp="1"/>
          </p:cNvSpPr>
          <p:nvPr>
            <p:ph type="body" sz="quarter" idx="20" hasCustomPrompt="1"/>
          </p:nvPr>
        </p:nvSpPr>
        <p:spPr>
          <a:xfrm>
            <a:off x="8399827" y="472178"/>
            <a:ext cx="3345495" cy="5936360"/>
          </a:xfrm>
        </p:spPr>
        <p:txBody>
          <a:bodyPr anchor="ctr">
            <a:noAutofit/>
          </a:bodyPr>
          <a:lstStyle>
            <a:lvl1pPr marL="0" indent="0">
              <a:buNone/>
              <a:defRPr sz="1482" b="0">
                <a:solidFill>
                  <a:schemeClr val="bg1"/>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Maybe this can be the last line.</a:t>
            </a:r>
            <a:endParaRPr lang="en-US"/>
          </a:p>
        </p:txBody>
      </p:sp>
    </p:spTree>
    <p:extLst>
      <p:ext uri="{BB962C8B-B14F-4D97-AF65-F5344CB8AC3E}">
        <p14:creationId xmlns:p14="http://schemas.microsoft.com/office/powerpoint/2010/main" val="11573994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Spotlight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D9E3CF-486A-0AA0-881D-8BF9CBF1CB4F}"/>
              </a:ext>
            </a:extLst>
          </p:cNvPr>
          <p:cNvSpPr/>
          <p:nvPr userDrawn="1"/>
        </p:nvSpPr>
        <p:spPr>
          <a:xfrm>
            <a:off x="228485" y="228489"/>
            <a:ext cx="11735031" cy="64040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 name="Title 1">
            <a:extLst>
              <a:ext uri="{FF2B5EF4-FFF2-40B4-BE49-F238E27FC236}">
                <a16:creationId xmlns:a16="http://schemas.microsoft.com/office/drawing/2014/main" id="{A34362E4-0DF6-4F62-A5F9-A5B7C033E376}"/>
              </a:ext>
            </a:extLst>
          </p:cNvPr>
          <p:cNvSpPr>
            <a:spLocks noGrp="1"/>
          </p:cNvSpPr>
          <p:nvPr>
            <p:ph type="title" hasCustomPrompt="1"/>
          </p:nvPr>
        </p:nvSpPr>
        <p:spPr>
          <a:xfrm>
            <a:off x="449455" y="472178"/>
            <a:ext cx="7720790" cy="1366105"/>
          </a:xfrm>
        </p:spPr>
        <p:txBody>
          <a:bodyPr/>
          <a:lstStyle>
            <a:lvl1pPr algn="l">
              <a:defRPr b="1">
                <a:solidFill>
                  <a:schemeClr val="tx2"/>
                </a:solidFill>
              </a:defRPr>
            </a:lvl1pPr>
          </a:lstStyle>
          <a:p>
            <a:r>
              <a:rPr lang="en-GB"/>
              <a:t>Lorem Ipsum Is Dummy Text On Two Lines That Fills This</a:t>
            </a:r>
            <a:endParaRPr lang="en-US"/>
          </a:p>
        </p:txBody>
      </p:sp>
      <p:sp>
        <p:nvSpPr>
          <p:cNvPr id="13" name="Picture Placeholder 8">
            <a:extLst>
              <a:ext uri="{FF2B5EF4-FFF2-40B4-BE49-F238E27FC236}">
                <a16:creationId xmlns:a16="http://schemas.microsoft.com/office/drawing/2014/main" id="{F1AF453D-0B98-186E-D511-63D45A723A71}"/>
              </a:ext>
            </a:extLst>
          </p:cNvPr>
          <p:cNvSpPr>
            <a:spLocks noGrp="1" noChangeAspect="1"/>
          </p:cNvSpPr>
          <p:nvPr>
            <p:ph type="pic" sz="quarter" idx="15" hasCustomPrompt="1"/>
          </p:nvPr>
        </p:nvSpPr>
        <p:spPr>
          <a:xfrm>
            <a:off x="449455" y="2065528"/>
            <a:ext cx="7720791" cy="4343011"/>
          </a:xfrm>
        </p:spPr>
        <p:txBody>
          <a:bodyPr/>
          <a:lstStyle>
            <a:lvl1pPr marL="0" indent="0">
              <a:buNone/>
              <a:defRPr>
                <a:solidFill>
                  <a:schemeClr val="tx2"/>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19" name="Text Placeholder 15">
            <a:extLst>
              <a:ext uri="{FF2B5EF4-FFF2-40B4-BE49-F238E27FC236}">
                <a16:creationId xmlns:a16="http://schemas.microsoft.com/office/drawing/2014/main" id="{437922D6-41A9-68C1-F58B-95F2625AD3FF}"/>
              </a:ext>
            </a:extLst>
          </p:cNvPr>
          <p:cNvSpPr>
            <a:spLocks noGrp="1"/>
          </p:cNvSpPr>
          <p:nvPr>
            <p:ph type="body" sz="quarter" idx="20" hasCustomPrompt="1"/>
          </p:nvPr>
        </p:nvSpPr>
        <p:spPr>
          <a:xfrm>
            <a:off x="8399827" y="472178"/>
            <a:ext cx="3345495" cy="5936360"/>
          </a:xfrm>
        </p:spPr>
        <p:txBody>
          <a:bodyPr anchor="ctr">
            <a:noAutofit/>
          </a:bodyPr>
          <a:lstStyle>
            <a:lvl1pPr marL="0" indent="0">
              <a:buNone/>
              <a:defRPr sz="1482" b="0">
                <a:solidFill>
                  <a:schemeClr val="tx2"/>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Maybe this can be the last line.</a:t>
            </a:r>
            <a:endParaRPr lang="en-US"/>
          </a:p>
        </p:txBody>
      </p:sp>
    </p:spTree>
    <p:extLst>
      <p:ext uri="{BB962C8B-B14F-4D97-AF65-F5344CB8AC3E}">
        <p14:creationId xmlns:p14="http://schemas.microsoft.com/office/powerpoint/2010/main" val="192744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Spotlight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D9E3CF-486A-0AA0-881D-8BF9CBF1CB4F}"/>
              </a:ext>
            </a:extLst>
          </p:cNvPr>
          <p:cNvSpPr/>
          <p:nvPr userDrawn="1"/>
        </p:nvSpPr>
        <p:spPr>
          <a:xfrm>
            <a:off x="228485" y="228489"/>
            <a:ext cx="11735031" cy="64040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 name="Title 1">
            <a:extLst>
              <a:ext uri="{FF2B5EF4-FFF2-40B4-BE49-F238E27FC236}">
                <a16:creationId xmlns:a16="http://schemas.microsoft.com/office/drawing/2014/main" id="{A34362E4-0DF6-4F62-A5F9-A5B7C033E376}"/>
              </a:ext>
            </a:extLst>
          </p:cNvPr>
          <p:cNvSpPr>
            <a:spLocks noGrp="1"/>
          </p:cNvSpPr>
          <p:nvPr>
            <p:ph type="title" hasCustomPrompt="1"/>
          </p:nvPr>
        </p:nvSpPr>
        <p:spPr>
          <a:xfrm>
            <a:off x="449455" y="472178"/>
            <a:ext cx="7720790" cy="1366105"/>
          </a:xfrm>
        </p:spPr>
        <p:txBody>
          <a:bodyPr/>
          <a:lstStyle>
            <a:lvl1pPr algn="l">
              <a:defRPr b="1">
                <a:solidFill>
                  <a:schemeClr val="bg1"/>
                </a:solidFill>
              </a:defRPr>
            </a:lvl1pPr>
          </a:lstStyle>
          <a:p>
            <a:r>
              <a:rPr lang="en-GB"/>
              <a:t>Lorem Ipsum Is Dummy Text On Two Lines That Fills This</a:t>
            </a:r>
            <a:endParaRPr lang="en-US"/>
          </a:p>
        </p:txBody>
      </p:sp>
      <p:sp>
        <p:nvSpPr>
          <p:cNvPr id="13" name="Picture Placeholder 8">
            <a:extLst>
              <a:ext uri="{FF2B5EF4-FFF2-40B4-BE49-F238E27FC236}">
                <a16:creationId xmlns:a16="http://schemas.microsoft.com/office/drawing/2014/main" id="{F1AF453D-0B98-186E-D511-63D45A723A71}"/>
              </a:ext>
            </a:extLst>
          </p:cNvPr>
          <p:cNvSpPr>
            <a:spLocks noGrp="1" noChangeAspect="1"/>
          </p:cNvSpPr>
          <p:nvPr>
            <p:ph type="pic" sz="quarter" idx="15" hasCustomPrompt="1"/>
          </p:nvPr>
        </p:nvSpPr>
        <p:spPr>
          <a:xfrm>
            <a:off x="449455" y="2065528"/>
            <a:ext cx="7720791" cy="4343011"/>
          </a:xfrm>
        </p:spPr>
        <p:txBody>
          <a:bodyPr/>
          <a:lstStyle>
            <a:lvl1pPr marL="0" indent="0">
              <a:buNone/>
              <a:defRPr>
                <a:solidFill>
                  <a:schemeClr val="bg1"/>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19" name="Text Placeholder 15">
            <a:extLst>
              <a:ext uri="{FF2B5EF4-FFF2-40B4-BE49-F238E27FC236}">
                <a16:creationId xmlns:a16="http://schemas.microsoft.com/office/drawing/2014/main" id="{437922D6-41A9-68C1-F58B-95F2625AD3FF}"/>
              </a:ext>
            </a:extLst>
          </p:cNvPr>
          <p:cNvSpPr>
            <a:spLocks noGrp="1"/>
          </p:cNvSpPr>
          <p:nvPr>
            <p:ph type="body" sz="quarter" idx="20" hasCustomPrompt="1"/>
          </p:nvPr>
        </p:nvSpPr>
        <p:spPr>
          <a:xfrm>
            <a:off x="8399827" y="472178"/>
            <a:ext cx="3345495" cy="5936360"/>
          </a:xfrm>
        </p:spPr>
        <p:txBody>
          <a:bodyPr anchor="ctr">
            <a:noAutofit/>
          </a:bodyPr>
          <a:lstStyle>
            <a:lvl1pPr marL="0" indent="0">
              <a:buNone/>
              <a:defRPr sz="1482" b="0">
                <a:solidFill>
                  <a:schemeClr val="bg1"/>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Maybe this can be the last line.</a:t>
            </a:r>
            <a:endParaRPr lang="en-US"/>
          </a:p>
        </p:txBody>
      </p:sp>
    </p:spTree>
    <p:extLst>
      <p:ext uri="{BB962C8B-B14F-4D97-AF65-F5344CB8AC3E}">
        <p14:creationId xmlns:p14="http://schemas.microsoft.com/office/powerpoint/2010/main" val="27705195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Spotlight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D9E3CF-486A-0AA0-881D-8BF9CBF1CB4F}"/>
              </a:ext>
            </a:extLst>
          </p:cNvPr>
          <p:cNvSpPr/>
          <p:nvPr userDrawn="1"/>
        </p:nvSpPr>
        <p:spPr>
          <a:xfrm>
            <a:off x="228485" y="228489"/>
            <a:ext cx="11735031" cy="64040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 name="Title 1">
            <a:extLst>
              <a:ext uri="{FF2B5EF4-FFF2-40B4-BE49-F238E27FC236}">
                <a16:creationId xmlns:a16="http://schemas.microsoft.com/office/drawing/2014/main" id="{A34362E4-0DF6-4F62-A5F9-A5B7C033E376}"/>
              </a:ext>
            </a:extLst>
          </p:cNvPr>
          <p:cNvSpPr>
            <a:spLocks noGrp="1"/>
          </p:cNvSpPr>
          <p:nvPr>
            <p:ph type="title" hasCustomPrompt="1"/>
          </p:nvPr>
        </p:nvSpPr>
        <p:spPr>
          <a:xfrm>
            <a:off x="449455" y="472178"/>
            <a:ext cx="7720790" cy="1366105"/>
          </a:xfrm>
        </p:spPr>
        <p:txBody>
          <a:bodyPr/>
          <a:lstStyle>
            <a:lvl1pPr algn="l">
              <a:defRPr b="1">
                <a:solidFill>
                  <a:schemeClr val="tx1"/>
                </a:solidFill>
              </a:defRPr>
            </a:lvl1pPr>
          </a:lstStyle>
          <a:p>
            <a:r>
              <a:rPr lang="en-GB"/>
              <a:t>Lorem Ipsum Is Dummy Text On Two Lines That Fills This</a:t>
            </a:r>
            <a:endParaRPr lang="en-US"/>
          </a:p>
        </p:txBody>
      </p:sp>
      <p:sp>
        <p:nvSpPr>
          <p:cNvPr id="13" name="Picture Placeholder 8">
            <a:extLst>
              <a:ext uri="{FF2B5EF4-FFF2-40B4-BE49-F238E27FC236}">
                <a16:creationId xmlns:a16="http://schemas.microsoft.com/office/drawing/2014/main" id="{F1AF453D-0B98-186E-D511-63D45A723A71}"/>
              </a:ext>
            </a:extLst>
          </p:cNvPr>
          <p:cNvSpPr>
            <a:spLocks noGrp="1" noChangeAspect="1"/>
          </p:cNvSpPr>
          <p:nvPr>
            <p:ph type="pic" sz="quarter" idx="15" hasCustomPrompt="1"/>
          </p:nvPr>
        </p:nvSpPr>
        <p:spPr>
          <a:xfrm>
            <a:off x="449455" y="2065528"/>
            <a:ext cx="7720791" cy="4343011"/>
          </a:xfrm>
        </p:spPr>
        <p:txBody>
          <a:bodyPr/>
          <a:lstStyle>
            <a:lvl1pPr marL="0" indent="0">
              <a:buNone/>
              <a:defRPr>
                <a:solidFill>
                  <a:schemeClr val="tx1"/>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19" name="Text Placeholder 15">
            <a:extLst>
              <a:ext uri="{FF2B5EF4-FFF2-40B4-BE49-F238E27FC236}">
                <a16:creationId xmlns:a16="http://schemas.microsoft.com/office/drawing/2014/main" id="{437922D6-41A9-68C1-F58B-95F2625AD3FF}"/>
              </a:ext>
            </a:extLst>
          </p:cNvPr>
          <p:cNvSpPr>
            <a:spLocks noGrp="1"/>
          </p:cNvSpPr>
          <p:nvPr>
            <p:ph type="body" sz="quarter" idx="20" hasCustomPrompt="1"/>
          </p:nvPr>
        </p:nvSpPr>
        <p:spPr>
          <a:xfrm>
            <a:off x="8399827" y="472178"/>
            <a:ext cx="3345495" cy="5936360"/>
          </a:xfrm>
        </p:spPr>
        <p:txBody>
          <a:bodyPr anchor="ctr">
            <a:noAutofit/>
          </a:bodyPr>
          <a:lstStyle>
            <a:lvl1pPr marL="0" indent="0">
              <a:buNone/>
              <a:defRPr sz="1482" b="0">
                <a:solidFill>
                  <a:schemeClr val="tx1"/>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Maybe this can be the last line.</a:t>
            </a:r>
            <a:endParaRPr lang="en-US"/>
          </a:p>
        </p:txBody>
      </p:sp>
    </p:spTree>
    <p:extLst>
      <p:ext uri="{BB962C8B-B14F-4D97-AF65-F5344CB8AC3E}">
        <p14:creationId xmlns:p14="http://schemas.microsoft.com/office/powerpoint/2010/main" val="752741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Photo -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0668E-3180-60A5-8C48-2DAD9618BB9F}"/>
              </a:ext>
            </a:extLst>
          </p:cNvPr>
          <p:cNvSpPr>
            <a:spLocks noGrp="1"/>
          </p:cNvSpPr>
          <p:nvPr>
            <p:ph type="title" hasCustomPrompt="1"/>
          </p:nvPr>
        </p:nvSpPr>
        <p:spPr/>
        <p:txBody>
          <a:bodyPr/>
          <a:lstStyle/>
          <a:p>
            <a:r>
              <a:rPr lang="en-GB"/>
              <a:t>This Slide Has Pictures</a:t>
            </a:r>
            <a:endParaRPr lang="en-US"/>
          </a:p>
        </p:txBody>
      </p:sp>
      <p:sp>
        <p:nvSpPr>
          <p:cNvPr id="3" name="Footer Placeholder 2">
            <a:extLst>
              <a:ext uri="{FF2B5EF4-FFF2-40B4-BE49-F238E27FC236}">
                <a16:creationId xmlns:a16="http://schemas.microsoft.com/office/drawing/2014/main" id="{57970CC0-B9F6-9B9F-6D4C-E54122163CB8}"/>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993E5506-CCA0-73F7-DBF4-9332D55C0BB7}"/>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92F2B481-CB94-2FEF-56AE-D8AE725A30C4}"/>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8" name="Content Placeholder 7">
            <a:extLst>
              <a:ext uri="{FF2B5EF4-FFF2-40B4-BE49-F238E27FC236}">
                <a16:creationId xmlns:a16="http://schemas.microsoft.com/office/drawing/2014/main" id="{0414D51D-58CD-850E-0D84-50661E5AB5F3}"/>
              </a:ext>
            </a:extLst>
          </p:cNvPr>
          <p:cNvSpPr>
            <a:spLocks noGrp="1"/>
          </p:cNvSpPr>
          <p:nvPr>
            <p:ph sz="quarter" idx="13" hasCustomPrompt="1"/>
          </p:nvPr>
        </p:nvSpPr>
        <p:spPr>
          <a:xfrm>
            <a:off x="243023" y="1304924"/>
            <a:ext cx="7473703" cy="5324587"/>
          </a:xfrm>
        </p:spPr>
        <p:txBody>
          <a:bodyPr/>
          <a:lstStyle/>
          <a:p>
            <a:pPr lvl="0"/>
            <a:r>
              <a:rPr lang="en-GB"/>
              <a:t>Always insert pictures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58303AC9-A51D-7D2F-207C-31546810AF42}"/>
              </a:ext>
            </a:extLst>
          </p:cNvPr>
          <p:cNvSpPr>
            <a:spLocks noGrp="1" noChangeAspect="1"/>
          </p:cNvSpPr>
          <p:nvPr>
            <p:ph type="pic" sz="quarter" idx="14" hasCustomPrompt="1"/>
          </p:nvPr>
        </p:nvSpPr>
        <p:spPr>
          <a:xfrm>
            <a:off x="7968726" y="1304924"/>
            <a:ext cx="3993380" cy="5324587"/>
          </a:xfrm>
        </p:spPr>
        <p:txBody>
          <a:bodyPr/>
          <a:lstStyle>
            <a:lvl1pPr>
              <a:defRPr>
                <a:solidFill>
                  <a:schemeClr val="accent1"/>
                </a:solidFill>
              </a:defRPr>
            </a:lvl1pPr>
          </a:lstStyle>
          <a:p>
            <a:r>
              <a:rPr lang="en-US"/>
              <a:t>Picture – 4x3</a:t>
            </a:r>
          </a:p>
        </p:txBody>
      </p:sp>
    </p:spTree>
    <p:extLst>
      <p:ext uri="{BB962C8B-B14F-4D97-AF65-F5344CB8AC3E}">
        <p14:creationId xmlns:p14="http://schemas.microsoft.com/office/powerpoint/2010/main" val="3812654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Spotlight - Medium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D9E3CF-486A-0AA0-881D-8BF9CBF1CB4F}"/>
              </a:ext>
            </a:extLst>
          </p:cNvPr>
          <p:cNvSpPr/>
          <p:nvPr userDrawn="1"/>
        </p:nvSpPr>
        <p:spPr>
          <a:xfrm>
            <a:off x="228485" y="228489"/>
            <a:ext cx="11735031" cy="64040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 name="Title 1">
            <a:extLst>
              <a:ext uri="{FF2B5EF4-FFF2-40B4-BE49-F238E27FC236}">
                <a16:creationId xmlns:a16="http://schemas.microsoft.com/office/drawing/2014/main" id="{A34362E4-0DF6-4F62-A5F9-A5B7C033E376}"/>
              </a:ext>
            </a:extLst>
          </p:cNvPr>
          <p:cNvSpPr>
            <a:spLocks noGrp="1"/>
          </p:cNvSpPr>
          <p:nvPr>
            <p:ph type="title" hasCustomPrompt="1"/>
          </p:nvPr>
        </p:nvSpPr>
        <p:spPr>
          <a:xfrm>
            <a:off x="449455" y="472178"/>
            <a:ext cx="7720790" cy="1366105"/>
          </a:xfrm>
        </p:spPr>
        <p:txBody>
          <a:bodyPr/>
          <a:lstStyle>
            <a:lvl1pPr algn="l">
              <a:defRPr b="1">
                <a:solidFill>
                  <a:schemeClr val="bg1"/>
                </a:solidFill>
              </a:defRPr>
            </a:lvl1pPr>
          </a:lstStyle>
          <a:p>
            <a:r>
              <a:rPr lang="en-GB"/>
              <a:t>Lorem Ipsum Is Dummy Text On Two Lines That Fills This</a:t>
            </a:r>
            <a:endParaRPr lang="en-US"/>
          </a:p>
        </p:txBody>
      </p:sp>
      <p:sp>
        <p:nvSpPr>
          <p:cNvPr id="13" name="Picture Placeholder 8">
            <a:extLst>
              <a:ext uri="{FF2B5EF4-FFF2-40B4-BE49-F238E27FC236}">
                <a16:creationId xmlns:a16="http://schemas.microsoft.com/office/drawing/2014/main" id="{F1AF453D-0B98-186E-D511-63D45A723A71}"/>
              </a:ext>
            </a:extLst>
          </p:cNvPr>
          <p:cNvSpPr>
            <a:spLocks noGrp="1" noChangeAspect="1"/>
          </p:cNvSpPr>
          <p:nvPr>
            <p:ph type="pic" sz="quarter" idx="15" hasCustomPrompt="1"/>
          </p:nvPr>
        </p:nvSpPr>
        <p:spPr>
          <a:xfrm>
            <a:off x="449455" y="2065528"/>
            <a:ext cx="7720791" cy="4343011"/>
          </a:xfrm>
        </p:spPr>
        <p:txBody>
          <a:bodyPr/>
          <a:lstStyle>
            <a:lvl1pPr marL="0" indent="0">
              <a:buNone/>
              <a:defRPr>
                <a:solidFill>
                  <a:schemeClr val="bg1"/>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19" name="Text Placeholder 15">
            <a:extLst>
              <a:ext uri="{FF2B5EF4-FFF2-40B4-BE49-F238E27FC236}">
                <a16:creationId xmlns:a16="http://schemas.microsoft.com/office/drawing/2014/main" id="{437922D6-41A9-68C1-F58B-95F2625AD3FF}"/>
              </a:ext>
            </a:extLst>
          </p:cNvPr>
          <p:cNvSpPr>
            <a:spLocks noGrp="1"/>
          </p:cNvSpPr>
          <p:nvPr>
            <p:ph type="body" sz="quarter" idx="20" hasCustomPrompt="1"/>
          </p:nvPr>
        </p:nvSpPr>
        <p:spPr>
          <a:xfrm>
            <a:off x="8399827" y="472178"/>
            <a:ext cx="3345495" cy="5936360"/>
          </a:xfrm>
        </p:spPr>
        <p:txBody>
          <a:bodyPr anchor="ctr">
            <a:noAutofit/>
          </a:bodyPr>
          <a:lstStyle>
            <a:lvl1pPr marL="0" indent="0">
              <a:buNone/>
              <a:defRPr sz="1482" b="0">
                <a:solidFill>
                  <a:schemeClr val="bg1"/>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Maybe this can be the last line.</a:t>
            </a:r>
            <a:endParaRPr lang="en-US"/>
          </a:p>
        </p:txBody>
      </p:sp>
    </p:spTree>
    <p:extLst>
      <p:ext uri="{BB962C8B-B14F-4D97-AF65-F5344CB8AC3E}">
        <p14:creationId xmlns:p14="http://schemas.microsoft.com/office/powerpoint/2010/main" val="36373197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Numb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AE9EFAC-8F6E-FCB8-02CE-CCC84E864C82}"/>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41D79A00-1F56-C451-95A0-C07C920E508C}"/>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6613DD3B-A725-A3AB-81D0-AB90A26B6F95}"/>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7" name="Text Placeholder 2">
            <a:extLst>
              <a:ext uri="{FF2B5EF4-FFF2-40B4-BE49-F238E27FC236}">
                <a16:creationId xmlns:a16="http://schemas.microsoft.com/office/drawing/2014/main" id="{D2477F87-73E6-EB07-CBB0-BFFE4583CF3D}"/>
              </a:ext>
            </a:extLst>
          </p:cNvPr>
          <p:cNvSpPr>
            <a:spLocks noGrp="1"/>
          </p:cNvSpPr>
          <p:nvPr>
            <p:ph type="body" sz="quarter" idx="13" hasCustomPrompt="1"/>
          </p:nvPr>
        </p:nvSpPr>
        <p:spPr>
          <a:xfrm>
            <a:off x="984602" y="4547607"/>
            <a:ext cx="10224476" cy="521131"/>
          </a:xfrm>
        </p:spPr>
        <p:txBody>
          <a:bodyPr>
            <a:normAutofit/>
          </a:bodyPr>
          <a:lstStyle>
            <a:lvl1pPr marL="0" indent="0" algn="ctr">
              <a:buNone/>
              <a:defRPr sz="2117" b="0" i="0">
                <a:solidFill>
                  <a:schemeClr val="bg2"/>
                </a:solidFill>
                <a:highlight>
                  <a:srgbClr val="192C43"/>
                </a:highlight>
                <a:latin typeface="Poppins" pitchFamily="2" charset="77"/>
                <a:cs typeface="Poppins" pitchFamily="2" charset="77"/>
              </a:defRPr>
            </a:lvl1pPr>
            <a:lvl2pPr marL="483843" indent="0" algn="ctr">
              <a:buNone/>
              <a:defRPr/>
            </a:lvl2pPr>
            <a:lvl3pPr marL="967685" indent="0" algn="ctr">
              <a:buNone/>
              <a:defRPr/>
            </a:lvl3pPr>
            <a:lvl4pPr marL="1451528" indent="0" algn="ctr">
              <a:buNone/>
              <a:defRPr/>
            </a:lvl4pPr>
            <a:lvl5pPr marL="1935371" indent="0" algn="ctr">
              <a:buNone/>
              <a:defRPr/>
            </a:lvl5pPr>
          </a:lstStyle>
          <a:p>
            <a:pPr lvl="0"/>
            <a:r>
              <a:rPr lang="en-GB"/>
              <a:t>Click to add a subtitle explaining this statistic</a:t>
            </a:r>
            <a:endParaRPr lang="en-US"/>
          </a:p>
        </p:txBody>
      </p:sp>
      <p:sp>
        <p:nvSpPr>
          <p:cNvPr id="9" name="Title 8">
            <a:extLst>
              <a:ext uri="{FF2B5EF4-FFF2-40B4-BE49-F238E27FC236}">
                <a16:creationId xmlns:a16="http://schemas.microsoft.com/office/drawing/2014/main" id="{119F829E-6762-E329-C32D-D9C7E9423531}"/>
              </a:ext>
            </a:extLst>
          </p:cNvPr>
          <p:cNvSpPr>
            <a:spLocks noGrp="1"/>
          </p:cNvSpPr>
          <p:nvPr>
            <p:ph type="title" hasCustomPrompt="1"/>
          </p:nvPr>
        </p:nvSpPr>
        <p:spPr>
          <a:xfrm>
            <a:off x="228487" y="1347094"/>
            <a:ext cx="11733619" cy="3200513"/>
          </a:xfrm>
          <a:noFill/>
        </p:spPr>
        <p:txBody>
          <a:bodyPr anchor="b">
            <a:noAutofit/>
          </a:bodyPr>
          <a:lstStyle>
            <a:lvl1pPr algn="ctr">
              <a:defRPr sz="12700" b="0">
                <a:solidFill>
                  <a:schemeClr val="tx2"/>
                </a:solidFill>
                <a:highlight>
                  <a:srgbClr val="D2EB00"/>
                </a:highlight>
              </a:defRPr>
            </a:lvl1pPr>
          </a:lstStyle>
          <a:p>
            <a:r>
              <a:rPr lang="en-SG"/>
              <a:t>XX%</a:t>
            </a:r>
          </a:p>
        </p:txBody>
      </p:sp>
    </p:spTree>
    <p:extLst>
      <p:ext uri="{BB962C8B-B14F-4D97-AF65-F5344CB8AC3E}">
        <p14:creationId xmlns:p14="http://schemas.microsoft.com/office/powerpoint/2010/main" val="3451049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preserve="1" userDrawn="1">
  <p:cSld name="Numbers and text">
    <p:spTree>
      <p:nvGrpSpPr>
        <p:cNvPr id="1" name="Shape 339"/>
        <p:cNvGrpSpPr/>
        <p:nvPr/>
      </p:nvGrpSpPr>
      <p:grpSpPr>
        <a:xfrm>
          <a:off x="0" y="0"/>
          <a:ext cx="0" cy="0"/>
          <a:chOff x="0" y="0"/>
          <a:chExt cx="0" cy="0"/>
        </a:xfrm>
      </p:grpSpPr>
      <p:sp>
        <p:nvSpPr>
          <p:cNvPr id="342" name="Google Shape;342;p22"/>
          <p:cNvSpPr txBox="1">
            <a:spLocks noGrp="1"/>
          </p:cNvSpPr>
          <p:nvPr>
            <p:ph type="subTitle" idx="1"/>
          </p:nvPr>
        </p:nvSpPr>
        <p:spPr>
          <a:xfrm>
            <a:off x="1115100" y="3963332"/>
            <a:ext cx="2923699" cy="92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b="0" i="0">
                <a:solidFill>
                  <a:schemeClr val="tx2"/>
                </a:solidFill>
                <a:latin typeface="Poppins" pitchFamily="2" charset="77"/>
                <a:cs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44" name="Google Shape;344;p22"/>
          <p:cNvSpPr txBox="1">
            <a:spLocks noGrp="1"/>
          </p:cNvSpPr>
          <p:nvPr>
            <p:ph type="subTitle" idx="3"/>
          </p:nvPr>
        </p:nvSpPr>
        <p:spPr>
          <a:xfrm>
            <a:off x="4627467" y="3963332"/>
            <a:ext cx="2943649" cy="92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b="0" i="0">
                <a:solidFill>
                  <a:schemeClr val="tx2"/>
                </a:solidFill>
                <a:latin typeface="Poppins" pitchFamily="2" charset="77"/>
                <a:cs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46" name="Google Shape;346;p22"/>
          <p:cNvSpPr txBox="1">
            <a:spLocks noGrp="1"/>
          </p:cNvSpPr>
          <p:nvPr>
            <p:ph type="subTitle" idx="5"/>
          </p:nvPr>
        </p:nvSpPr>
        <p:spPr>
          <a:xfrm>
            <a:off x="8173082" y="3963332"/>
            <a:ext cx="2910400" cy="92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b="0" i="0">
                <a:solidFill>
                  <a:schemeClr val="tx2"/>
                </a:solidFill>
                <a:latin typeface="Poppins" pitchFamily="2" charset="77"/>
                <a:cs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 name="Date Placeholder 1">
            <a:extLst>
              <a:ext uri="{FF2B5EF4-FFF2-40B4-BE49-F238E27FC236}">
                <a16:creationId xmlns:a16="http://schemas.microsoft.com/office/drawing/2014/main" id="{601F6354-41A9-329C-AE3F-A6C5ADA82AD8}"/>
              </a:ext>
            </a:extLst>
          </p:cNvPr>
          <p:cNvSpPr>
            <a:spLocks noGrp="1"/>
          </p:cNvSpPr>
          <p:nvPr>
            <p:ph type="dt" sz="half" idx="10"/>
          </p:nvPr>
        </p:nvSpPr>
        <p:spPr/>
        <p:txBody>
          <a:bodyPr/>
          <a:lstStyle/>
          <a:p>
            <a:fld id="{EB06EE6E-CE76-744C-BB06-2928A6806E23}" type="datetimeFigureOut">
              <a:rPr lang="en-US" smtClean="0"/>
              <a:pPr/>
              <a:t>3/12/2024</a:t>
            </a:fld>
            <a:endParaRPr lang="en-US"/>
          </a:p>
        </p:txBody>
      </p:sp>
      <p:sp>
        <p:nvSpPr>
          <p:cNvPr id="3" name="Footer Placeholder 2">
            <a:extLst>
              <a:ext uri="{FF2B5EF4-FFF2-40B4-BE49-F238E27FC236}">
                <a16:creationId xmlns:a16="http://schemas.microsoft.com/office/drawing/2014/main" id="{86BAAB2D-72F1-9E47-298D-6101345A35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1C212A-F816-C0FD-005A-E3B8BF0F7F4A}"/>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6" name="Text Placeholder 5">
            <a:extLst>
              <a:ext uri="{FF2B5EF4-FFF2-40B4-BE49-F238E27FC236}">
                <a16:creationId xmlns:a16="http://schemas.microsoft.com/office/drawing/2014/main" id="{183A1747-7014-8FCA-E9B1-88D22A1327E4}"/>
              </a:ext>
            </a:extLst>
          </p:cNvPr>
          <p:cNvSpPr>
            <a:spLocks noGrp="1"/>
          </p:cNvSpPr>
          <p:nvPr>
            <p:ph type="body" sz="quarter" idx="13" hasCustomPrompt="1"/>
          </p:nvPr>
        </p:nvSpPr>
        <p:spPr>
          <a:xfrm>
            <a:off x="1115099" y="1838532"/>
            <a:ext cx="2923700" cy="2124800"/>
          </a:xfrm>
        </p:spPr>
        <p:txBody>
          <a:bodyPr anchor="b">
            <a:noAutofit/>
          </a:bodyPr>
          <a:lstStyle>
            <a:lvl1pPr marL="0" indent="0" algn="ctr">
              <a:buNone/>
              <a:defRPr sz="9525">
                <a:highlight>
                  <a:srgbClr val="D2EB00"/>
                </a:highlight>
              </a:defRPr>
            </a:lvl1pPr>
          </a:lstStyle>
          <a:p>
            <a:pPr lvl="0"/>
            <a:r>
              <a:rPr lang="en-US"/>
              <a:t>XX%</a:t>
            </a:r>
          </a:p>
        </p:txBody>
      </p:sp>
      <p:sp>
        <p:nvSpPr>
          <p:cNvPr id="7" name="Text Placeholder 5">
            <a:extLst>
              <a:ext uri="{FF2B5EF4-FFF2-40B4-BE49-F238E27FC236}">
                <a16:creationId xmlns:a16="http://schemas.microsoft.com/office/drawing/2014/main" id="{19B898E4-6298-D648-B11A-D24AC8DD716D}"/>
              </a:ext>
            </a:extLst>
          </p:cNvPr>
          <p:cNvSpPr>
            <a:spLocks noGrp="1"/>
          </p:cNvSpPr>
          <p:nvPr>
            <p:ph type="body" sz="quarter" idx="14" hasCustomPrompt="1"/>
          </p:nvPr>
        </p:nvSpPr>
        <p:spPr>
          <a:xfrm>
            <a:off x="4640765" y="1838532"/>
            <a:ext cx="2923700" cy="2124800"/>
          </a:xfrm>
        </p:spPr>
        <p:txBody>
          <a:bodyPr anchor="b">
            <a:noAutofit/>
          </a:bodyPr>
          <a:lstStyle>
            <a:lvl1pPr marL="0" indent="0" algn="ctr">
              <a:buNone/>
              <a:defRPr sz="9525">
                <a:highlight>
                  <a:srgbClr val="D2EB00"/>
                </a:highlight>
              </a:defRPr>
            </a:lvl1pPr>
          </a:lstStyle>
          <a:p>
            <a:pPr lvl="0"/>
            <a:r>
              <a:rPr lang="en-US"/>
              <a:t>XX%</a:t>
            </a:r>
          </a:p>
        </p:txBody>
      </p:sp>
      <p:sp>
        <p:nvSpPr>
          <p:cNvPr id="8" name="Text Placeholder 5">
            <a:extLst>
              <a:ext uri="{FF2B5EF4-FFF2-40B4-BE49-F238E27FC236}">
                <a16:creationId xmlns:a16="http://schemas.microsoft.com/office/drawing/2014/main" id="{DD4BBFD1-85AA-AD75-94E3-6DAAF2A3CC5D}"/>
              </a:ext>
            </a:extLst>
          </p:cNvPr>
          <p:cNvSpPr>
            <a:spLocks noGrp="1"/>
          </p:cNvSpPr>
          <p:nvPr>
            <p:ph type="body" sz="quarter" idx="15" hasCustomPrompt="1"/>
          </p:nvPr>
        </p:nvSpPr>
        <p:spPr>
          <a:xfrm>
            <a:off x="8166431" y="1832268"/>
            <a:ext cx="2923700" cy="2124800"/>
          </a:xfrm>
        </p:spPr>
        <p:txBody>
          <a:bodyPr anchor="b">
            <a:noAutofit/>
          </a:bodyPr>
          <a:lstStyle>
            <a:lvl1pPr marL="0" indent="0" algn="ctr">
              <a:buNone/>
              <a:defRPr sz="9525">
                <a:highlight>
                  <a:srgbClr val="D2EB00"/>
                </a:highlight>
              </a:defRPr>
            </a:lvl1pPr>
          </a:lstStyle>
          <a:p>
            <a:pPr lvl="0"/>
            <a:r>
              <a:rPr lang="en-US"/>
              <a:t>XX%</a:t>
            </a:r>
          </a:p>
        </p:txBody>
      </p:sp>
    </p:spTree>
    <p:extLst>
      <p:ext uri="{BB962C8B-B14F-4D97-AF65-F5344CB8AC3E}">
        <p14:creationId xmlns:p14="http://schemas.microsoft.com/office/powerpoint/2010/main" val="14106338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g Number - 2 x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1B46AFD-B7B4-E2FE-40DE-46FEB0221E5A}"/>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69B8C575-76BD-CA31-CE41-1CDE920A0082}"/>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9F9D5A4B-8228-7DE0-0B7A-1AEDFB97EB26}"/>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18" name="Title 17">
            <a:extLst>
              <a:ext uri="{FF2B5EF4-FFF2-40B4-BE49-F238E27FC236}">
                <a16:creationId xmlns:a16="http://schemas.microsoft.com/office/drawing/2014/main" id="{8F553149-6867-484B-2A56-05461CD8B97E}"/>
              </a:ext>
            </a:extLst>
          </p:cNvPr>
          <p:cNvSpPr>
            <a:spLocks noGrp="1"/>
          </p:cNvSpPr>
          <p:nvPr>
            <p:ph type="title"/>
          </p:nvPr>
        </p:nvSpPr>
        <p:spPr/>
        <p:txBody>
          <a:bodyPr/>
          <a:lstStyle>
            <a:lvl1pPr>
              <a:defRPr>
                <a:solidFill>
                  <a:schemeClr val="tx2"/>
                </a:solidFill>
              </a:defRPr>
            </a:lvl1pPr>
          </a:lstStyle>
          <a:p>
            <a:r>
              <a:rPr lang="en-GB"/>
              <a:t>Click to edit Master title style</a:t>
            </a:r>
            <a:endParaRPr lang="en-US"/>
          </a:p>
        </p:txBody>
      </p:sp>
      <p:sp>
        <p:nvSpPr>
          <p:cNvPr id="20" name="Text Placeholder 19">
            <a:extLst>
              <a:ext uri="{FF2B5EF4-FFF2-40B4-BE49-F238E27FC236}">
                <a16:creationId xmlns:a16="http://schemas.microsoft.com/office/drawing/2014/main" id="{778A8B9A-0538-CECB-58BF-C9BDF6AC3427}"/>
              </a:ext>
            </a:extLst>
          </p:cNvPr>
          <p:cNvSpPr>
            <a:spLocks noGrp="1"/>
          </p:cNvSpPr>
          <p:nvPr>
            <p:ph type="body" sz="quarter" idx="13" hasCustomPrompt="1"/>
          </p:nvPr>
        </p:nvSpPr>
        <p:spPr>
          <a:xfrm>
            <a:off x="1084916" y="1452168"/>
            <a:ext cx="4038762" cy="1031556"/>
          </a:xfrm>
        </p:spPr>
        <p:txBody>
          <a:bodyPr anchor="b">
            <a:normAutofit/>
          </a:bodyPr>
          <a:lstStyle>
            <a:lvl1pPr marL="0" indent="0" algn="ctr">
              <a:buNone/>
              <a:defRPr sz="4657">
                <a:highlight>
                  <a:srgbClr val="D2EB00"/>
                </a:highlight>
              </a:defRPr>
            </a:lvl1pPr>
          </a:lstStyle>
          <a:p>
            <a:pPr lvl="0"/>
            <a:r>
              <a:rPr lang="en-US"/>
              <a:t>XX%</a:t>
            </a:r>
          </a:p>
        </p:txBody>
      </p:sp>
      <p:sp>
        <p:nvSpPr>
          <p:cNvPr id="21" name="Text Placeholder 19">
            <a:extLst>
              <a:ext uri="{FF2B5EF4-FFF2-40B4-BE49-F238E27FC236}">
                <a16:creationId xmlns:a16="http://schemas.microsoft.com/office/drawing/2014/main" id="{C753190F-8E47-0722-454D-10ABA2A1ADC7}"/>
              </a:ext>
            </a:extLst>
          </p:cNvPr>
          <p:cNvSpPr>
            <a:spLocks noGrp="1"/>
          </p:cNvSpPr>
          <p:nvPr>
            <p:ph type="body" sz="quarter" idx="14" hasCustomPrompt="1"/>
          </p:nvPr>
        </p:nvSpPr>
        <p:spPr>
          <a:xfrm>
            <a:off x="1084916" y="2483724"/>
            <a:ext cx="4038762" cy="497692"/>
          </a:xfrm>
        </p:spPr>
        <p:txBody>
          <a:bodyPr anchor="t">
            <a:noAutofit/>
          </a:bodyPr>
          <a:lstStyle>
            <a:lvl1pPr marL="0" indent="0" algn="ctr">
              <a:buNone/>
              <a:defRPr sz="2963">
                <a:solidFill>
                  <a:schemeClr val="bg2"/>
                </a:solidFill>
                <a:highlight>
                  <a:srgbClr val="182D43"/>
                </a:highlight>
              </a:defRPr>
            </a:lvl1pPr>
          </a:lstStyle>
          <a:p>
            <a:pPr lvl="0"/>
            <a:r>
              <a:rPr lang="en-US"/>
              <a:t>Click to add title</a:t>
            </a:r>
          </a:p>
        </p:txBody>
      </p:sp>
      <p:sp>
        <p:nvSpPr>
          <p:cNvPr id="23" name="Text Placeholder 22">
            <a:extLst>
              <a:ext uri="{FF2B5EF4-FFF2-40B4-BE49-F238E27FC236}">
                <a16:creationId xmlns:a16="http://schemas.microsoft.com/office/drawing/2014/main" id="{0C2A734F-A7DF-474F-D53E-7D8DD5B36FEB}"/>
              </a:ext>
            </a:extLst>
          </p:cNvPr>
          <p:cNvSpPr>
            <a:spLocks noGrp="1"/>
          </p:cNvSpPr>
          <p:nvPr>
            <p:ph type="body" sz="quarter" idx="15" hasCustomPrompt="1"/>
          </p:nvPr>
        </p:nvSpPr>
        <p:spPr>
          <a:xfrm>
            <a:off x="1084916" y="2999305"/>
            <a:ext cx="4038762" cy="688537"/>
          </a:xfrm>
        </p:spPr>
        <p:txBody>
          <a:bodyPr>
            <a:normAutofit/>
          </a:bodyPr>
          <a:lstStyle>
            <a:lvl1pPr marL="0" indent="0" algn="ctr">
              <a:buNone/>
              <a:defRPr sz="1482"/>
            </a:lvl1pPr>
          </a:lstStyle>
          <a:p>
            <a:pPr lvl="0"/>
            <a:r>
              <a:rPr lang="en-GB"/>
              <a:t>This is a subtitle you add words here to fill the void that you feel inside your soul</a:t>
            </a:r>
            <a:endParaRPr lang="en-US"/>
          </a:p>
        </p:txBody>
      </p:sp>
      <p:sp>
        <p:nvSpPr>
          <p:cNvPr id="34" name="Text Placeholder 19">
            <a:extLst>
              <a:ext uri="{FF2B5EF4-FFF2-40B4-BE49-F238E27FC236}">
                <a16:creationId xmlns:a16="http://schemas.microsoft.com/office/drawing/2014/main" id="{D048E871-DF31-48E9-DC2B-8B612D2A6980}"/>
              </a:ext>
            </a:extLst>
          </p:cNvPr>
          <p:cNvSpPr>
            <a:spLocks noGrp="1"/>
          </p:cNvSpPr>
          <p:nvPr>
            <p:ph type="body" sz="quarter" idx="16" hasCustomPrompt="1"/>
          </p:nvPr>
        </p:nvSpPr>
        <p:spPr>
          <a:xfrm>
            <a:off x="1084916" y="4117339"/>
            <a:ext cx="4038762" cy="1031556"/>
          </a:xfrm>
        </p:spPr>
        <p:txBody>
          <a:bodyPr anchor="b">
            <a:normAutofit/>
          </a:bodyPr>
          <a:lstStyle>
            <a:lvl1pPr marL="0" indent="0" algn="ctr">
              <a:buNone/>
              <a:defRPr sz="4657">
                <a:highlight>
                  <a:srgbClr val="D2EB00"/>
                </a:highlight>
              </a:defRPr>
            </a:lvl1pPr>
          </a:lstStyle>
          <a:p>
            <a:pPr lvl="0"/>
            <a:r>
              <a:rPr lang="en-US"/>
              <a:t>XX%</a:t>
            </a:r>
          </a:p>
        </p:txBody>
      </p:sp>
      <p:sp>
        <p:nvSpPr>
          <p:cNvPr id="35" name="Text Placeholder 19">
            <a:extLst>
              <a:ext uri="{FF2B5EF4-FFF2-40B4-BE49-F238E27FC236}">
                <a16:creationId xmlns:a16="http://schemas.microsoft.com/office/drawing/2014/main" id="{53CF9B3A-B0C3-1F46-43D0-EAADD789C300}"/>
              </a:ext>
            </a:extLst>
          </p:cNvPr>
          <p:cNvSpPr>
            <a:spLocks noGrp="1"/>
          </p:cNvSpPr>
          <p:nvPr>
            <p:ph type="body" sz="quarter" idx="17" hasCustomPrompt="1"/>
          </p:nvPr>
        </p:nvSpPr>
        <p:spPr>
          <a:xfrm>
            <a:off x="1084916" y="5148896"/>
            <a:ext cx="4038762" cy="497692"/>
          </a:xfrm>
        </p:spPr>
        <p:txBody>
          <a:bodyPr anchor="t">
            <a:noAutofit/>
          </a:bodyPr>
          <a:lstStyle>
            <a:lvl1pPr marL="0" indent="0" algn="ctr">
              <a:buNone/>
              <a:defRPr sz="2963">
                <a:solidFill>
                  <a:schemeClr val="bg2"/>
                </a:solidFill>
                <a:highlight>
                  <a:srgbClr val="182D43"/>
                </a:highlight>
              </a:defRPr>
            </a:lvl1pPr>
          </a:lstStyle>
          <a:p>
            <a:pPr lvl="0"/>
            <a:r>
              <a:rPr lang="en-US"/>
              <a:t>Click to add title</a:t>
            </a:r>
          </a:p>
        </p:txBody>
      </p:sp>
      <p:sp>
        <p:nvSpPr>
          <p:cNvPr id="36" name="Text Placeholder 22">
            <a:extLst>
              <a:ext uri="{FF2B5EF4-FFF2-40B4-BE49-F238E27FC236}">
                <a16:creationId xmlns:a16="http://schemas.microsoft.com/office/drawing/2014/main" id="{010510B4-E10D-4AC2-3EE2-533DD874D270}"/>
              </a:ext>
            </a:extLst>
          </p:cNvPr>
          <p:cNvSpPr>
            <a:spLocks noGrp="1"/>
          </p:cNvSpPr>
          <p:nvPr>
            <p:ph type="body" sz="quarter" idx="18" hasCustomPrompt="1"/>
          </p:nvPr>
        </p:nvSpPr>
        <p:spPr>
          <a:xfrm>
            <a:off x="1084916" y="5664476"/>
            <a:ext cx="4038762" cy="688537"/>
          </a:xfrm>
        </p:spPr>
        <p:txBody>
          <a:bodyPr>
            <a:normAutofit/>
          </a:bodyPr>
          <a:lstStyle>
            <a:lvl1pPr marL="0" indent="0" algn="ctr">
              <a:buNone/>
              <a:defRPr sz="1482"/>
            </a:lvl1pPr>
          </a:lstStyle>
          <a:p>
            <a:pPr lvl="0"/>
            <a:r>
              <a:rPr lang="en-GB"/>
              <a:t>This is a subtitle you add words here to fill the void that you feel inside your soul</a:t>
            </a:r>
            <a:endParaRPr lang="en-US"/>
          </a:p>
        </p:txBody>
      </p:sp>
      <p:sp>
        <p:nvSpPr>
          <p:cNvPr id="37" name="Text Placeholder 19">
            <a:extLst>
              <a:ext uri="{FF2B5EF4-FFF2-40B4-BE49-F238E27FC236}">
                <a16:creationId xmlns:a16="http://schemas.microsoft.com/office/drawing/2014/main" id="{83377932-0975-9737-D6AB-F4E160183473}"/>
              </a:ext>
            </a:extLst>
          </p:cNvPr>
          <p:cNvSpPr>
            <a:spLocks noGrp="1"/>
          </p:cNvSpPr>
          <p:nvPr>
            <p:ph type="body" sz="quarter" idx="19" hasCustomPrompt="1"/>
          </p:nvPr>
        </p:nvSpPr>
        <p:spPr>
          <a:xfrm>
            <a:off x="7068325" y="1452168"/>
            <a:ext cx="4038762" cy="1031556"/>
          </a:xfrm>
        </p:spPr>
        <p:txBody>
          <a:bodyPr anchor="b">
            <a:normAutofit/>
          </a:bodyPr>
          <a:lstStyle>
            <a:lvl1pPr marL="0" indent="0" algn="ctr">
              <a:buNone/>
              <a:defRPr sz="4657">
                <a:highlight>
                  <a:srgbClr val="D2EB00"/>
                </a:highlight>
              </a:defRPr>
            </a:lvl1pPr>
          </a:lstStyle>
          <a:p>
            <a:pPr lvl="0"/>
            <a:r>
              <a:rPr lang="en-US"/>
              <a:t>XX%</a:t>
            </a:r>
          </a:p>
        </p:txBody>
      </p:sp>
      <p:sp>
        <p:nvSpPr>
          <p:cNvPr id="38" name="Text Placeholder 19">
            <a:extLst>
              <a:ext uri="{FF2B5EF4-FFF2-40B4-BE49-F238E27FC236}">
                <a16:creationId xmlns:a16="http://schemas.microsoft.com/office/drawing/2014/main" id="{B6088B27-56C6-59FD-7FB8-A784384A7004}"/>
              </a:ext>
            </a:extLst>
          </p:cNvPr>
          <p:cNvSpPr>
            <a:spLocks noGrp="1"/>
          </p:cNvSpPr>
          <p:nvPr>
            <p:ph type="body" sz="quarter" idx="20" hasCustomPrompt="1"/>
          </p:nvPr>
        </p:nvSpPr>
        <p:spPr>
          <a:xfrm>
            <a:off x="7068325" y="2483724"/>
            <a:ext cx="4038762" cy="497692"/>
          </a:xfrm>
        </p:spPr>
        <p:txBody>
          <a:bodyPr anchor="t">
            <a:noAutofit/>
          </a:bodyPr>
          <a:lstStyle>
            <a:lvl1pPr marL="0" indent="0" algn="ctr">
              <a:buNone/>
              <a:defRPr sz="2963">
                <a:solidFill>
                  <a:schemeClr val="bg2"/>
                </a:solidFill>
                <a:highlight>
                  <a:srgbClr val="182D43"/>
                </a:highlight>
              </a:defRPr>
            </a:lvl1pPr>
          </a:lstStyle>
          <a:p>
            <a:pPr lvl="0"/>
            <a:r>
              <a:rPr lang="en-US"/>
              <a:t>Click to add title</a:t>
            </a:r>
          </a:p>
        </p:txBody>
      </p:sp>
      <p:sp>
        <p:nvSpPr>
          <p:cNvPr id="39" name="Text Placeholder 22">
            <a:extLst>
              <a:ext uri="{FF2B5EF4-FFF2-40B4-BE49-F238E27FC236}">
                <a16:creationId xmlns:a16="http://schemas.microsoft.com/office/drawing/2014/main" id="{2AFFD920-0F43-E26C-EA3B-E39CDC8A3DA8}"/>
              </a:ext>
            </a:extLst>
          </p:cNvPr>
          <p:cNvSpPr>
            <a:spLocks noGrp="1"/>
          </p:cNvSpPr>
          <p:nvPr>
            <p:ph type="body" sz="quarter" idx="21" hasCustomPrompt="1"/>
          </p:nvPr>
        </p:nvSpPr>
        <p:spPr>
          <a:xfrm>
            <a:off x="7068325" y="2999305"/>
            <a:ext cx="4038762" cy="688537"/>
          </a:xfrm>
        </p:spPr>
        <p:txBody>
          <a:bodyPr>
            <a:normAutofit/>
          </a:bodyPr>
          <a:lstStyle>
            <a:lvl1pPr marL="0" indent="0" algn="ctr">
              <a:buNone/>
              <a:defRPr sz="1482"/>
            </a:lvl1pPr>
          </a:lstStyle>
          <a:p>
            <a:pPr lvl="0"/>
            <a:r>
              <a:rPr lang="en-GB"/>
              <a:t>This is a subtitle you add words here to fill the void that you feel inside your soul</a:t>
            </a:r>
            <a:endParaRPr lang="en-US"/>
          </a:p>
        </p:txBody>
      </p:sp>
      <p:sp>
        <p:nvSpPr>
          <p:cNvPr id="40" name="Text Placeholder 19">
            <a:extLst>
              <a:ext uri="{FF2B5EF4-FFF2-40B4-BE49-F238E27FC236}">
                <a16:creationId xmlns:a16="http://schemas.microsoft.com/office/drawing/2014/main" id="{C3B38361-C3E5-CECE-A085-CB02A925EEA9}"/>
              </a:ext>
            </a:extLst>
          </p:cNvPr>
          <p:cNvSpPr>
            <a:spLocks noGrp="1"/>
          </p:cNvSpPr>
          <p:nvPr>
            <p:ph type="body" sz="quarter" idx="22" hasCustomPrompt="1"/>
          </p:nvPr>
        </p:nvSpPr>
        <p:spPr>
          <a:xfrm>
            <a:off x="7068325" y="4117339"/>
            <a:ext cx="4038762" cy="1031556"/>
          </a:xfrm>
        </p:spPr>
        <p:txBody>
          <a:bodyPr anchor="b">
            <a:normAutofit/>
          </a:bodyPr>
          <a:lstStyle>
            <a:lvl1pPr marL="0" indent="0" algn="ctr">
              <a:buNone/>
              <a:defRPr sz="4657">
                <a:highlight>
                  <a:srgbClr val="D2EB00"/>
                </a:highlight>
              </a:defRPr>
            </a:lvl1pPr>
          </a:lstStyle>
          <a:p>
            <a:pPr lvl="0"/>
            <a:r>
              <a:rPr lang="en-US"/>
              <a:t>XX%</a:t>
            </a:r>
          </a:p>
        </p:txBody>
      </p:sp>
      <p:sp>
        <p:nvSpPr>
          <p:cNvPr id="41" name="Text Placeholder 19">
            <a:extLst>
              <a:ext uri="{FF2B5EF4-FFF2-40B4-BE49-F238E27FC236}">
                <a16:creationId xmlns:a16="http://schemas.microsoft.com/office/drawing/2014/main" id="{7203FE65-9392-709D-2FE3-751E246606C9}"/>
              </a:ext>
            </a:extLst>
          </p:cNvPr>
          <p:cNvSpPr>
            <a:spLocks noGrp="1"/>
          </p:cNvSpPr>
          <p:nvPr>
            <p:ph type="body" sz="quarter" idx="23" hasCustomPrompt="1"/>
          </p:nvPr>
        </p:nvSpPr>
        <p:spPr>
          <a:xfrm>
            <a:off x="7068325" y="5148896"/>
            <a:ext cx="4038762" cy="497692"/>
          </a:xfrm>
        </p:spPr>
        <p:txBody>
          <a:bodyPr anchor="t">
            <a:noAutofit/>
          </a:bodyPr>
          <a:lstStyle>
            <a:lvl1pPr marL="0" indent="0" algn="ctr">
              <a:buNone/>
              <a:defRPr sz="2963">
                <a:solidFill>
                  <a:schemeClr val="bg2"/>
                </a:solidFill>
                <a:highlight>
                  <a:srgbClr val="182D43"/>
                </a:highlight>
              </a:defRPr>
            </a:lvl1pPr>
          </a:lstStyle>
          <a:p>
            <a:pPr lvl="0"/>
            <a:r>
              <a:rPr lang="en-US"/>
              <a:t>Click to add title</a:t>
            </a:r>
          </a:p>
        </p:txBody>
      </p:sp>
      <p:sp>
        <p:nvSpPr>
          <p:cNvPr id="42" name="Text Placeholder 22">
            <a:extLst>
              <a:ext uri="{FF2B5EF4-FFF2-40B4-BE49-F238E27FC236}">
                <a16:creationId xmlns:a16="http://schemas.microsoft.com/office/drawing/2014/main" id="{7549D8D0-6DF0-3A04-0DE1-8B2B00325027}"/>
              </a:ext>
            </a:extLst>
          </p:cNvPr>
          <p:cNvSpPr>
            <a:spLocks noGrp="1"/>
          </p:cNvSpPr>
          <p:nvPr>
            <p:ph type="body" sz="quarter" idx="24" hasCustomPrompt="1"/>
          </p:nvPr>
        </p:nvSpPr>
        <p:spPr>
          <a:xfrm>
            <a:off x="7068325" y="5664476"/>
            <a:ext cx="4038762" cy="688537"/>
          </a:xfrm>
        </p:spPr>
        <p:txBody>
          <a:bodyPr>
            <a:normAutofit/>
          </a:bodyPr>
          <a:lstStyle>
            <a:lvl1pPr marL="0" indent="0" algn="ctr">
              <a:buNone/>
              <a:defRPr sz="1482"/>
            </a:lvl1pPr>
          </a:lstStyle>
          <a:p>
            <a:pPr lvl="0"/>
            <a:r>
              <a:rPr lang="en-GB"/>
              <a:t>This is a subtitle you add words here to fill the void that you feel inside your soul</a:t>
            </a:r>
            <a:endParaRPr lang="en-US"/>
          </a:p>
        </p:txBody>
      </p:sp>
    </p:spTree>
    <p:extLst>
      <p:ext uri="{BB962C8B-B14F-4D97-AF65-F5344CB8AC3E}">
        <p14:creationId xmlns:p14="http://schemas.microsoft.com/office/powerpoint/2010/main" val="6101877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olumns With Subtit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9350A72-B6C6-557E-CB63-47254B4ADDAA}"/>
              </a:ext>
            </a:extLst>
          </p:cNvPr>
          <p:cNvSpPr>
            <a:spLocks noGrp="1" noChangeAspect="1"/>
          </p:cNvSpPr>
          <p:nvPr>
            <p:ph type="pic" sz="quarter" idx="13" hasCustomPrompt="1"/>
          </p:nvPr>
        </p:nvSpPr>
        <p:spPr>
          <a:xfrm>
            <a:off x="228484" y="1295283"/>
            <a:ext cx="3733642" cy="3122152"/>
          </a:xfrm>
        </p:spPr>
        <p:txBody>
          <a:bodyPr/>
          <a:lstStyle>
            <a:lvl1pPr>
              <a:defRPr b="0" i="0">
                <a:solidFill>
                  <a:schemeClr val="accent3"/>
                </a:solidFill>
                <a:latin typeface="Poppins" pitchFamily="2" charset="77"/>
                <a:cs typeface="Poppins" pitchFamily="2" charset="77"/>
              </a:defRPr>
            </a:lvl1pPr>
          </a:lstStyle>
          <a:p>
            <a:r>
              <a:rPr lang="en-US"/>
              <a:t>Picture A</a:t>
            </a:r>
          </a:p>
        </p:txBody>
      </p:sp>
      <p:sp>
        <p:nvSpPr>
          <p:cNvPr id="7" name="Picture Placeholder 5">
            <a:extLst>
              <a:ext uri="{FF2B5EF4-FFF2-40B4-BE49-F238E27FC236}">
                <a16:creationId xmlns:a16="http://schemas.microsoft.com/office/drawing/2014/main" id="{5F766E03-637E-0838-DAF9-F9AAC7BE56C2}"/>
              </a:ext>
            </a:extLst>
          </p:cNvPr>
          <p:cNvSpPr>
            <a:spLocks noGrp="1" noChangeAspect="1"/>
          </p:cNvSpPr>
          <p:nvPr>
            <p:ph type="pic" sz="quarter" idx="14" hasCustomPrompt="1"/>
          </p:nvPr>
        </p:nvSpPr>
        <p:spPr>
          <a:xfrm>
            <a:off x="4228210" y="1295284"/>
            <a:ext cx="3733642" cy="3122151"/>
          </a:xfrm>
        </p:spPr>
        <p:txBody>
          <a:bodyPr/>
          <a:lstStyle>
            <a:lvl1pPr>
              <a:defRPr b="0" i="0">
                <a:solidFill>
                  <a:schemeClr val="accent1"/>
                </a:solidFill>
                <a:latin typeface="Poppins" pitchFamily="2" charset="77"/>
                <a:cs typeface="Poppins" pitchFamily="2" charset="77"/>
              </a:defRPr>
            </a:lvl1pPr>
          </a:lstStyle>
          <a:p>
            <a:r>
              <a:rPr lang="en-US"/>
              <a:t>Picture B</a:t>
            </a:r>
          </a:p>
        </p:txBody>
      </p:sp>
      <p:sp>
        <p:nvSpPr>
          <p:cNvPr id="8" name="Picture Placeholder 5">
            <a:extLst>
              <a:ext uri="{FF2B5EF4-FFF2-40B4-BE49-F238E27FC236}">
                <a16:creationId xmlns:a16="http://schemas.microsoft.com/office/drawing/2014/main" id="{A6D80464-17B8-939A-8888-E4EE6FB1624B}"/>
              </a:ext>
            </a:extLst>
          </p:cNvPr>
          <p:cNvSpPr>
            <a:spLocks noGrp="1" noChangeAspect="1"/>
          </p:cNvSpPr>
          <p:nvPr>
            <p:ph type="pic" sz="quarter" idx="15" hasCustomPrompt="1"/>
          </p:nvPr>
        </p:nvSpPr>
        <p:spPr>
          <a:xfrm>
            <a:off x="8227935" y="1295284"/>
            <a:ext cx="3733642" cy="3122151"/>
          </a:xfrm>
        </p:spPr>
        <p:txBody>
          <a:bodyPr/>
          <a:lstStyle>
            <a:lvl1pPr>
              <a:defRPr b="0" i="0">
                <a:solidFill>
                  <a:schemeClr val="accent4"/>
                </a:solidFill>
                <a:latin typeface="Poppins" pitchFamily="2" charset="77"/>
                <a:cs typeface="Poppins" pitchFamily="2" charset="77"/>
              </a:defRPr>
            </a:lvl1pPr>
          </a:lstStyle>
          <a:p>
            <a:r>
              <a:rPr lang="en-US"/>
              <a:t>Picture C</a:t>
            </a:r>
          </a:p>
        </p:txBody>
      </p:sp>
      <p:sp>
        <p:nvSpPr>
          <p:cNvPr id="2" name="Title 1">
            <a:extLst>
              <a:ext uri="{FF2B5EF4-FFF2-40B4-BE49-F238E27FC236}">
                <a16:creationId xmlns:a16="http://schemas.microsoft.com/office/drawing/2014/main" id="{03451B0B-5C37-57C6-7E7B-BB47A635C945}"/>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D4A4CB97-F451-7983-FAA3-90FC96A16B8A}"/>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DA38CB60-EACF-A876-7C4B-D2405C0E6BDE}"/>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498486FB-DCC0-EB3C-37F1-07AA5EFBB753}"/>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9" name="Text Placeholder 2">
            <a:extLst>
              <a:ext uri="{FF2B5EF4-FFF2-40B4-BE49-F238E27FC236}">
                <a16:creationId xmlns:a16="http://schemas.microsoft.com/office/drawing/2014/main" id="{59F282AB-1AF9-1111-0F16-17FF0B71C2FB}"/>
              </a:ext>
            </a:extLst>
          </p:cNvPr>
          <p:cNvSpPr>
            <a:spLocks noGrp="1"/>
          </p:cNvSpPr>
          <p:nvPr>
            <p:ph type="body" sz="quarter" idx="16"/>
          </p:nvPr>
        </p:nvSpPr>
        <p:spPr>
          <a:xfrm>
            <a:off x="228550" y="4704815"/>
            <a:ext cx="3733577" cy="1494315"/>
          </a:xfrm>
        </p:spPr>
        <p:txBody>
          <a:bodyPr>
            <a:noAutofit/>
          </a:bodyPr>
          <a:lstStyle>
            <a:lvl1pPr marL="0" indent="0">
              <a:buNone/>
              <a:defRPr sz="1905" b="0" i="0">
                <a:latin typeface="Poppins" pitchFamily="2" charset="77"/>
                <a:cs typeface="Poppins" pitchFamily="2" charset="77"/>
              </a:defRPr>
            </a:lvl1pPr>
            <a:lvl2pPr marL="483843" indent="0">
              <a:buNone/>
              <a:defRPr sz="1905"/>
            </a:lvl2pPr>
            <a:lvl3pPr marL="967685" indent="0">
              <a:buNone/>
              <a:defRPr sz="1905"/>
            </a:lvl3pPr>
            <a:lvl4pPr marL="1451528" indent="0">
              <a:buNone/>
              <a:defRPr sz="1905"/>
            </a:lvl4pPr>
            <a:lvl5pPr marL="1935371" indent="0">
              <a:buNone/>
              <a:defRPr sz="1905"/>
            </a:lvl5pPr>
          </a:lstStyle>
          <a:p>
            <a:pPr lvl="0"/>
            <a:r>
              <a:rPr lang="en-GB"/>
              <a:t>Click to edit Master text styles</a:t>
            </a:r>
          </a:p>
        </p:txBody>
      </p:sp>
      <p:sp>
        <p:nvSpPr>
          <p:cNvPr id="10" name="Text Placeholder 2">
            <a:extLst>
              <a:ext uri="{FF2B5EF4-FFF2-40B4-BE49-F238E27FC236}">
                <a16:creationId xmlns:a16="http://schemas.microsoft.com/office/drawing/2014/main" id="{15F9D6B5-D2CB-E681-50B0-C71A8AAC4114}"/>
              </a:ext>
            </a:extLst>
          </p:cNvPr>
          <p:cNvSpPr>
            <a:spLocks noGrp="1"/>
          </p:cNvSpPr>
          <p:nvPr>
            <p:ph type="body" sz="quarter" idx="17"/>
          </p:nvPr>
        </p:nvSpPr>
        <p:spPr>
          <a:xfrm>
            <a:off x="4228210" y="4704815"/>
            <a:ext cx="3733577" cy="1494315"/>
          </a:xfrm>
        </p:spPr>
        <p:txBody>
          <a:bodyPr>
            <a:noAutofit/>
          </a:bodyPr>
          <a:lstStyle>
            <a:lvl1pPr marL="0" indent="0">
              <a:buNone/>
              <a:defRPr sz="1905" b="0" i="0">
                <a:latin typeface="Poppins" pitchFamily="2" charset="77"/>
                <a:cs typeface="Poppins" pitchFamily="2" charset="77"/>
              </a:defRPr>
            </a:lvl1pPr>
            <a:lvl2pPr marL="483843" indent="0">
              <a:buNone/>
              <a:defRPr sz="1905"/>
            </a:lvl2pPr>
            <a:lvl3pPr marL="967685" indent="0">
              <a:buNone/>
              <a:defRPr sz="1905"/>
            </a:lvl3pPr>
            <a:lvl4pPr marL="1451528" indent="0">
              <a:buNone/>
              <a:defRPr sz="1905"/>
            </a:lvl4pPr>
            <a:lvl5pPr marL="1935371" indent="0">
              <a:buNone/>
              <a:defRPr sz="1905"/>
            </a:lvl5pPr>
          </a:lstStyle>
          <a:p>
            <a:pPr lvl="0"/>
            <a:r>
              <a:rPr lang="en-GB"/>
              <a:t>Click to edit Master text styles</a:t>
            </a:r>
          </a:p>
        </p:txBody>
      </p:sp>
      <p:sp>
        <p:nvSpPr>
          <p:cNvPr id="11" name="Text Placeholder 2">
            <a:extLst>
              <a:ext uri="{FF2B5EF4-FFF2-40B4-BE49-F238E27FC236}">
                <a16:creationId xmlns:a16="http://schemas.microsoft.com/office/drawing/2014/main" id="{71516339-E465-F368-D0B1-F9B0E6E70718}"/>
              </a:ext>
            </a:extLst>
          </p:cNvPr>
          <p:cNvSpPr>
            <a:spLocks noGrp="1"/>
          </p:cNvSpPr>
          <p:nvPr>
            <p:ph type="body" sz="quarter" idx="18"/>
          </p:nvPr>
        </p:nvSpPr>
        <p:spPr>
          <a:xfrm>
            <a:off x="8227871" y="4704815"/>
            <a:ext cx="3733706" cy="1494315"/>
          </a:xfrm>
        </p:spPr>
        <p:txBody>
          <a:bodyPr>
            <a:noAutofit/>
          </a:bodyPr>
          <a:lstStyle>
            <a:lvl1pPr marL="0" indent="0">
              <a:buNone/>
              <a:defRPr sz="1905" b="0" i="0">
                <a:latin typeface="Poppins" pitchFamily="2" charset="77"/>
                <a:cs typeface="Poppins" pitchFamily="2" charset="77"/>
              </a:defRPr>
            </a:lvl1pPr>
            <a:lvl2pPr marL="483843" indent="0">
              <a:buNone/>
              <a:defRPr sz="1905"/>
            </a:lvl2pPr>
            <a:lvl3pPr marL="967685" indent="0">
              <a:buNone/>
              <a:defRPr sz="1905"/>
            </a:lvl3pPr>
            <a:lvl4pPr marL="1451528" indent="0">
              <a:buNone/>
              <a:defRPr sz="1905"/>
            </a:lvl4pPr>
            <a:lvl5pPr marL="1935371" indent="0">
              <a:buNone/>
              <a:defRPr sz="1905"/>
            </a:lvl5pPr>
          </a:lstStyle>
          <a:p>
            <a:pPr lvl="0"/>
            <a:r>
              <a:rPr lang="en-GB"/>
              <a:t>Click to edit Master text styles</a:t>
            </a:r>
          </a:p>
        </p:txBody>
      </p:sp>
      <p:sp>
        <p:nvSpPr>
          <p:cNvPr id="19" name="Text Placeholder 18">
            <a:extLst>
              <a:ext uri="{FF2B5EF4-FFF2-40B4-BE49-F238E27FC236}">
                <a16:creationId xmlns:a16="http://schemas.microsoft.com/office/drawing/2014/main" id="{C0F85642-C061-8AA4-8E2E-82EB1F02C462}"/>
              </a:ext>
            </a:extLst>
          </p:cNvPr>
          <p:cNvSpPr>
            <a:spLocks noGrp="1"/>
          </p:cNvSpPr>
          <p:nvPr>
            <p:ph type="body" sz="quarter" idx="19" hasCustomPrompt="1"/>
          </p:nvPr>
        </p:nvSpPr>
        <p:spPr>
          <a:xfrm>
            <a:off x="227813" y="4090381"/>
            <a:ext cx="3733578" cy="600341"/>
          </a:xfrm>
        </p:spPr>
        <p:txBody>
          <a:bodyPr anchor="ctr"/>
          <a:lstStyle>
            <a:lvl1pPr marL="0" indent="0">
              <a:buNone/>
              <a:defRPr b="1">
                <a:highlight>
                  <a:srgbClr val="D2EB00"/>
                </a:highlight>
              </a:defRPr>
            </a:lvl1pPr>
          </a:lstStyle>
          <a:p>
            <a:pPr lvl="0"/>
            <a:r>
              <a:rPr lang="en-US"/>
              <a:t>Click to Add Title</a:t>
            </a:r>
          </a:p>
        </p:txBody>
      </p:sp>
      <p:sp>
        <p:nvSpPr>
          <p:cNvPr id="20" name="Text Placeholder 18">
            <a:extLst>
              <a:ext uri="{FF2B5EF4-FFF2-40B4-BE49-F238E27FC236}">
                <a16:creationId xmlns:a16="http://schemas.microsoft.com/office/drawing/2014/main" id="{00BDD011-4E6A-94D7-5C1F-DCB36F56FD7E}"/>
              </a:ext>
            </a:extLst>
          </p:cNvPr>
          <p:cNvSpPr>
            <a:spLocks noGrp="1"/>
          </p:cNvSpPr>
          <p:nvPr>
            <p:ph type="body" sz="quarter" idx="20" hasCustomPrompt="1"/>
          </p:nvPr>
        </p:nvSpPr>
        <p:spPr>
          <a:xfrm>
            <a:off x="4230051" y="4090381"/>
            <a:ext cx="3733578" cy="600341"/>
          </a:xfrm>
        </p:spPr>
        <p:txBody>
          <a:bodyPr anchor="ctr"/>
          <a:lstStyle>
            <a:lvl1pPr marL="0" indent="0">
              <a:buNone/>
              <a:defRPr b="1">
                <a:highlight>
                  <a:srgbClr val="D2EB00"/>
                </a:highlight>
              </a:defRPr>
            </a:lvl1pPr>
          </a:lstStyle>
          <a:p>
            <a:pPr lvl="0"/>
            <a:r>
              <a:rPr lang="en-US"/>
              <a:t>Click to Add Title</a:t>
            </a:r>
          </a:p>
        </p:txBody>
      </p:sp>
      <p:sp>
        <p:nvSpPr>
          <p:cNvPr id="21" name="Text Placeholder 18">
            <a:extLst>
              <a:ext uri="{FF2B5EF4-FFF2-40B4-BE49-F238E27FC236}">
                <a16:creationId xmlns:a16="http://schemas.microsoft.com/office/drawing/2014/main" id="{740B7BFF-50B3-1B28-FAF4-F3123DBCC265}"/>
              </a:ext>
            </a:extLst>
          </p:cNvPr>
          <p:cNvSpPr>
            <a:spLocks noGrp="1"/>
          </p:cNvSpPr>
          <p:nvPr>
            <p:ph type="body" sz="quarter" idx="21" hasCustomPrompt="1"/>
          </p:nvPr>
        </p:nvSpPr>
        <p:spPr>
          <a:xfrm>
            <a:off x="8226157" y="4090381"/>
            <a:ext cx="3733578" cy="600341"/>
          </a:xfrm>
        </p:spPr>
        <p:txBody>
          <a:bodyPr anchor="ctr"/>
          <a:lstStyle>
            <a:lvl1pPr marL="0" indent="0">
              <a:buNone/>
              <a:defRPr b="1">
                <a:highlight>
                  <a:srgbClr val="D2EB00"/>
                </a:highlight>
              </a:defRPr>
            </a:lvl1pPr>
          </a:lstStyle>
          <a:p>
            <a:pPr lvl="0"/>
            <a:r>
              <a:rPr lang="en-US"/>
              <a:t>Click to Add Title</a:t>
            </a:r>
          </a:p>
        </p:txBody>
      </p:sp>
    </p:spTree>
    <p:extLst>
      <p:ext uri="{BB962C8B-B14F-4D97-AF65-F5344CB8AC3E}">
        <p14:creationId xmlns:p14="http://schemas.microsoft.com/office/powerpoint/2010/main" val="2696970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aptio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EE8A84-D224-B6FF-954F-C8C7B596EA23}"/>
              </a:ext>
            </a:extLst>
          </p:cNvPr>
          <p:cNvSpPr>
            <a:spLocks noGrp="1"/>
          </p:cNvSpPr>
          <p:nvPr>
            <p:ph type="pic" sz="quarter" idx="13" hasCustomPrompt="1"/>
          </p:nvPr>
        </p:nvSpPr>
        <p:spPr>
          <a:xfrm>
            <a:off x="228484" y="228489"/>
            <a:ext cx="5868356" cy="6404086"/>
          </a:xfrm>
        </p:spPr>
        <p:txBody>
          <a:bodyPr/>
          <a:lstStyle>
            <a:lvl1pPr>
              <a:defRPr>
                <a:solidFill>
                  <a:schemeClr val="accent1"/>
                </a:solidFill>
              </a:defRPr>
            </a:lvl1pPr>
          </a:lstStyle>
          <a:p>
            <a:r>
              <a:rPr lang="en-US"/>
              <a:t>Picture</a:t>
            </a:r>
          </a:p>
        </p:txBody>
      </p:sp>
      <p:sp>
        <p:nvSpPr>
          <p:cNvPr id="2" name="Title 1">
            <a:extLst>
              <a:ext uri="{FF2B5EF4-FFF2-40B4-BE49-F238E27FC236}">
                <a16:creationId xmlns:a16="http://schemas.microsoft.com/office/drawing/2014/main" id="{AD8A5D70-AE51-1138-2520-609D7127A190}"/>
              </a:ext>
            </a:extLst>
          </p:cNvPr>
          <p:cNvSpPr>
            <a:spLocks noGrp="1"/>
          </p:cNvSpPr>
          <p:nvPr>
            <p:ph type="title" hasCustomPrompt="1"/>
          </p:nvPr>
        </p:nvSpPr>
        <p:spPr>
          <a:xfrm>
            <a:off x="3261505" y="1008035"/>
            <a:ext cx="8700600" cy="837955"/>
          </a:xfrm>
        </p:spPr>
        <p:txBody>
          <a:bodyPr/>
          <a:lstStyle>
            <a:lvl1pPr>
              <a:defRPr b="1">
                <a:highlight>
                  <a:srgbClr val="D2EB00"/>
                </a:highlight>
              </a:defRPr>
            </a:lvl1pPr>
          </a:lstStyle>
          <a:p>
            <a:r>
              <a:rPr lang="en-GB"/>
              <a:t>What Do They Say About Us?</a:t>
            </a:r>
            <a:endParaRPr lang="en-US"/>
          </a:p>
        </p:txBody>
      </p:sp>
      <p:sp>
        <p:nvSpPr>
          <p:cNvPr id="3" name="Footer Placeholder 2">
            <a:extLst>
              <a:ext uri="{FF2B5EF4-FFF2-40B4-BE49-F238E27FC236}">
                <a16:creationId xmlns:a16="http://schemas.microsoft.com/office/drawing/2014/main" id="{075AEB05-38AA-9314-FAAC-5161CD777CBD}"/>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338D23ED-A16C-7B57-9814-87D72143CC96}"/>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63B6E93-18F0-1D69-5254-8F0F84558474}"/>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10" name="Text Placeholder 9">
            <a:extLst>
              <a:ext uri="{FF2B5EF4-FFF2-40B4-BE49-F238E27FC236}">
                <a16:creationId xmlns:a16="http://schemas.microsoft.com/office/drawing/2014/main" id="{8DD36421-8BC1-63CB-0912-6C183061CC28}"/>
              </a:ext>
            </a:extLst>
          </p:cNvPr>
          <p:cNvSpPr>
            <a:spLocks noGrp="1"/>
          </p:cNvSpPr>
          <p:nvPr>
            <p:ph type="body" sz="quarter" idx="14" hasCustomPrompt="1"/>
          </p:nvPr>
        </p:nvSpPr>
        <p:spPr>
          <a:xfrm>
            <a:off x="5681312" y="2348162"/>
            <a:ext cx="4800694" cy="833309"/>
          </a:xfrm>
        </p:spPr>
        <p:txBody>
          <a:bodyPr anchor="b">
            <a:noAutofit/>
          </a:bodyPr>
          <a:lstStyle>
            <a:lvl1pPr marL="0" indent="0">
              <a:buNone/>
              <a:defRPr sz="3387">
                <a:highlight>
                  <a:srgbClr val="D2EB00"/>
                </a:highlight>
              </a:defRPr>
            </a:lvl1pPr>
            <a:lvl2pPr>
              <a:defRPr sz="3387"/>
            </a:lvl2pPr>
            <a:lvl3pPr>
              <a:defRPr sz="3387"/>
            </a:lvl3pPr>
            <a:lvl4pPr>
              <a:defRPr sz="3387"/>
            </a:lvl4pPr>
            <a:lvl5pPr>
              <a:defRPr sz="3387"/>
            </a:lvl5pPr>
          </a:lstStyle>
          <a:p>
            <a:pPr lvl="0"/>
            <a:r>
              <a:rPr lang="en-US"/>
              <a:t>Lou Hoffman, 23</a:t>
            </a:r>
          </a:p>
        </p:txBody>
      </p:sp>
      <p:sp>
        <p:nvSpPr>
          <p:cNvPr id="11" name="Text Placeholder 9">
            <a:extLst>
              <a:ext uri="{FF2B5EF4-FFF2-40B4-BE49-F238E27FC236}">
                <a16:creationId xmlns:a16="http://schemas.microsoft.com/office/drawing/2014/main" id="{05624D48-C943-14F6-7058-5200999AFD7A}"/>
              </a:ext>
            </a:extLst>
          </p:cNvPr>
          <p:cNvSpPr>
            <a:spLocks noGrp="1"/>
          </p:cNvSpPr>
          <p:nvPr>
            <p:ph type="body" sz="quarter" idx="15" hasCustomPrompt="1"/>
          </p:nvPr>
        </p:nvSpPr>
        <p:spPr>
          <a:xfrm>
            <a:off x="6176081" y="3146289"/>
            <a:ext cx="5696152" cy="1011296"/>
          </a:xfrm>
        </p:spPr>
        <p:txBody>
          <a:bodyPr anchor="t">
            <a:noAutofit/>
          </a:bodyPr>
          <a:lstStyle>
            <a:lvl1pPr marL="0" indent="0">
              <a:buNone/>
              <a:defRPr sz="1905" b="0" i="0">
                <a:latin typeface="Poppins Thin" pitchFamily="2" charset="77"/>
                <a:cs typeface="Poppins Thin" pitchFamily="2" charset="77"/>
              </a:defRPr>
            </a:lvl1pPr>
            <a:lvl2pPr>
              <a:defRPr sz="3387"/>
            </a:lvl2pPr>
            <a:lvl3pPr>
              <a:defRPr sz="3387"/>
            </a:lvl3pPr>
            <a:lvl4pPr>
              <a:defRPr sz="3387"/>
            </a:lvl4pPr>
            <a:lvl5pPr>
              <a:defRPr sz="3387"/>
            </a:lvl5pPr>
          </a:lstStyle>
          <a:p>
            <a:pPr lvl="0"/>
            <a:r>
              <a:rPr lang="en-US"/>
              <a:t>“This is a quote that can be inserted and it looks nice so why not?”</a:t>
            </a:r>
          </a:p>
        </p:txBody>
      </p:sp>
      <p:sp>
        <p:nvSpPr>
          <p:cNvPr id="12" name="Text Placeholder 9">
            <a:extLst>
              <a:ext uri="{FF2B5EF4-FFF2-40B4-BE49-F238E27FC236}">
                <a16:creationId xmlns:a16="http://schemas.microsoft.com/office/drawing/2014/main" id="{1D45C022-426A-2C2D-0B49-62523D9B7BB8}"/>
              </a:ext>
            </a:extLst>
          </p:cNvPr>
          <p:cNvSpPr>
            <a:spLocks noGrp="1"/>
          </p:cNvSpPr>
          <p:nvPr>
            <p:ph type="body" sz="quarter" idx="16" hasCustomPrompt="1"/>
          </p:nvPr>
        </p:nvSpPr>
        <p:spPr>
          <a:xfrm>
            <a:off x="5681312" y="4378560"/>
            <a:ext cx="4800694" cy="833309"/>
          </a:xfrm>
        </p:spPr>
        <p:txBody>
          <a:bodyPr anchor="b">
            <a:noAutofit/>
          </a:bodyPr>
          <a:lstStyle>
            <a:lvl1pPr marL="0" indent="0">
              <a:buNone/>
              <a:defRPr sz="3387">
                <a:highlight>
                  <a:srgbClr val="D2EB00"/>
                </a:highlight>
              </a:defRPr>
            </a:lvl1pPr>
            <a:lvl2pPr>
              <a:defRPr sz="3387"/>
            </a:lvl2pPr>
            <a:lvl3pPr>
              <a:defRPr sz="3387"/>
            </a:lvl3pPr>
            <a:lvl4pPr>
              <a:defRPr sz="3387"/>
            </a:lvl4pPr>
            <a:lvl5pPr>
              <a:defRPr sz="3387"/>
            </a:lvl5pPr>
          </a:lstStyle>
          <a:p>
            <a:pPr lvl="0"/>
            <a:r>
              <a:rPr lang="en-US"/>
              <a:t>Heather Hoffman, 19</a:t>
            </a:r>
          </a:p>
        </p:txBody>
      </p:sp>
      <p:sp>
        <p:nvSpPr>
          <p:cNvPr id="13" name="Text Placeholder 9">
            <a:extLst>
              <a:ext uri="{FF2B5EF4-FFF2-40B4-BE49-F238E27FC236}">
                <a16:creationId xmlns:a16="http://schemas.microsoft.com/office/drawing/2014/main" id="{6578DAFA-7F8F-3E17-C3B9-D2FA43B367C4}"/>
              </a:ext>
            </a:extLst>
          </p:cNvPr>
          <p:cNvSpPr>
            <a:spLocks noGrp="1"/>
          </p:cNvSpPr>
          <p:nvPr>
            <p:ph type="body" sz="quarter" idx="17" hasCustomPrompt="1"/>
          </p:nvPr>
        </p:nvSpPr>
        <p:spPr>
          <a:xfrm>
            <a:off x="6176081" y="5176687"/>
            <a:ext cx="5696152" cy="1011296"/>
          </a:xfrm>
        </p:spPr>
        <p:txBody>
          <a:bodyPr anchor="t">
            <a:noAutofit/>
          </a:bodyPr>
          <a:lstStyle>
            <a:lvl1pPr marL="0" indent="0">
              <a:buNone/>
              <a:defRPr sz="1905" b="0" i="0">
                <a:latin typeface="Poppins Thin" pitchFamily="2" charset="77"/>
                <a:cs typeface="Poppins Thin" pitchFamily="2" charset="77"/>
              </a:defRPr>
            </a:lvl1pPr>
            <a:lvl2pPr>
              <a:defRPr sz="3387"/>
            </a:lvl2pPr>
            <a:lvl3pPr>
              <a:defRPr sz="3387"/>
            </a:lvl3pPr>
            <a:lvl4pPr>
              <a:defRPr sz="3387"/>
            </a:lvl4pPr>
            <a:lvl5pPr>
              <a:defRPr sz="3387"/>
            </a:lvl5pPr>
          </a:lstStyle>
          <a:p>
            <a:pPr lvl="0"/>
            <a:r>
              <a:rPr lang="en-US"/>
              <a:t>“Yes! What’s wrong with surveying media to do an audit to get a few comments for clients?</a:t>
            </a:r>
          </a:p>
        </p:txBody>
      </p:sp>
    </p:spTree>
    <p:extLst>
      <p:ext uri="{BB962C8B-B14F-4D97-AF65-F5344CB8AC3E}">
        <p14:creationId xmlns:p14="http://schemas.microsoft.com/office/powerpoint/2010/main" val="9626788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3" preserve="1" userDrawn="1">
  <p:cSld name="Title and four columns 3">
    <p:spTree>
      <p:nvGrpSpPr>
        <p:cNvPr id="1" name="Shape 251"/>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3ECB584-3C8A-9FEE-D3CC-2CD348F12EAF}"/>
              </a:ext>
            </a:extLst>
          </p:cNvPr>
          <p:cNvSpPr>
            <a:spLocks noGrp="1"/>
          </p:cNvSpPr>
          <p:nvPr>
            <p:ph type="pic" sz="quarter" idx="14" hasCustomPrompt="1"/>
          </p:nvPr>
        </p:nvSpPr>
        <p:spPr>
          <a:xfrm>
            <a:off x="1155645" y="2038833"/>
            <a:ext cx="2176518" cy="2250276"/>
          </a:xfrm>
        </p:spPr>
        <p:txBody>
          <a:bodyPr/>
          <a:lstStyle>
            <a:lvl1pPr>
              <a:defRPr b="0" i="0">
                <a:solidFill>
                  <a:schemeClr val="accent3"/>
                </a:solidFill>
                <a:latin typeface="Poppins" pitchFamily="2" charset="77"/>
                <a:cs typeface="Poppins" pitchFamily="2" charset="77"/>
              </a:defRPr>
            </a:lvl1pPr>
          </a:lstStyle>
          <a:p>
            <a:r>
              <a:rPr lang="en-US"/>
              <a:t>Picture A</a:t>
            </a:r>
          </a:p>
        </p:txBody>
      </p:sp>
      <p:sp>
        <p:nvSpPr>
          <p:cNvPr id="3" name="Text Placeholder 2">
            <a:extLst>
              <a:ext uri="{FF2B5EF4-FFF2-40B4-BE49-F238E27FC236}">
                <a16:creationId xmlns:a16="http://schemas.microsoft.com/office/drawing/2014/main" id="{BF989D07-1DEF-056E-DA10-F6779BE08543}"/>
              </a:ext>
            </a:extLst>
          </p:cNvPr>
          <p:cNvSpPr>
            <a:spLocks noGrp="1"/>
          </p:cNvSpPr>
          <p:nvPr>
            <p:ph type="body" sz="quarter" idx="10" hasCustomPrompt="1"/>
          </p:nvPr>
        </p:nvSpPr>
        <p:spPr>
          <a:xfrm>
            <a:off x="950968" y="4819167"/>
            <a:ext cx="2381196" cy="943458"/>
          </a:xfrm>
        </p:spPr>
        <p:txBody>
          <a:bodyPr>
            <a:normAutofit/>
          </a:bodyPr>
          <a:lstStyle>
            <a:lvl1pPr marL="0" indent="0">
              <a:buNone/>
              <a:defRPr sz="1693" b="0" i="0">
                <a:solidFill>
                  <a:schemeClr val="tx2"/>
                </a:solidFill>
                <a:latin typeface="Poppins" pitchFamily="2" charset="77"/>
                <a:cs typeface="Poppins" pitchFamily="2" charset="77"/>
              </a:defRPr>
            </a:lvl1pPr>
            <a:lvl2pPr marL="457183" indent="0">
              <a:buNone/>
              <a:defRPr/>
            </a:lvl2pPr>
            <a:lvl3pPr marL="914366" indent="0">
              <a:buNone/>
              <a:defRPr/>
            </a:lvl3pPr>
            <a:lvl4pPr marL="1371549" indent="0">
              <a:buNone/>
              <a:defRPr/>
            </a:lvl4pPr>
            <a:lvl5pPr marL="1828733" indent="0">
              <a:buNone/>
              <a:defRPr/>
            </a:lvl5pPr>
          </a:lstStyle>
          <a:p>
            <a:pPr lvl="0"/>
            <a:r>
              <a:rPr lang="en-GB"/>
              <a:t>Click to add subtitle</a:t>
            </a:r>
            <a:endParaRPr lang="en-US"/>
          </a:p>
        </p:txBody>
      </p:sp>
      <p:sp>
        <p:nvSpPr>
          <p:cNvPr id="4" name="Text Placeholder 2">
            <a:extLst>
              <a:ext uri="{FF2B5EF4-FFF2-40B4-BE49-F238E27FC236}">
                <a16:creationId xmlns:a16="http://schemas.microsoft.com/office/drawing/2014/main" id="{C6C2B303-CE63-C3FF-3AF5-355D3087D956}"/>
              </a:ext>
            </a:extLst>
          </p:cNvPr>
          <p:cNvSpPr>
            <a:spLocks noGrp="1"/>
          </p:cNvSpPr>
          <p:nvPr>
            <p:ph type="body" sz="quarter" idx="11" hasCustomPrompt="1"/>
          </p:nvPr>
        </p:nvSpPr>
        <p:spPr>
          <a:xfrm>
            <a:off x="3586941" y="4818134"/>
            <a:ext cx="2381196" cy="943458"/>
          </a:xfrm>
        </p:spPr>
        <p:txBody>
          <a:bodyPr>
            <a:normAutofit/>
          </a:bodyPr>
          <a:lstStyle>
            <a:lvl1pPr marL="0" indent="0">
              <a:buNone/>
              <a:defRPr sz="1693" b="0" i="0">
                <a:solidFill>
                  <a:schemeClr val="tx2"/>
                </a:solidFill>
                <a:latin typeface="Poppins" pitchFamily="2" charset="77"/>
                <a:cs typeface="Poppins" pitchFamily="2" charset="77"/>
              </a:defRPr>
            </a:lvl1pPr>
            <a:lvl2pPr marL="457183" indent="0">
              <a:buNone/>
              <a:defRPr/>
            </a:lvl2pPr>
            <a:lvl3pPr marL="914366" indent="0">
              <a:buNone/>
              <a:defRPr/>
            </a:lvl3pPr>
            <a:lvl4pPr marL="1371549" indent="0">
              <a:buNone/>
              <a:defRPr/>
            </a:lvl4pPr>
            <a:lvl5pPr marL="1828733" indent="0">
              <a:buNone/>
              <a:defRPr/>
            </a:lvl5pPr>
          </a:lstStyle>
          <a:p>
            <a:pPr lvl="0"/>
            <a:r>
              <a:rPr lang="en-GB"/>
              <a:t>Click to add subtitle</a:t>
            </a:r>
            <a:endParaRPr lang="en-US"/>
          </a:p>
        </p:txBody>
      </p:sp>
      <p:sp>
        <p:nvSpPr>
          <p:cNvPr id="5" name="Text Placeholder 2">
            <a:extLst>
              <a:ext uri="{FF2B5EF4-FFF2-40B4-BE49-F238E27FC236}">
                <a16:creationId xmlns:a16="http://schemas.microsoft.com/office/drawing/2014/main" id="{96809E62-8043-A31C-702C-04259EEAF9D5}"/>
              </a:ext>
            </a:extLst>
          </p:cNvPr>
          <p:cNvSpPr>
            <a:spLocks noGrp="1"/>
          </p:cNvSpPr>
          <p:nvPr>
            <p:ph type="body" sz="quarter" idx="12" hasCustomPrompt="1"/>
          </p:nvPr>
        </p:nvSpPr>
        <p:spPr>
          <a:xfrm>
            <a:off x="6223482" y="4818134"/>
            <a:ext cx="2381196" cy="943458"/>
          </a:xfrm>
        </p:spPr>
        <p:txBody>
          <a:bodyPr>
            <a:normAutofit/>
          </a:bodyPr>
          <a:lstStyle>
            <a:lvl1pPr marL="0" indent="0">
              <a:buNone/>
              <a:defRPr sz="1693" b="0" i="0">
                <a:solidFill>
                  <a:schemeClr val="tx2"/>
                </a:solidFill>
                <a:latin typeface="Poppins" pitchFamily="2" charset="77"/>
                <a:cs typeface="Poppins" pitchFamily="2" charset="77"/>
              </a:defRPr>
            </a:lvl1pPr>
            <a:lvl2pPr marL="457183" indent="0">
              <a:buNone/>
              <a:defRPr/>
            </a:lvl2pPr>
            <a:lvl3pPr marL="914366" indent="0">
              <a:buNone/>
              <a:defRPr/>
            </a:lvl3pPr>
            <a:lvl4pPr marL="1371549" indent="0">
              <a:buNone/>
              <a:defRPr/>
            </a:lvl4pPr>
            <a:lvl5pPr marL="1828733" indent="0">
              <a:buNone/>
              <a:defRPr/>
            </a:lvl5pPr>
          </a:lstStyle>
          <a:p>
            <a:pPr lvl="0"/>
            <a:r>
              <a:rPr lang="en-GB"/>
              <a:t>Click to add subtitle</a:t>
            </a:r>
            <a:endParaRPr lang="en-US"/>
          </a:p>
        </p:txBody>
      </p:sp>
      <p:sp>
        <p:nvSpPr>
          <p:cNvPr id="6" name="Text Placeholder 2">
            <a:extLst>
              <a:ext uri="{FF2B5EF4-FFF2-40B4-BE49-F238E27FC236}">
                <a16:creationId xmlns:a16="http://schemas.microsoft.com/office/drawing/2014/main" id="{43DC6A02-190F-5B87-F5ED-5D3CFB4B82D1}"/>
              </a:ext>
            </a:extLst>
          </p:cNvPr>
          <p:cNvSpPr>
            <a:spLocks noGrp="1"/>
          </p:cNvSpPr>
          <p:nvPr>
            <p:ph type="body" sz="quarter" idx="13" hasCustomPrompt="1"/>
          </p:nvPr>
        </p:nvSpPr>
        <p:spPr>
          <a:xfrm>
            <a:off x="8859991" y="4818134"/>
            <a:ext cx="2381196" cy="943458"/>
          </a:xfrm>
        </p:spPr>
        <p:txBody>
          <a:bodyPr>
            <a:normAutofit/>
          </a:bodyPr>
          <a:lstStyle>
            <a:lvl1pPr marL="0" indent="0">
              <a:buNone/>
              <a:defRPr sz="1693" b="0" i="0">
                <a:solidFill>
                  <a:schemeClr val="tx2"/>
                </a:solidFill>
                <a:latin typeface="Poppins" pitchFamily="2" charset="77"/>
                <a:cs typeface="Poppins" pitchFamily="2" charset="77"/>
              </a:defRPr>
            </a:lvl1pPr>
            <a:lvl2pPr marL="457183" indent="0">
              <a:buNone/>
              <a:defRPr/>
            </a:lvl2pPr>
            <a:lvl3pPr marL="914366" indent="0">
              <a:buNone/>
              <a:defRPr/>
            </a:lvl3pPr>
            <a:lvl4pPr marL="1371549" indent="0">
              <a:buNone/>
              <a:defRPr/>
            </a:lvl4pPr>
            <a:lvl5pPr marL="1828733" indent="0">
              <a:buNone/>
              <a:defRPr/>
            </a:lvl5pPr>
          </a:lstStyle>
          <a:p>
            <a:pPr lvl="0"/>
            <a:r>
              <a:rPr lang="en-GB"/>
              <a:t>Click to add subtitle</a:t>
            </a:r>
            <a:endParaRPr lang="en-US"/>
          </a:p>
        </p:txBody>
      </p:sp>
      <p:sp>
        <p:nvSpPr>
          <p:cNvPr id="11" name="Picture Placeholder 9">
            <a:extLst>
              <a:ext uri="{FF2B5EF4-FFF2-40B4-BE49-F238E27FC236}">
                <a16:creationId xmlns:a16="http://schemas.microsoft.com/office/drawing/2014/main" id="{49409474-36D9-8F74-8642-2E3C2576991F}"/>
              </a:ext>
            </a:extLst>
          </p:cNvPr>
          <p:cNvSpPr>
            <a:spLocks noGrp="1"/>
          </p:cNvSpPr>
          <p:nvPr>
            <p:ph type="pic" sz="quarter" idx="15" hasCustomPrompt="1"/>
          </p:nvPr>
        </p:nvSpPr>
        <p:spPr>
          <a:xfrm>
            <a:off x="3791750" y="2038833"/>
            <a:ext cx="2176518" cy="2250276"/>
          </a:xfrm>
        </p:spPr>
        <p:txBody>
          <a:bodyPr/>
          <a:lstStyle>
            <a:lvl1pPr>
              <a:defRPr b="0" i="0">
                <a:solidFill>
                  <a:schemeClr val="accent3"/>
                </a:solidFill>
                <a:latin typeface="Poppins" pitchFamily="2" charset="77"/>
                <a:cs typeface="Poppins" pitchFamily="2" charset="77"/>
              </a:defRPr>
            </a:lvl1pPr>
          </a:lstStyle>
          <a:p>
            <a:r>
              <a:rPr lang="en-US"/>
              <a:t>Picture B</a:t>
            </a:r>
          </a:p>
        </p:txBody>
      </p:sp>
      <p:sp>
        <p:nvSpPr>
          <p:cNvPr id="12" name="Picture Placeholder 9">
            <a:extLst>
              <a:ext uri="{FF2B5EF4-FFF2-40B4-BE49-F238E27FC236}">
                <a16:creationId xmlns:a16="http://schemas.microsoft.com/office/drawing/2014/main" id="{E6CD2EA9-0834-EB27-F4F3-4F2B85541B2F}"/>
              </a:ext>
            </a:extLst>
          </p:cNvPr>
          <p:cNvSpPr>
            <a:spLocks noGrp="1"/>
          </p:cNvSpPr>
          <p:nvPr>
            <p:ph type="pic" sz="quarter" idx="16" hasCustomPrompt="1"/>
          </p:nvPr>
        </p:nvSpPr>
        <p:spPr>
          <a:xfrm>
            <a:off x="6428093" y="2038833"/>
            <a:ext cx="2176518" cy="2250276"/>
          </a:xfrm>
        </p:spPr>
        <p:txBody>
          <a:bodyPr/>
          <a:lstStyle>
            <a:lvl1pPr>
              <a:defRPr b="0" i="0">
                <a:solidFill>
                  <a:schemeClr val="accent3"/>
                </a:solidFill>
                <a:latin typeface="Poppins" pitchFamily="2" charset="77"/>
                <a:cs typeface="Poppins" pitchFamily="2" charset="77"/>
              </a:defRPr>
            </a:lvl1pPr>
          </a:lstStyle>
          <a:p>
            <a:r>
              <a:rPr lang="en-US"/>
              <a:t>Picture C</a:t>
            </a:r>
          </a:p>
        </p:txBody>
      </p:sp>
      <p:sp>
        <p:nvSpPr>
          <p:cNvPr id="13" name="Picture Placeholder 9">
            <a:extLst>
              <a:ext uri="{FF2B5EF4-FFF2-40B4-BE49-F238E27FC236}">
                <a16:creationId xmlns:a16="http://schemas.microsoft.com/office/drawing/2014/main" id="{F7D451AF-7BEA-0EA3-46CC-41029BF28CD7}"/>
              </a:ext>
            </a:extLst>
          </p:cNvPr>
          <p:cNvSpPr>
            <a:spLocks noGrp="1"/>
          </p:cNvSpPr>
          <p:nvPr>
            <p:ph type="pic" sz="quarter" idx="17" hasCustomPrompt="1"/>
          </p:nvPr>
        </p:nvSpPr>
        <p:spPr>
          <a:xfrm>
            <a:off x="9064305" y="2038833"/>
            <a:ext cx="2176518" cy="2250276"/>
          </a:xfrm>
        </p:spPr>
        <p:txBody>
          <a:bodyPr/>
          <a:lstStyle>
            <a:lvl1pPr>
              <a:defRPr b="0" i="0">
                <a:solidFill>
                  <a:schemeClr val="accent3"/>
                </a:solidFill>
                <a:latin typeface="Poppins" pitchFamily="2" charset="77"/>
                <a:cs typeface="Poppins" pitchFamily="2" charset="77"/>
              </a:defRPr>
            </a:lvl1pPr>
          </a:lstStyle>
          <a:p>
            <a:r>
              <a:rPr lang="en-US"/>
              <a:t>Picture D</a:t>
            </a:r>
          </a:p>
        </p:txBody>
      </p:sp>
      <p:sp>
        <p:nvSpPr>
          <p:cNvPr id="7" name="Date Placeholder 6">
            <a:extLst>
              <a:ext uri="{FF2B5EF4-FFF2-40B4-BE49-F238E27FC236}">
                <a16:creationId xmlns:a16="http://schemas.microsoft.com/office/drawing/2014/main" id="{8B615F5D-B764-1BE3-8A14-C64152A0D6DE}"/>
              </a:ext>
            </a:extLst>
          </p:cNvPr>
          <p:cNvSpPr>
            <a:spLocks noGrp="1"/>
          </p:cNvSpPr>
          <p:nvPr>
            <p:ph type="dt" sz="half" idx="18"/>
          </p:nvPr>
        </p:nvSpPr>
        <p:spPr/>
        <p:txBody>
          <a:bodyPr/>
          <a:lstStyle/>
          <a:p>
            <a:fld id="{EB06EE6E-CE76-744C-BB06-2928A6806E23}" type="datetimeFigureOut">
              <a:rPr lang="en-US" smtClean="0"/>
              <a:pPr/>
              <a:t>3/12/2024</a:t>
            </a:fld>
            <a:endParaRPr lang="en-US"/>
          </a:p>
        </p:txBody>
      </p:sp>
      <p:sp>
        <p:nvSpPr>
          <p:cNvPr id="8" name="Footer Placeholder 7">
            <a:extLst>
              <a:ext uri="{FF2B5EF4-FFF2-40B4-BE49-F238E27FC236}">
                <a16:creationId xmlns:a16="http://schemas.microsoft.com/office/drawing/2014/main" id="{E606F9BF-C203-6EE0-A5D6-8E56ACBF8503}"/>
              </a:ext>
            </a:extLst>
          </p:cNvPr>
          <p:cNvSpPr>
            <a:spLocks noGrp="1"/>
          </p:cNvSpPr>
          <p:nvPr>
            <p:ph type="ftr" sz="quarter" idx="19"/>
          </p:nvPr>
        </p:nvSpPr>
        <p:spPr/>
        <p:txBody>
          <a:bodyPr/>
          <a:lstStyle/>
          <a:p>
            <a:endParaRPr lang="en-US"/>
          </a:p>
        </p:txBody>
      </p:sp>
      <p:sp>
        <p:nvSpPr>
          <p:cNvPr id="9" name="Slide Number Placeholder 8">
            <a:extLst>
              <a:ext uri="{FF2B5EF4-FFF2-40B4-BE49-F238E27FC236}">
                <a16:creationId xmlns:a16="http://schemas.microsoft.com/office/drawing/2014/main" id="{53E3835F-D131-CD48-72AA-9F34F0167E9E}"/>
              </a:ext>
            </a:extLst>
          </p:cNvPr>
          <p:cNvSpPr>
            <a:spLocks noGrp="1"/>
          </p:cNvSpPr>
          <p:nvPr>
            <p:ph type="sldNum" sz="quarter" idx="20"/>
          </p:nvPr>
        </p:nvSpPr>
        <p:spPr/>
        <p:txBody>
          <a:bodyPr/>
          <a:lstStyle/>
          <a:p>
            <a:fld id="{A6CCADE2-6AB7-0C49-B1B2-E26AD7A1D135}" type="slidenum">
              <a:rPr lang="en-US" smtClean="0"/>
              <a:pPr/>
              <a:t>‹#›</a:t>
            </a:fld>
            <a:endParaRPr lang="en-US"/>
          </a:p>
        </p:txBody>
      </p:sp>
      <p:sp>
        <p:nvSpPr>
          <p:cNvPr id="17" name="Text Placeholder 16">
            <a:extLst>
              <a:ext uri="{FF2B5EF4-FFF2-40B4-BE49-F238E27FC236}">
                <a16:creationId xmlns:a16="http://schemas.microsoft.com/office/drawing/2014/main" id="{4170AD7C-6B1F-5A95-0AFD-54737251D03F}"/>
              </a:ext>
            </a:extLst>
          </p:cNvPr>
          <p:cNvSpPr>
            <a:spLocks noGrp="1"/>
          </p:cNvSpPr>
          <p:nvPr>
            <p:ph type="body" sz="quarter" idx="21" hasCustomPrompt="1"/>
          </p:nvPr>
        </p:nvSpPr>
        <p:spPr>
          <a:xfrm>
            <a:off x="950311" y="3893609"/>
            <a:ext cx="2381196" cy="924799"/>
          </a:xfrm>
        </p:spPr>
        <p:txBody>
          <a:bodyPr anchor="b">
            <a:noAutofit/>
          </a:bodyPr>
          <a:lstStyle>
            <a:lvl1pPr marL="0" indent="0">
              <a:buNone/>
              <a:defRPr sz="3387" b="1">
                <a:highlight>
                  <a:srgbClr val="D2EB00"/>
                </a:highlight>
              </a:defRPr>
            </a:lvl1pPr>
          </a:lstStyle>
          <a:p>
            <a:pPr lvl="0"/>
            <a:r>
              <a:rPr lang="en-GB"/>
              <a:t>Click to add title</a:t>
            </a:r>
            <a:endParaRPr lang="en-US"/>
          </a:p>
        </p:txBody>
      </p:sp>
      <p:sp>
        <p:nvSpPr>
          <p:cNvPr id="21" name="Title 20">
            <a:extLst>
              <a:ext uri="{FF2B5EF4-FFF2-40B4-BE49-F238E27FC236}">
                <a16:creationId xmlns:a16="http://schemas.microsoft.com/office/drawing/2014/main" id="{CFFEF49A-3821-B31E-C34B-CD89DBC62739}"/>
              </a:ext>
            </a:extLst>
          </p:cNvPr>
          <p:cNvSpPr>
            <a:spLocks noGrp="1"/>
          </p:cNvSpPr>
          <p:nvPr>
            <p:ph type="title"/>
          </p:nvPr>
        </p:nvSpPr>
        <p:spPr/>
        <p:txBody>
          <a:bodyPr/>
          <a:lstStyle/>
          <a:p>
            <a:r>
              <a:rPr lang="en-GB"/>
              <a:t>Click to edit Master title style</a:t>
            </a:r>
            <a:endParaRPr lang="en-US"/>
          </a:p>
        </p:txBody>
      </p:sp>
      <p:sp>
        <p:nvSpPr>
          <p:cNvPr id="22" name="Text Placeholder 16">
            <a:extLst>
              <a:ext uri="{FF2B5EF4-FFF2-40B4-BE49-F238E27FC236}">
                <a16:creationId xmlns:a16="http://schemas.microsoft.com/office/drawing/2014/main" id="{3F718308-C27D-3CBC-0647-2FA8140CDCD7}"/>
              </a:ext>
            </a:extLst>
          </p:cNvPr>
          <p:cNvSpPr>
            <a:spLocks noGrp="1"/>
          </p:cNvSpPr>
          <p:nvPr>
            <p:ph type="body" sz="quarter" idx="22" hasCustomPrompt="1"/>
          </p:nvPr>
        </p:nvSpPr>
        <p:spPr>
          <a:xfrm>
            <a:off x="3586283" y="3893609"/>
            <a:ext cx="2381196" cy="924799"/>
          </a:xfrm>
        </p:spPr>
        <p:txBody>
          <a:bodyPr anchor="b">
            <a:noAutofit/>
          </a:bodyPr>
          <a:lstStyle>
            <a:lvl1pPr marL="0" indent="0">
              <a:buNone/>
              <a:defRPr sz="3387" b="1">
                <a:highlight>
                  <a:srgbClr val="D2EB00"/>
                </a:highlight>
              </a:defRPr>
            </a:lvl1pPr>
          </a:lstStyle>
          <a:p>
            <a:pPr lvl="0"/>
            <a:r>
              <a:rPr lang="en-GB"/>
              <a:t>Click to add title</a:t>
            </a:r>
            <a:endParaRPr lang="en-US"/>
          </a:p>
        </p:txBody>
      </p:sp>
      <p:sp>
        <p:nvSpPr>
          <p:cNvPr id="23" name="Text Placeholder 16">
            <a:extLst>
              <a:ext uri="{FF2B5EF4-FFF2-40B4-BE49-F238E27FC236}">
                <a16:creationId xmlns:a16="http://schemas.microsoft.com/office/drawing/2014/main" id="{3D56A5CC-F9AF-9C55-57E5-F50358E9A895}"/>
              </a:ext>
            </a:extLst>
          </p:cNvPr>
          <p:cNvSpPr>
            <a:spLocks noGrp="1"/>
          </p:cNvSpPr>
          <p:nvPr>
            <p:ph type="body" sz="quarter" idx="23" hasCustomPrompt="1"/>
          </p:nvPr>
        </p:nvSpPr>
        <p:spPr>
          <a:xfrm>
            <a:off x="6223482" y="3893336"/>
            <a:ext cx="2381196" cy="924799"/>
          </a:xfrm>
        </p:spPr>
        <p:txBody>
          <a:bodyPr anchor="b">
            <a:noAutofit/>
          </a:bodyPr>
          <a:lstStyle>
            <a:lvl1pPr marL="0" indent="0">
              <a:buNone/>
              <a:defRPr sz="3387" b="1">
                <a:highlight>
                  <a:srgbClr val="D2EB00"/>
                </a:highlight>
              </a:defRPr>
            </a:lvl1pPr>
          </a:lstStyle>
          <a:p>
            <a:pPr lvl="0"/>
            <a:r>
              <a:rPr lang="en-GB"/>
              <a:t>Click to add title</a:t>
            </a:r>
            <a:endParaRPr lang="en-US"/>
          </a:p>
        </p:txBody>
      </p:sp>
      <p:sp>
        <p:nvSpPr>
          <p:cNvPr id="24" name="Text Placeholder 16">
            <a:extLst>
              <a:ext uri="{FF2B5EF4-FFF2-40B4-BE49-F238E27FC236}">
                <a16:creationId xmlns:a16="http://schemas.microsoft.com/office/drawing/2014/main" id="{B63AC542-A95C-98A5-55E6-B356AD4FE228}"/>
              </a:ext>
            </a:extLst>
          </p:cNvPr>
          <p:cNvSpPr>
            <a:spLocks noGrp="1"/>
          </p:cNvSpPr>
          <p:nvPr>
            <p:ph type="body" sz="quarter" idx="24" hasCustomPrompt="1"/>
          </p:nvPr>
        </p:nvSpPr>
        <p:spPr>
          <a:xfrm>
            <a:off x="8859627" y="3893335"/>
            <a:ext cx="2381196" cy="924799"/>
          </a:xfrm>
        </p:spPr>
        <p:txBody>
          <a:bodyPr anchor="b">
            <a:noAutofit/>
          </a:bodyPr>
          <a:lstStyle>
            <a:lvl1pPr marL="0" indent="0">
              <a:buNone/>
              <a:defRPr sz="3387" b="1">
                <a:highlight>
                  <a:srgbClr val="D2EB00"/>
                </a:highlight>
              </a:defRPr>
            </a:lvl1pPr>
          </a:lstStyle>
          <a:p>
            <a:pPr lvl="0"/>
            <a:r>
              <a:rPr lang="en-GB"/>
              <a:t>Click to add title</a:t>
            </a:r>
            <a:endParaRPr lang="en-US"/>
          </a:p>
        </p:txBody>
      </p:sp>
    </p:spTree>
    <p:extLst>
      <p:ext uri="{BB962C8B-B14F-4D97-AF65-F5344CB8AC3E}">
        <p14:creationId xmlns:p14="http://schemas.microsoft.com/office/powerpoint/2010/main" val="15155323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2" preserve="1" userDrawn="1">
  <p:cSld name="Title and four columns 2">
    <p:spTree>
      <p:nvGrpSpPr>
        <p:cNvPr id="1" name="Shape 229"/>
        <p:cNvGrpSpPr/>
        <p:nvPr/>
      </p:nvGrpSpPr>
      <p:grpSpPr>
        <a:xfrm>
          <a:off x="0" y="0"/>
          <a:ext cx="0" cy="0"/>
          <a:chOff x="0" y="0"/>
          <a:chExt cx="0" cy="0"/>
        </a:xfrm>
      </p:grpSpPr>
      <p:sp>
        <p:nvSpPr>
          <p:cNvPr id="232" name="Google Shape;232;p17"/>
          <p:cNvSpPr txBox="1">
            <a:spLocks noGrp="1"/>
          </p:cNvSpPr>
          <p:nvPr>
            <p:ph type="subTitle" idx="1"/>
          </p:nvPr>
        </p:nvSpPr>
        <p:spPr>
          <a:xfrm>
            <a:off x="1410467" y="2934800"/>
            <a:ext cx="4091999" cy="8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000" b="0" i="0">
                <a:solidFill>
                  <a:schemeClr val="tx2"/>
                </a:solidFill>
                <a:latin typeface="Poppins" pitchFamily="2" charset="77"/>
                <a:cs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4" name="Google Shape;234;p17"/>
          <p:cNvSpPr txBox="1">
            <a:spLocks noGrp="1"/>
          </p:cNvSpPr>
          <p:nvPr>
            <p:ph type="subTitle" idx="3"/>
          </p:nvPr>
        </p:nvSpPr>
        <p:spPr>
          <a:xfrm>
            <a:off x="6689401" y="2934800"/>
            <a:ext cx="4091999" cy="8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000" b="0" i="0">
                <a:solidFill>
                  <a:schemeClr val="tx2"/>
                </a:solidFill>
                <a:latin typeface="Poppins" pitchFamily="2" charset="77"/>
                <a:cs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6" name="Google Shape;236;p17"/>
          <p:cNvSpPr txBox="1">
            <a:spLocks noGrp="1"/>
          </p:cNvSpPr>
          <p:nvPr>
            <p:ph type="subTitle" idx="5"/>
          </p:nvPr>
        </p:nvSpPr>
        <p:spPr>
          <a:xfrm>
            <a:off x="1410467" y="5249867"/>
            <a:ext cx="4091999" cy="8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000" b="0" i="0">
                <a:solidFill>
                  <a:schemeClr val="tx2"/>
                </a:solidFill>
                <a:latin typeface="Poppins" pitchFamily="2" charset="77"/>
                <a:cs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8" name="Google Shape;238;p17"/>
          <p:cNvSpPr txBox="1">
            <a:spLocks noGrp="1"/>
          </p:cNvSpPr>
          <p:nvPr>
            <p:ph type="subTitle" idx="7"/>
          </p:nvPr>
        </p:nvSpPr>
        <p:spPr>
          <a:xfrm>
            <a:off x="6689401" y="5249867"/>
            <a:ext cx="4091999" cy="8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000" b="0" i="0">
                <a:solidFill>
                  <a:schemeClr val="tx2"/>
                </a:solidFill>
                <a:latin typeface="Poppins" pitchFamily="2" charset="77"/>
                <a:cs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 name="Text Placeholder 2">
            <a:extLst>
              <a:ext uri="{FF2B5EF4-FFF2-40B4-BE49-F238E27FC236}">
                <a16:creationId xmlns:a16="http://schemas.microsoft.com/office/drawing/2014/main" id="{ED143FB6-EABE-2979-FF29-3C041BE45C0F}"/>
              </a:ext>
            </a:extLst>
          </p:cNvPr>
          <p:cNvSpPr>
            <a:spLocks noGrp="1"/>
          </p:cNvSpPr>
          <p:nvPr>
            <p:ph type="body" sz="quarter" idx="16" hasCustomPrompt="1"/>
          </p:nvPr>
        </p:nvSpPr>
        <p:spPr>
          <a:xfrm>
            <a:off x="1610282" y="2363999"/>
            <a:ext cx="3692456" cy="596000"/>
          </a:xfrm>
        </p:spPr>
        <p:txBody>
          <a:bodyPr anchor="ctr">
            <a:normAutofit/>
          </a:bodyPr>
          <a:lstStyle>
            <a:lvl1pPr marL="0" indent="0" algn="ctr">
              <a:buNone/>
              <a:defRPr sz="3175" b="1">
                <a:highlight>
                  <a:srgbClr val="D2EB00"/>
                </a:highlight>
              </a:defRPr>
            </a:lvl1pPr>
          </a:lstStyle>
          <a:p>
            <a:pPr lvl="0"/>
            <a:r>
              <a:rPr lang="en-US"/>
              <a:t>Click to add title</a:t>
            </a:r>
          </a:p>
        </p:txBody>
      </p:sp>
      <p:sp>
        <p:nvSpPr>
          <p:cNvPr id="3" name="Text Placeholder 2">
            <a:extLst>
              <a:ext uri="{FF2B5EF4-FFF2-40B4-BE49-F238E27FC236}">
                <a16:creationId xmlns:a16="http://schemas.microsoft.com/office/drawing/2014/main" id="{547FC25B-F9B5-CFA6-2FC9-F9CC5A4488D3}"/>
              </a:ext>
            </a:extLst>
          </p:cNvPr>
          <p:cNvSpPr>
            <a:spLocks noGrp="1"/>
          </p:cNvSpPr>
          <p:nvPr>
            <p:ph type="body" sz="quarter" idx="17" hasCustomPrompt="1"/>
          </p:nvPr>
        </p:nvSpPr>
        <p:spPr>
          <a:xfrm>
            <a:off x="6878505" y="2363999"/>
            <a:ext cx="3692456" cy="596000"/>
          </a:xfrm>
        </p:spPr>
        <p:txBody>
          <a:bodyPr anchor="ctr">
            <a:normAutofit/>
          </a:bodyPr>
          <a:lstStyle>
            <a:lvl1pPr marL="0" indent="0" algn="ctr">
              <a:buNone/>
              <a:defRPr sz="3175" b="1">
                <a:highlight>
                  <a:srgbClr val="D2EB00"/>
                </a:highlight>
              </a:defRPr>
            </a:lvl1pPr>
          </a:lstStyle>
          <a:p>
            <a:pPr lvl="0"/>
            <a:r>
              <a:rPr lang="en-US"/>
              <a:t>Click to add title</a:t>
            </a:r>
          </a:p>
        </p:txBody>
      </p:sp>
      <p:sp>
        <p:nvSpPr>
          <p:cNvPr id="4" name="Text Placeholder 2">
            <a:extLst>
              <a:ext uri="{FF2B5EF4-FFF2-40B4-BE49-F238E27FC236}">
                <a16:creationId xmlns:a16="http://schemas.microsoft.com/office/drawing/2014/main" id="{E3E5996F-90C8-654C-F4C6-DDA813F1D75E}"/>
              </a:ext>
            </a:extLst>
          </p:cNvPr>
          <p:cNvSpPr>
            <a:spLocks noGrp="1"/>
          </p:cNvSpPr>
          <p:nvPr>
            <p:ph type="body" sz="quarter" idx="18" hasCustomPrompt="1"/>
          </p:nvPr>
        </p:nvSpPr>
        <p:spPr>
          <a:xfrm>
            <a:off x="1610227" y="4679062"/>
            <a:ext cx="3692456" cy="596000"/>
          </a:xfrm>
        </p:spPr>
        <p:txBody>
          <a:bodyPr anchor="ctr">
            <a:normAutofit/>
          </a:bodyPr>
          <a:lstStyle>
            <a:lvl1pPr marL="0" indent="0" algn="ctr">
              <a:buNone/>
              <a:defRPr sz="3175" b="1">
                <a:highlight>
                  <a:srgbClr val="D2EB00"/>
                </a:highlight>
              </a:defRPr>
            </a:lvl1pPr>
          </a:lstStyle>
          <a:p>
            <a:pPr lvl="0"/>
            <a:r>
              <a:rPr lang="en-US"/>
              <a:t>Click to add title</a:t>
            </a:r>
          </a:p>
        </p:txBody>
      </p:sp>
      <p:sp>
        <p:nvSpPr>
          <p:cNvPr id="5" name="Text Placeholder 2">
            <a:extLst>
              <a:ext uri="{FF2B5EF4-FFF2-40B4-BE49-F238E27FC236}">
                <a16:creationId xmlns:a16="http://schemas.microsoft.com/office/drawing/2014/main" id="{769CBA22-EB33-C796-F22C-F4C0B9AA3E07}"/>
              </a:ext>
            </a:extLst>
          </p:cNvPr>
          <p:cNvSpPr>
            <a:spLocks noGrp="1"/>
          </p:cNvSpPr>
          <p:nvPr>
            <p:ph type="body" sz="quarter" idx="19" hasCustomPrompt="1"/>
          </p:nvPr>
        </p:nvSpPr>
        <p:spPr>
          <a:xfrm>
            <a:off x="6878505" y="4679062"/>
            <a:ext cx="3692456" cy="596000"/>
          </a:xfrm>
        </p:spPr>
        <p:txBody>
          <a:bodyPr anchor="ctr">
            <a:normAutofit/>
          </a:bodyPr>
          <a:lstStyle>
            <a:lvl1pPr marL="0" indent="0" algn="ctr">
              <a:buNone/>
              <a:defRPr sz="3175" b="1">
                <a:highlight>
                  <a:srgbClr val="D2EB00"/>
                </a:highlight>
              </a:defRPr>
            </a:lvl1pPr>
          </a:lstStyle>
          <a:p>
            <a:pPr lvl="0"/>
            <a:r>
              <a:rPr lang="en-US"/>
              <a:t>Click to add title</a:t>
            </a:r>
          </a:p>
        </p:txBody>
      </p:sp>
      <p:sp>
        <p:nvSpPr>
          <p:cNvPr id="8" name="Title 7">
            <a:extLst>
              <a:ext uri="{FF2B5EF4-FFF2-40B4-BE49-F238E27FC236}">
                <a16:creationId xmlns:a16="http://schemas.microsoft.com/office/drawing/2014/main" id="{EDC5B850-9132-D8B1-F9CC-B1017F5D287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47689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ive columns" preserve="1" userDrawn="1">
  <p:cSld name="Title and five columns">
    <p:spTree>
      <p:nvGrpSpPr>
        <p:cNvPr id="1" name="Shape 268"/>
        <p:cNvGrpSpPr/>
        <p:nvPr/>
      </p:nvGrpSpPr>
      <p:grpSpPr>
        <a:xfrm>
          <a:off x="0" y="0"/>
          <a:ext cx="0" cy="0"/>
          <a:chOff x="0" y="0"/>
          <a:chExt cx="0" cy="0"/>
        </a:xfrm>
      </p:grpSpPr>
      <p:sp>
        <p:nvSpPr>
          <p:cNvPr id="271" name="Google Shape;271;p19"/>
          <p:cNvSpPr txBox="1">
            <a:spLocks noGrp="1"/>
          </p:cNvSpPr>
          <p:nvPr>
            <p:ph type="subTitle" idx="1" hasCustomPrompt="1"/>
          </p:nvPr>
        </p:nvSpPr>
        <p:spPr>
          <a:xfrm>
            <a:off x="1259633" y="2995936"/>
            <a:ext cx="2849201"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b="0" i="0">
                <a:latin typeface="Poppins" pitchFamily="2" charset="77"/>
                <a:cs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r>
              <a:rPr lang="en-US"/>
              <a:t>Big descriptor that may be text</a:t>
            </a:r>
            <a:endParaRPr/>
          </a:p>
        </p:txBody>
      </p:sp>
      <p:sp>
        <p:nvSpPr>
          <p:cNvPr id="274" name="Google Shape;274;p19"/>
          <p:cNvSpPr txBox="1">
            <a:spLocks noGrp="1"/>
          </p:cNvSpPr>
          <p:nvPr>
            <p:ph type="subTitle" idx="4" hasCustomPrompt="1"/>
          </p:nvPr>
        </p:nvSpPr>
        <p:spPr>
          <a:xfrm>
            <a:off x="4671367" y="2995936"/>
            <a:ext cx="2849201" cy="763600"/>
          </a:xfrm>
          <a:prstGeom prst="rect">
            <a:avLst/>
          </a:prstGeom>
        </p:spPr>
        <p:txBody>
          <a:bodyPr spcFirstLastPara="1" wrap="square" lIns="91425" tIns="91425" rIns="91425" bIns="91425" anchor="t" anchorCtr="0">
            <a:noAutofit/>
          </a:bodyPr>
          <a:lstStyle>
            <a:lvl1pPr marL="228591" marR="0" lvl="0" indent="-228591" algn="ctr" defTabSz="914366" rtl="0" eaLnBrk="1" fontAlgn="auto" latinLnBrk="0" hangingPunct="1">
              <a:lnSpc>
                <a:spcPct val="90000"/>
              </a:lnSpc>
              <a:spcBef>
                <a:spcPts val="0"/>
              </a:spcBef>
              <a:spcAft>
                <a:spcPts val="0"/>
              </a:spcAft>
              <a:buClrTx/>
              <a:buSzPts val="1600"/>
              <a:buFont typeface="Arial" panose="020B0604020202020204" pitchFamily="34" charset="0"/>
              <a:buNone/>
              <a:tabLst/>
              <a:defRPr sz="1800" b="0" i="0">
                <a:latin typeface="Poppins" pitchFamily="2" charset="77"/>
                <a:cs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pPr marL="228591" marR="0" lvl="0" indent="-228591" algn="ctr" defTabSz="914366" rtl="0" eaLnBrk="1" fontAlgn="auto" latinLnBrk="0" hangingPunct="1">
              <a:lnSpc>
                <a:spcPct val="90000"/>
              </a:lnSpc>
              <a:spcBef>
                <a:spcPts val="0"/>
              </a:spcBef>
              <a:spcAft>
                <a:spcPts val="0"/>
              </a:spcAft>
              <a:buClrTx/>
              <a:buSzPts val="1600"/>
              <a:buFont typeface="Arial" panose="020B0604020202020204" pitchFamily="34" charset="0"/>
              <a:buNone/>
              <a:tabLst/>
              <a:defRPr/>
            </a:pPr>
            <a:r>
              <a:rPr lang="en-US"/>
              <a:t>Big descriptor that may be text</a:t>
            </a:r>
          </a:p>
          <a:p>
            <a:endParaRPr/>
          </a:p>
        </p:txBody>
      </p:sp>
      <p:sp>
        <p:nvSpPr>
          <p:cNvPr id="276" name="Google Shape;276;p19"/>
          <p:cNvSpPr txBox="1">
            <a:spLocks noGrp="1"/>
          </p:cNvSpPr>
          <p:nvPr>
            <p:ph type="subTitle" idx="6" hasCustomPrompt="1"/>
          </p:nvPr>
        </p:nvSpPr>
        <p:spPr>
          <a:xfrm>
            <a:off x="8083099" y="2995936"/>
            <a:ext cx="2849201" cy="763600"/>
          </a:xfrm>
          <a:prstGeom prst="rect">
            <a:avLst/>
          </a:prstGeom>
        </p:spPr>
        <p:txBody>
          <a:bodyPr spcFirstLastPara="1" wrap="square" lIns="91425" tIns="91425" rIns="91425" bIns="91425" anchor="t" anchorCtr="0">
            <a:noAutofit/>
          </a:bodyPr>
          <a:lstStyle>
            <a:lvl1pPr marL="228591" marR="0" lvl="0" indent="-228591" algn="ctr" defTabSz="914366" rtl="0" eaLnBrk="1" fontAlgn="auto" latinLnBrk="0" hangingPunct="1">
              <a:lnSpc>
                <a:spcPct val="90000"/>
              </a:lnSpc>
              <a:spcBef>
                <a:spcPts val="0"/>
              </a:spcBef>
              <a:spcAft>
                <a:spcPts val="0"/>
              </a:spcAft>
              <a:buClrTx/>
              <a:buSzPts val="1600"/>
              <a:buFont typeface="Arial" panose="020B0604020202020204" pitchFamily="34" charset="0"/>
              <a:buNone/>
              <a:tabLst/>
              <a:defRPr sz="1800" b="0" i="0">
                <a:latin typeface="Poppins" pitchFamily="2" charset="77"/>
                <a:cs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pPr marL="228591" marR="0" lvl="0" indent="-228591" algn="ctr" defTabSz="914366" rtl="0" eaLnBrk="1" fontAlgn="auto" latinLnBrk="0" hangingPunct="1">
              <a:lnSpc>
                <a:spcPct val="90000"/>
              </a:lnSpc>
              <a:spcBef>
                <a:spcPts val="0"/>
              </a:spcBef>
              <a:spcAft>
                <a:spcPts val="0"/>
              </a:spcAft>
              <a:buClrTx/>
              <a:buSzPts val="1600"/>
              <a:buFont typeface="Arial" panose="020B0604020202020204" pitchFamily="34" charset="0"/>
              <a:buNone/>
              <a:tabLst/>
              <a:defRPr/>
            </a:pPr>
            <a:r>
              <a:rPr lang="en-US"/>
              <a:t>Big descriptor that may be text</a:t>
            </a:r>
          </a:p>
          <a:p>
            <a:endParaRPr/>
          </a:p>
        </p:txBody>
      </p:sp>
      <p:sp>
        <p:nvSpPr>
          <p:cNvPr id="278" name="Google Shape;278;p19"/>
          <p:cNvSpPr txBox="1">
            <a:spLocks noGrp="1"/>
          </p:cNvSpPr>
          <p:nvPr>
            <p:ph type="subTitle" idx="8" hasCustomPrompt="1"/>
          </p:nvPr>
        </p:nvSpPr>
        <p:spPr>
          <a:xfrm>
            <a:off x="2953100" y="5370268"/>
            <a:ext cx="2849201" cy="763600"/>
          </a:xfrm>
          <a:prstGeom prst="rect">
            <a:avLst/>
          </a:prstGeom>
        </p:spPr>
        <p:txBody>
          <a:bodyPr spcFirstLastPara="1" wrap="square" lIns="91425" tIns="91425" rIns="91425" bIns="91425" anchor="t" anchorCtr="0">
            <a:noAutofit/>
          </a:bodyPr>
          <a:lstStyle>
            <a:lvl1pPr marL="228591" marR="0" lvl="0" indent="-228591" algn="ctr" defTabSz="914366" rtl="0" eaLnBrk="1" fontAlgn="auto" latinLnBrk="0" hangingPunct="1">
              <a:lnSpc>
                <a:spcPct val="90000"/>
              </a:lnSpc>
              <a:spcBef>
                <a:spcPts val="0"/>
              </a:spcBef>
              <a:spcAft>
                <a:spcPts val="0"/>
              </a:spcAft>
              <a:buClrTx/>
              <a:buSzPts val="1600"/>
              <a:buFont typeface="Arial" panose="020B0604020202020204" pitchFamily="34" charset="0"/>
              <a:buNone/>
              <a:tabLst/>
              <a:defRPr sz="1800" b="0" i="0">
                <a:latin typeface="Poppins" pitchFamily="2" charset="77"/>
                <a:cs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pPr marL="228591" marR="0" lvl="0" indent="-228591" algn="ctr" defTabSz="914366" rtl="0" eaLnBrk="1" fontAlgn="auto" latinLnBrk="0" hangingPunct="1">
              <a:lnSpc>
                <a:spcPct val="90000"/>
              </a:lnSpc>
              <a:spcBef>
                <a:spcPts val="0"/>
              </a:spcBef>
              <a:spcAft>
                <a:spcPts val="0"/>
              </a:spcAft>
              <a:buClrTx/>
              <a:buSzPts val="1600"/>
              <a:buFont typeface="Arial" panose="020B0604020202020204" pitchFamily="34" charset="0"/>
              <a:buNone/>
              <a:tabLst/>
              <a:defRPr/>
            </a:pPr>
            <a:r>
              <a:rPr lang="en-US"/>
              <a:t>Big descriptor that may be text</a:t>
            </a:r>
          </a:p>
          <a:p>
            <a:endParaRPr/>
          </a:p>
        </p:txBody>
      </p:sp>
      <p:sp>
        <p:nvSpPr>
          <p:cNvPr id="280" name="Google Shape;280;p19"/>
          <p:cNvSpPr txBox="1">
            <a:spLocks noGrp="1"/>
          </p:cNvSpPr>
          <p:nvPr>
            <p:ph type="subTitle" idx="13" hasCustomPrompt="1"/>
          </p:nvPr>
        </p:nvSpPr>
        <p:spPr>
          <a:xfrm>
            <a:off x="6389567" y="5370268"/>
            <a:ext cx="2849201" cy="763600"/>
          </a:xfrm>
          <a:prstGeom prst="rect">
            <a:avLst/>
          </a:prstGeom>
        </p:spPr>
        <p:txBody>
          <a:bodyPr spcFirstLastPara="1" wrap="square" lIns="91425" tIns="91425" rIns="91425" bIns="91425" anchor="t" anchorCtr="0">
            <a:noAutofit/>
          </a:bodyPr>
          <a:lstStyle>
            <a:lvl1pPr marL="228591" marR="0" lvl="0" indent="-228591" algn="ctr" defTabSz="914366" rtl="0" eaLnBrk="1" fontAlgn="auto" latinLnBrk="0" hangingPunct="1">
              <a:lnSpc>
                <a:spcPct val="90000"/>
              </a:lnSpc>
              <a:spcBef>
                <a:spcPts val="0"/>
              </a:spcBef>
              <a:spcAft>
                <a:spcPts val="0"/>
              </a:spcAft>
              <a:buClrTx/>
              <a:buSzPts val="1600"/>
              <a:buFont typeface="Arial" panose="020B0604020202020204" pitchFamily="34" charset="0"/>
              <a:buNone/>
              <a:tabLst/>
              <a:defRPr sz="1800" b="0" i="0">
                <a:latin typeface="Poppins" pitchFamily="2" charset="77"/>
                <a:cs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pPr marL="228591" marR="0" lvl="0" indent="-228591" algn="ctr" defTabSz="914366" rtl="0" eaLnBrk="1" fontAlgn="auto" latinLnBrk="0" hangingPunct="1">
              <a:lnSpc>
                <a:spcPct val="90000"/>
              </a:lnSpc>
              <a:spcBef>
                <a:spcPts val="0"/>
              </a:spcBef>
              <a:spcAft>
                <a:spcPts val="0"/>
              </a:spcAft>
              <a:buClrTx/>
              <a:buSzPts val="1600"/>
              <a:buFont typeface="Arial" panose="020B0604020202020204" pitchFamily="34" charset="0"/>
              <a:buNone/>
              <a:tabLst/>
              <a:defRPr/>
            </a:pPr>
            <a:r>
              <a:rPr lang="en-US"/>
              <a:t>Big descriptor that may be text</a:t>
            </a:r>
          </a:p>
          <a:p>
            <a:endParaRPr/>
          </a:p>
        </p:txBody>
      </p:sp>
      <p:sp>
        <p:nvSpPr>
          <p:cNvPr id="2" name="Text Placeholder 2">
            <a:extLst>
              <a:ext uri="{FF2B5EF4-FFF2-40B4-BE49-F238E27FC236}">
                <a16:creationId xmlns:a16="http://schemas.microsoft.com/office/drawing/2014/main" id="{BDF9219D-85FA-7417-CCA3-48277FBDB038}"/>
              </a:ext>
            </a:extLst>
          </p:cNvPr>
          <p:cNvSpPr>
            <a:spLocks noGrp="1"/>
          </p:cNvSpPr>
          <p:nvPr>
            <p:ph type="body" sz="quarter" idx="16" hasCustomPrompt="1"/>
          </p:nvPr>
        </p:nvSpPr>
        <p:spPr>
          <a:xfrm>
            <a:off x="1259562" y="2450405"/>
            <a:ext cx="2849263" cy="596000"/>
          </a:xfrm>
        </p:spPr>
        <p:txBody>
          <a:bodyPr anchor="ctr">
            <a:normAutofit/>
          </a:bodyPr>
          <a:lstStyle>
            <a:lvl1pPr marL="0" indent="0" algn="ctr">
              <a:buNone/>
              <a:defRPr sz="3175" b="1">
                <a:highlight>
                  <a:srgbClr val="D2EB00"/>
                </a:highlight>
              </a:defRPr>
            </a:lvl1pPr>
          </a:lstStyle>
          <a:p>
            <a:pPr lvl="0"/>
            <a:r>
              <a:rPr lang="en-US"/>
              <a:t>Title Text</a:t>
            </a:r>
          </a:p>
        </p:txBody>
      </p:sp>
      <p:sp>
        <p:nvSpPr>
          <p:cNvPr id="3" name="Text Placeholder 2">
            <a:extLst>
              <a:ext uri="{FF2B5EF4-FFF2-40B4-BE49-F238E27FC236}">
                <a16:creationId xmlns:a16="http://schemas.microsoft.com/office/drawing/2014/main" id="{31418FE1-7D02-CD4E-1BE7-8C3716D4E9E6}"/>
              </a:ext>
            </a:extLst>
          </p:cNvPr>
          <p:cNvSpPr>
            <a:spLocks noGrp="1"/>
          </p:cNvSpPr>
          <p:nvPr>
            <p:ph type="body" sz="quarter" idx="17" hasCustomPrompt="1"/>
          </p:nvPr>
        </p:nvSpPr>
        <p:spPr>
          <a:xfrm>
            <a:off x="2953028" y="4824736"/>
            <a:ext cx="2849263" cy="596000"/>
          </a:xfrm>
        </p:spPr>
        <p:txBody>
          <a:bodyPr anchor="ctr">
            <a:normAutofit/>
          </a:bodyPr>
          <a:lstStyle>
            <a:lvl1pPr marL="0" indent="0" algn="ctr">
              <a:buNone/>
              <a:defRPr sz="3175" b="1">
                <a:highlight>
                  <a:srgbClr val="D2EB00"/>
                </a:highlight>
              </a:defRPr>
            </a:lvl1pPr>
          </a:lstStyle>
          <a:p>
            <a:pPr lvl="0"/>
            <a:r>
              <a:rPr lang="en-US"/>
              <a:t>Title Text</a:t>
            </a:r>
          </a:p>
        </p:txBody>
      </p:sp>
      <p:sp>
        <p:nvSpPr>
          <p:cNvPr id="4" name="Text Placeholder 2">
            <a:extLst>
              <a:ext uri="{FF2B5EF4-FFF2-40B4-BE49-F238E27FC236}">
                <a16:creationId xmlns:a16="http://schemas.microsoft.com/office/drawing/2014/main" id="{5C8C3861-89B0-06AA-EE8D-DA81D0402E60}"/>
              </a:ext>
            </a:extLst>
          </p:cNvPr>
          <p:cNvSpPr>
            <a:spLocks noGrp="1"/>
          </p:cNvSpPr>
          <p:nvPr>
            <p:ph type="body" sz="quarter" idx="18" hasCustomPrompt="1"/>
          </p:nvPr>
        </p:nvSpPr>
        <p:spPr>
          <a:xfrm>
            <a:off x="6389561" y="4824736"/>
            <a:ext cx="2849263" cy="596000"/>
          </a:xfrm>
        </p:spPr>
        <p:txBody>
          <a:bodyPr anchor="ctr">
            <a:normAutofit/>
          </a:bodyPr>
          <a:lstStyle>
            <a:lvl1pPr marL="0" indent="0" algn="ctr">
              <a:buNone/>
              <a:defRPr sz="3175" b="1">
                <a:highlight>
                  <a:srgbClr val="D2EB00"/>
                </a:highlight>
              </a:defRPr>
            </a:lvl1pPr>
          </a:lstStyle>
          <a:p>
            <a:pPr lvl="0"/>
            <a:r>
              <a:rPr lang="en-US"/>
              <a:t>Title Text</a:t>
            </a:r>
          </a:p>
        </p:txBody>
      </p:sp>
      <p:sp>
        <p:nvSpPr>
          <p:cNvPr id="5" name="Text Placeholder 2">
            <a:extLst>
              <a:ext uri="{FF2B5EF4-FFF2-40B4-BE49-F238E27FC236}">
                <a16:creationId xmlns:a16="http://schemas.microsoft.com/office/drawing/2014/main" id="{EDC65336-BC6A-13D8-96EE-B8E248411B40}"/>
              </a:ext>
            </a:extLst>
          </p:cNvPr>
          <p:cNvSpPr>
            <a:spLocks noGrp="1"/>
          </p:cNvSpPr>
          <p:nvPr>
            <p:ph type="body" sz="quarter" idx="19" hasCustomPrompt="1"/>
          </p:nvPr>
        </p:nvSpPr>
        <p:spPr>
          <a:xfrm>
            <a:off x="8083068" y="2449639"/>
            <a:ext cx="2849263" cy="596000"/>
          </a:xfrm>
        </p:spPr>
        <p:txBody>
          <a:bodyPr anchor="ctr">
            <a:normAutofit/>
          </a:bodyPr>
          <a:lstStyle>
            <a:lvl1pPr marL="0" indent="0" algn="ctr">
              <a:buNone/>
              <a:defRPr sz="3175" b="1">
                <a:highlight>
                  <a:srgbClr val="D2EB00"/>
                </a:highlight>
              </a:defRPr>
            </a:lvl1pPr>
          </a:lstStyle>
          <a:p>
            <a:pPr lvl="0"/>
            <a:r>
              <a:rPr lang="en-US"/>
              <a:t>Title Text</a:t>
            </a:r>
          </a:p>
        </p:txBody>
      </p:sp>
      <p:sp>
        <p:nvSpPr>
          <p:cNvPr id="6" name="Text Placeholder 2">
            <a:extLst>
              <a:ext uri="{FF2B5EF4-FFF2-40B4-BE49-F238E27FC236}">
                <a16:creationId xmlns:a16="http://schemas.microsoft.com/office/drawing/2014/main" id="{66E40F50-1722-9E2B-5A2C-475B0FC840A6}"/>
              </a:ext>
            </a:extLst>
          </p:cNvPr>
          <p:cNvSpPr>
            <a:spLocks noGrp="1"/>
          </p:cNvSpPr>
          <p:nvPr>
            <p:ph type="body" sz="quarter" idx="20" hasCustomPrompt="1"/>
          </p:nvPr>
        </p:nvSpPr>
        <p:spPr>
          <a:xfrm>
            <a:off x="4672209" y="2449637"/>
            <a:ext cx="2849263" cy="596000"/>
          </a:xfrm>
        </p:spPr>
        <p:txBody>
          <a:bodyPr anchor="ctr">
            <a:normAutofit/>
          </a:bodyPr>
          <a:lstStyle>
            <a:lvl1pPr marL="0" indent="0" algn="ctr">
              <a:buNone/>
              <a:defRPr sz="3175" b="1">
                <a:highlight>
                  <a:srgbClr val="D2EB00"/>
                </a:highlight>
              </a:defRPr>
            </a:lvl1pPr>
          </a:lstStyle>
          <a:p>
            <a:pPr lvl="0"/>
            <a:r>
              <a:rPr lang="en-US"/>
              <a:t>Title Text</a:t>
            </a:r>
          </a:p>
        </p:txBody>
      </p:sp>
      <p:sp>
        <p:nvSpPr>
          <p:cNvPr id="8" name="Title 7">
            <a:extLst>
              <a:ext uri="{FF2B5EF4-FFF2-40B4-BE49-F238E27FC236}">
                <a16:creationId xmlns:a16="http://schemas.microsoft.com/office/drawing/2014/main" id="{65D74518-32AD-EBAA-2002-F360ACAD9072}"/>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1266887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reserve="1" userDrawn="1">
  <p:cSld name="Title and six columns">
    <p:spTree>
      <p:nvGrpSpPr>
        <p:cNvPr id="1" name="Shape 294"/>
        <p:cNvGrpSpPr/>
        <p:nvPr/>
      </p:nvGrpSpPr>
      <p:grpSpPr>
        <a:xfrm>
          <a:off x="0" y="0"/>
          <a:ext cx="0" cy="0"/>
          <a:chOff x="0" y="0"/>
          <a:chExt cx="0" cy="0"/>
        </a:xfrm>
      </p:grpSpPr>
      <p:sp>
        <p:nvSpPr>
          <p:cNvPr id="310" name="Google Shape;310;p20"/>
          <p:cNvSpPr txBox="1">
            <a:spLocks noGrp="1"/>
          </p:cNvSpPr>
          <p:nvPr>
            <p:ph type="subTitle" idx="1"/>
          </p:nvPr>
        </p:nvSpPr>
        <p:spPr>
          <a:xfrm>
            <a:off x="950968" y="2952885"/>
            <a:ext cx="3290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905" b="0" i="0">
                <a:solidFill>
                  <a:schemeClr val="tx2"/>
                </a:solidFill>
                <a:latin typeface="Poppins" pitchFamily="2" charset="77"/>
                <a:cs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20"/>
          <p:cNvSpPr txBox="1">
            <a:spLocks noGrp="1"/>
          </p:cNvSpPr>
          <p:nvPr>
            <p:ph type="subTitle" idx="3"/>
          </p:nvPr>
        </p:nvSpPr>
        <p:spPr>
          <a:xfrm>
            <a:off x="4450964" y="2952885"/>
            <a:ext cx="3290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905" b="0" i="0">
                <a:solidFill>
                  <a:schemeClr val="tx2"/>
                </a:solidFill>
                <a:latin typeface="Poppins" pitchFamily="2" charset="77"/>
                <a:cs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20"/>
          <p:cNvSpPr txBox="1">
            <a:spLocks noGrp="1"/>
          </p:cNvSpPr>
          <p:nvPr>
            <p:ph type="subTitle" idx="5"/>
          </p:nvPr>
        </p:nvSpPr>
        <p:spPr>
          <a:xfrm>
            <a:off x="950968" y="5102520"/>
            <a:ext cx="3290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905" b="0" i="0">
                <a:solidFill>
                  <a:schemeClr val="tx2"/>
                </a:solidFill>
                <a:latin typeface="Poppins" pitchFamily="2" charset="77"/>
                <a:cs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7" name="Google Shape;317;p20"/>
          <p:cNvSpPr txBox="1">
            <a:spLocks noGrp="1"/>
          </p:cNvSpPr>
          <p:nvPr>
            <p:ph type="subTitle" idx="8"/>
          </p:nvPr>
        </p:nvSpPr>
        <p:spPr>
          <a:xfrm>
            <a:off x="4450964" y="5102520"/>
            <a:ext cx="3290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905" b="0" i="0">
                <a:solidFill>
                  <a:schemeClr val="tx2"/>
                </a:solidFill>
                <a:latin typeface="Poppins" pitchFamily="2" charset="77"/>
                <a:cs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9" name="Google Shape;319;p20"/>
          <p:cNvSpPr txBox="1">
            <a:spLocks noGrp="1"/>
          </p:cNvSpPr>
          <p:nvPr>
            <p:ph type="subTitle" idx="13"/>
          </p:nvPr>
        </p:nvSpPr>
        <p:spPr>
          <a:xfrm>
            <a:off x="7951071" y="2952885"/>
            <a:ext cx="3290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905" b="0" i="0">
                <a:solidFill>
                  <a:schemeClr val="tx2"/>
                </a:solidFill>
                <a:latin typeface="Poppins" pitchFamily="2" charset="77"/>
                <a:cs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1" name="Google Shape;321;p20"/>
          <p:cNvSpPr txBox="1">
            <a:spLocks noGrp="1"/>
          </p:cNvSpPr>
          <p:nvPr>
            <p:ph type="subTitle" idx="15"/>
          </p:nvPr>
        </p:nvSpPr>
        <p:spPr>
          <a:xfrm>
            <a:off x="7951071" y="5102520"/>
            <a:ext cx="3290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905" b="0" i="0">
                <a:solidFill>
                  <a:schemeClr val="tx2"/>
                </a:solidFill>
                <a:latin typeface="Poppins" pitchFamily="2" charset="77"/>
                <a:cs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 name="Text Placeholder 2">
            <a:extLst>
              <a:ext uri="{FF2B5EF4-FFF2-40B4-BE49-F238E27FC236}">
                <a16:creationId xmlns:a16="http://schemas.microsoft.com/office/drawing/2014/main" id="{B8C83862-4A2D-9691-8D06-0562379AE9B7}"/>
              </a:ext>
            </a:extLst>
          </p:cNvPr>
          <p:cNvSpPr>
            <a:spLocks noGrp="1"/>
          </p:cNvSpPr>
          <p:nvPr>
            <p:ph type="body" sz="quarter" idx="16" hasCustomPrompt="1"/>
          </p:nvPr>
        </p:nvSpPr>
        <p:spPr>
          <a:xfrm>
            <a:off x="950404" y="2407368"/>
            <a:ext cx="3290000" cy="596578"/>
          </a:xfrm>
        </p:spPr>
        <p:txBody>
          <a:bodyPr anchor="ctr">
            <a:normAutofit/>
          </a:bodyPr>
          <a:lstStyle>
            <a:lvl1pPr marL="0" indent="0" algn="ctr">
              <a:buNone/>
              <a:defRPr sz="3175" b="1">
                <a:highlight>
                  <a:srgbClr val="D2EB00"/>
                </a:highlight>
              </a:defRPr>
            </a:lvl1pPr>
          </a:lstStyle>
          <a:p>
            <a:pPr lvl="0"/>
            <a:r>
              <a:rPr lang="en-US"/>
              <a:t>Title Text</a:t>
            </a:r>
          </a:p>
        </p:txBody>
      </p:sp>
      <p:sp>
        <p:nvSpPr>
          <p:cNvPr id="14" name="Text Placeholder 2">
            <a:extLst>
              <a:ext uri="{FF2B5EF4-FFF2-40B4-BE49-F238E27FC236}">
                <a16:creationId xmlns:a16="http://schemas.microsoft.com/office/drawing/2014/main" id="{75C36F8C-0D43-F1AE-46AB-CD07F02B3E19}"/>
              </a:ext>
            </a:extLst>
          </p:cNvPr>
          <p:cNvSpPr>
            <a:spLocks noGrp="1"/>
          </p:cNvSpPr>
          <p:nvPr>
            <p:ph type="body" sz="quarter" idx="17" hasCustomPrompt="1"/>
          </p:nvPr>
        </p:nvSpPr>
        <p:spPr>
          <a:xfrm>
            <a:off x="950403" y="4556424"/>
            <a:ext cx="3290000" cy="596578"/>
          </a:xfrm>
        </p:spPr>
        <p:txBody>
          <a:bodyPr anchor="ctr">
            <a:normAutofit/>
          </a:bodyPr>
          <a:lstStyle>
            <a:lvl1pPr marL="0" indent="0" algn="ctr">
              <a:buNone/>
              <a:defRPr sz="3175" b="1">
                <a:highlight>
                  <a:srgbClr val="D2EB00"/>
                </a:highlight>
              </a:defRPr>
            </a:lvl1pPr>
          </a:lstStyle>
          <a:p>
            <a:pPr lvl="0"/>
            <a:r>
              <a:rPr lang="en-US"/>
              <a:t>Title Text</a:t>
            </a:r>
          </a:p>
        </p:txBody>
      </p:sp>
      <p:sp>
        <p:nvSpPr>
          <p:cNvPr id="16" name="Title 15">
            <a:extLst>
              <a:ext uri="{FF2B5EF4-FFF2-40B4-BE49-F238E27FC236}">
                <a16:creationId xmlns:a16="http://schemas.microsoft.com/office/drawing/2014/main" id="{6D0371B0-0516-5FBF-5FFA-8DAC1084FC23}"/>
              </a:ext>
            </a:extLst>
          </p:cNvPr>
          <p:cNvSpPr>
            <a:spLocks noGrp="1"/>
          </p:cNvSpPr>
          <p:nvPr>
            <p:ph type="title"/>
          </p:nvPr>
        </p:nvSpPr>
        <p:spPr/>
        <p:txBody>
          <a:bodyPr/>
          <a:lstStyle/>
          <a:p>
            <a:r>
              <a:rPr lang="en-GB"/>
              <a:t>Click to edit Master title style</a:t>
            </a:r>
            <a:endParaRPr lang="en-US"/>
          </a:p>
        </p:txBody>
      </p:sp>
      <p:sp>
        <p:nvSpPr>
          <p:cNvPr id="17" name="Text Placeholder 2">
            <a:extLst>
              <a:ext uri="{FF2B5EF4-FFF2-40B4-BE49-F238E27FC236}">
                <a16:creationId xmlns:a16="http://schemas.microsoft.com/office/drawing/2014/main" id="{81117970-4F04-0E9F-20B2-A15F939E8B9C}"/>
              </a:ext>
            </a:extLst>
          </p:cNvPr>
          <p:cNvSpPr>
            <a:spLocks noGrp="1"/>
          </p:cNvSpPr>
          <p:nvPr>
            <p:ph type="body" sz="quarter" idx="18" hasCustomPrompt="1"/>
          </p:nvPr>
        </p:nvSpPr>
        <p:spPr>
          <a:xfrm>
            <a:off x="4450399" y="2424929"/>
            <a:ext cx="3290000" cy="596578"/>
          </a:xfrm>
        </p:spPr>
        <p:txBody>
          <a:bodyPr anchor="ctr">
            <a:normAutofit/>
          </a:bodyPr>
          <a:lstStyle>
            <a:lvl1pPr marL="0" indent="0" algn="ctr">
              <a:buNone/>
              <a:defRPr sz="3175" b="1">
                <a:highlight>
                  <a:srgbClr val="D2EB00"/>
                </a:highlight>
              </a:defRPr>
            </a:lvl1pPr>
          </a:lstStyle>
          <a:p>
            <a:pPr lvl="0"/>
            <a:r>
              <a:rPr lang="en-US"/>
              <a:t>Title Text</a:t>
            </a:r>
          </a:p>
        </p:txBody>
      </p:sp>
      <p:sp>
        <p:nvSpPr>
          <p:cNvPr id="18" name="Text Placeholder 2">
            <a:extLst>
              <a:ext uri="{FF2B5EF4-FFF2-40B4-BE49-F238E27FC236}">
                <a16:creationId xmlns:a16="http://schemas.microsoft.com/office/drawing/2014/main" id="{9806AF7B-D0AA-2DF3-F466-1F5E7C59096F}"/>
              </a:ext>
            </a:extLst>
          </p:cNvPr>
          <p:cNvSpPr>
            <a:spLocks noGrp="1"/>
          </p:cNvSpPr>
          <p:nvPr>
            <p:ph type="body" sz="quarter" idx="19" hasCustomPrompt="1"/>
          </p:nvPr>
        </p:nvSpPr>
        <p:spPr>
          <a:xfrm>
            <a:off x="4450398" y="4573985"/>
            <a:ext cx="3290000" cy="596578"/>
          </a:xfrm>
        </p:spPr>
        <p:txBody>
          <a:bodyPr anchor="ctr">
            <a:normAutofit/>
          </a:bodyPr>
          <a:lstStyle>
            <a:lvl1pPr marL="0" indent="0" algn="ctr">
              <a:buNone/>
              <a:defRPr sz="3175" b="1">
                <a:highlight>
                  <a:srgbClr val="D2EB00"/>
                </a:highlight>
              </a:defRPr>
            </a:lvl1pPr>
          </a:lstStyle>
          <a:p>
            <a:pPr lvl="0"/>
            <a:r>
              <a:rPr lang="en-US"/>
              <a:t>Title Text</a:t>
            </a:r>
          </a:p>
        </p:txBody>
      </p:sp>
      <p:sp>
        <p:nvSpPr>
          <p:cNvPr id="19" name="Text Placeholder 2">
            <a:extLst>
              <a:ext uri="{FF2B5EF4-FFF2-40B4-BE49-F238E27FC236}">
                <a16:creationId xmlns:a16="http://schemas.microsoft.com/office/drawing/2014/main" id="{CA23CB8E-26AC-B90A-BE52-3EDD69E6C723}"/>
              </a:ext>
            </a:extLst>
          </p:cNvPr>
          <p:cNvSpPr>
            <a:spLocks noGrp="1"/>
          </p:cNvSpPr>
          <p:nvPr>
            <p:ph type="body" sz="quarter" idx="20" hasCustomPrompt="1"/>
          </p:nvPr>
        </p:nvSpPr>
        <p:spPr>
          <a:xfrm>
            <a:off x="7949828" y="2424929"/>
            <a:ext cx="3290000" cy="596578"/>
          </a:xfrm>
        </p:spPr>
        <p:txBody>
          <a:bodyPr anchor="ctr">
            <a:normAutofit/>
          </a:bodyPr>
          <a:lstStyle>
            <a:lvl1pPr marL="0" indent="0" algn="ctr">
              <a:buNone/>
              <a:defRPr sz="3175" b="1">
                <a:highlight>
                  <a:srgbClr val="D2EB00"/>
                </a:highlight>
              </a:defRPr>
            </a:lvl1pPr>
          </a:lstStyle>
          <a:p>
            <a:pPr lvl="0"/>
            <a:r>
              <a:rPr lang="en-US"/>
              <a:t>Title Text</a:t>
            </a:r>
          </a:p>
        </p:txBody>
      </p:sp>
      <p:sp>
        <p:nvSpPr>
          <p:cNvPr id="20" name="Text Placeholder 2">
            <a:extLst>
              <a:ext uri="{FF2B5EF4-FFF2-40B4-BE49-F238E27FC236}">
                <a16:creationId xmlns:a16="http://schemas.microsoft.com/office/drawing/2014/main" id="{C2788BC7-F7E4-C391-8CCC-4C755F2C2E60}"/>
              </a:ext>
            </a:extLst>
          </p:cNvPr>
          <p:cNvSpPr>
            <a:spLocks noGrp="1"/>
          </p:cNvSpPr>
          <p:nvPr>
            <p:ph type="body" sz="quarter" idx="21" hasCustomPrompt="1"/>
          </p:nvPr>
        </p:nvSpPr>
        <p:spPr>
          <a:xfrm>
            <a:off x="7949827" y="4573985"/>
            <a:ext cx="3290000" cy="596578"/>
          </a:xfrm>
        </p:spPr>
        <p:txBody>
          <a:bodyPr anchor="ctr">
            <a:normAutofit/>
          </a:bodyPr>
          <a:lstStyle>
            <a:lvl1pPr marL="0" indent="0" algn="ctr">
              <a:buNone/>
              <a:defRPr sz="3175" b="1">
                <a:highlight>
                  <a:srgbClr val="D2EB00"/>
                </a:highlight>
              </a:defRPr>
            </a:lvl1pPr>
          </a:lstStyle>
          <a:p>
            <a:pPr lvl="0"/>
            <a:r>
              <a:rPr lang="en-US"/>
              <a:t>Title Text</a:t>
            </a:r>
          </a:p>
        </p:txBody>
      </p:sp>
    </p:spTree>
    <p:extLst>
      <p:ext uri="{BB962C8B-B14F-4D97-AF65-F5344CB8AC3E}">
        <p14:creationId xmlns:p14="http://schemas.microsoft.com/office/powerpoint/2010/main" val="77697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Photo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AC37-F42F-916F-6D2E-BAE16CB7463F}"/>
              </a:ext>
            </a:extLst>
          </p:cNvPr>
          <p:cNvSpPr>
            <a:spLocks noGrp="1"/>
          </p:cNvSpPr>
          <p:nvPr>
            <p:ph type="title" hasCustomPrompt="1"/>
          </p:nvPr>
        </p:nvSpPr>
        <p:spPr>
          <a:xfrm>
            <a:off x="228487" y="228488"/>
            <a:ext cx="11733619" cy="824025"/>
          </a:xfrm>
        </p:spPr>
        <p:txBody>
          <a:bodyPr/>
          <a:lstStyle/>
          <a:p>
            <a:r>
              <a:rPr lang="en-GB"/>
              <a:t>This Title Is A Placeholder</a:t>
            </a:r>
            <a:endParaRPr lang="en-US"/>
          </a:p>
        </p:txBody>
      </p:sp>
      <p:sp>
        <p:nvSpPr>
          <p:cNvPr id="3" name="Footer Placeholder 2">
            <a:extLst>
              <a:ext uri="{FF2B5EF4-FFF2-40B4-BE49-F238E27FC236}">
                <a16:creationId xmlns:a16="http://schemas.microsoft.com/office/drawing/2014/main" id="{39083AAF-8D45-CA13-E3B4-705EB9BB8E28}"/>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5AD7506D-EA84-5111-89FD-D3A94D2FB9A4}"/>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225E489D-728A-22FA-93E1-EFEFC27DEBA7}"/>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6" name="Content Placeholder 7">
            <a:extLst>
              <a:ext uri="{FF2B5EF4-FFF2-40B4-BE49-F238E27FC236}">
                <a16:creationId xmlns:a16="http://schemas.microsoft.com/office/drawing/2014/main" id="{F36693AF-38B3-21D3-82A6-E62ED8E02BC3}"/>
              </a:ext>
            </a:extLst>
          </p:cNvPr>
          <p:cNvSpPr>
            <a:spLocks noGrp="1"/>
          </p:cNvSpPr>
          <p:nvPr>
            <p:ph sz="quarter" idx="13" hasCustomPrompt="1"/>
          </p:nvPr>
        </p:nvSpPr>
        <p:spPr>
          <a:xfrm>
            <a:off x="4472356" y="1304924"/>
            <a:ext cx="7489749" cy="5324587"/>
          </a:xfrm>
        </p:spPr>
        <p:txBody>
          <a:bodyPr/>
          <a:lstStyle/>
          <a:p>
            <a:pPr lvl="0"/>
            <a:r>
              <a:rPr lang="en-GB"/>
              <a:t>Always insert pictures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8B7EBDF1-BFE4-2AAC-32B6-24C501D25868}"/>
              </a:ext>
            </a:extLst>
          </p:cNvPr>
          <p:cNvSpPr>
            <a:spLocks noGrp="1" noChangeAspect="1"/>
          </p:cNvSpPr>
          <p:nvPr>
            <p:ph type="pic" sz="quarter" idx="14" hasCustomPrompt="1"/>
          </p:nvPr>
        </p:nvSpPr>
        <p:spPr>
          <a:xfrm>
            <a:off x="229251" y="1304924"/>
            <a:ext cx="3993380" cy="5324587"/>
          </a:xfrm>
        </p:spPr>
        <p:txBody>
          <a:bodyPr/>
          <a:lstStyle>
            <a:lvl1pPr>
              <a:defRPr>
                <a:solidFill>
                  <a:schemeClr val="accent1"/>
                </a:solidFill>
              </a:defRPr>
            </a:lvl1pPr>
          </a:lstStyle>
          <a:p>
            <a:r>
              <a:rPr lang="en-US"/>
              <a:t>Picture – 4x3</a:t>
            </a:r>
          </a:p>
        </p:txBody>
      </p:sp>
    </p:spTree>
    <p:extLst>
      <p:ext uri="{BB962C8B-B14F-4D97-AF65-F5344CB8AC3E}">
        <p14:creationId xmlns:p14="http://schemas.microsoft.com/office/powerpoint/2010/main" val="1046438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four columns" preserve="1" userDrawn="1">
  <p:cSld name="Title and four columns">
    <p:spTree>
      <p:nvGrpSpPr>
        <p:cNvPr id="1" name="Shape 209"/>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8CDE-664D-9708-FD53-663326F4760B}"/>
              </a:ext>
            </a:extLst>
          </p:cNvPr>
          <p:cNvSpPr>
            <a:spLocks noGrp="1"/>
          </p:cNvSpPr>
          <p:nvPr>
            <p:ph type="body" sz="quarter" idx="10" hasCustomPrompt="1"/>
          </p:nvPr>
        </p:nvSpPr>
        <p:spPr>
          <a:xfrm>
            <a:off x="2081168" y="2747161"/>
            <a:ext cx="3692571" cy="1219905"/>
          </a:xfrm>
        </p:spPr>
        <p:txBody>
          <a:bodyPr>
            <a:noAutofit/>
          </a:bodyPr>
          <a:lstStyle>
            <a:lvl1pPr marL="0" indent="0">
              <a:buNone/>
              <a:defRPr sz="2000" b="0" i="0">
                <a:solidFill>
                  <a:schemeClr val="tx2"/>
                </a:solidFill>
                <a:latin typeface="Poppins" pitchFamily="2" charset="77"/>
                <a:cs typeface="Poppins" pitchFamily="2" charset="77"/>
              </a:defRPr>
            </a:lvl1pPr>
            <a:lvl2pPr marL="457183" indent="0">
              <a:buNone/>
              <a:defRPr>
                <a:solidFill>
                  <a:schemeClr val="accent6"/>
                </a:solidFill>
              </a:defRPr>
            </a:lvl2pPr>
            <a:lvl3pPr marL="914366" indent="0">
              <a:buNone/>
              <a:defRPr>
                <a:solidFill>
                  <a:schemeClr val="accent6"/>
                </a:solidFill>
              </a:defRPr>
            </a:lvl3pPr>
            <a:lvl4pPr marL="1371549" indent="0">
              <a:buNone/>
              <a:defRPr>
                <a:solidFill>
                  <a:schemeClr val="accent6"/>
                </a:solidFill>
              </a:defRPr>
            </a:lvl4pPr>
            <a:lvl5pPr marL="1828733" indent="0">
              <a:buNone/>
              <a:defRPr>
                <a:solidFill>
                  <a:schemeClr val="accent6"/>
                </a:solidFill>
              </a:defRPr>
            </a:lvl5pPr>
          </a:lstStyle>
          <a:p>
            <a:pPr lvl="0"/>
            <a:r>
              <a:rPr lang="en-GB"/>
              <a:t>Mercury is the closest planet to the Sun and it’s a bit larger than the moon</a:t>
            </a:r>
            <a:endParaRPr lang="en-US"/>
          </a:p>
        </p:txBody>
      </p:sp>
      <p:sp>
        <p:nvSpPr>
          <p:cNvPr id="4" name="Text Placeholder 2">
            <a:extLst>
              <a:ext uri="{FF2B5EF4-FFF2-40B4-BE49-F238E27FC236}">
                <a16:creationId xmlns:a16="http://schemas.microsoft.com/office/drawing/2014/main" id="{CC481B0F-7ABA-2E90-A958-A4D2266EF9AC}"/>
              </a:ext>
            </a:extLst>
          </p:cNvPr>
          <p:cNvSpPr>
            <a:spLocks noGrp="1"/>
          </p:cNvSpPr>
          <p:nvPr>
            <p:ph type="body" sz="quarter" idx="11" hasCustomPrompt="1"/>
          </p:nvPr>
        </p:nvSpPr>
        <p:spPr>
          <a:xfrm>
            <a:off x="7360049" y="2747161"/>
            <a:ext cx="3692571" cy="1219905"/>
          </a:xfrm>
        </p:spPr>
        <p:txBody>
          <a:bodyPr>
            <a:noAutofit/>
          </a:bodyPr>
          <a:lstStyle>
            <a:lvl1pPr marL="0" indent="0">
              <a:buNone/>
              <a:defRPr sz="2000" b="0" i="0">
                <a:solidFill>
                  <a:schemeClr val="tx2"/>
                </a:solidFill>
                <a:latin typeface="Poppins" pitchFamily="2" charset="77"/>
                <a:cs typeface="Poppins" pitchFamily="2" charset="77"/>
              </a:defRPr>
            </a:lvl1pPr>
            <a:lvl2pPr marL="457183" indent="0">
              <a:buNone/>
              <a:defRPr>
                <a:solidFill>
                  <a:schemeClr val="accent6"/>
                </a:solidFill>
              </a:defRPr>
            </a:lvl2pPr>
            <a:lvl3pPr marL="914366" indent="0">
              <a:buNone/>
              <a:defRPr>
                <a:solidFill>
                  <a:schemeClr val="accent6"/>
                </a:solidFill>
              </a:defRPr>
            </a:lvl3pPr>
            <a:lvl4pPr marL="1371549" indent="0">
              <a:buNone/>
              <a:defRPr>
                <a:solidFill>
                  <a:schemeClr val="accent6"/>
                </a:solidFill>
              </a:defRPr>
            </a:lvl4pPr>
            <a:lvl5pPr marL="1828733" indent="0">
              <a:buNone/>
              <a:defRPr>
                <a:solidFill>
                  <a:schemeClr val="accent6"/>
                </a:solidFill>
              </a:defRPr>
            </a:lvl5pPr>
          </a:lstStyle>
          <a:p>
            <a:pPr lvl="0"/>
            <a:r>
              <a:rPr lang="en-GB"/>
              <a:t>Mercury is the closest planet to the Sun and it’s a bit larger than the moon</a:t>
            </a:r>
            <a:endParaRPr lang="en-US"/>
          </a:p>
        </p:txBody>
      </p:sp>
      <p:sp>
        <p:nvSpPr>
          <p:cNvPr id="5" name="Text Placeholder 2">
            <a:extLst>
              <a:ext uri="{FF2B5EF4-FFF2-40B4-BE49-F238E27FC236}">
                <a16:creationId xmlns:a16="http://schemas.microsoft.com/office/drawing/2014/main" id="{3DE4F8D2-8750-E94B-0BB1-90D4FCE0D547}"/>
              </a:ext>
            </a:extLst>
          </p:cNvPr>
          <p:cNvSpPr>
            <a:spLocks noGrp="1"/>
          </p:cNvSpPr>
          <p:nvPr>
            <p:ph type="body" sz="quarter" idx="12" hasCustomPrompt="1"/>
          </p:nvPr>
        </p:nvSpPr>
        <p:spPr>
          <a:xfrm>
            <a:off x="2081153" y="4863591"/>
            <a:ext cx="3692571" cy="1219905"/>
          </a:xfrm>
        </p:spPr>
        <p:txBody>
          <a:bodyPr>
            <a:noAutofit/>
          </a:bodyPr>
          <a:lstStyle>
            <a:lvl1pPr marL="0" indent="0">
              <a:buNone/>
              <a:defRPr sz="2000" b="0" i="0">
                <a:solidFill>
                  <a:schemeClr val="tx2"/>
                </a:solidFill>
                <a:latin typeface="Poppins" pitchFamily="2" charset="77"/>
                <a:cs typeface="Poppins" pitchFamily="2" charset="77"/>
              </a:defRPr>
            </a:lvl1pPr>
            <a:lvl2pPr marL="457183" indent="0">
              <a:buNone/>
              <a:defRPr>
                <a:solidFill>
                  <a:schemeClr val="accent6"/>
                </a:solidFill>
              </a:defRPr>
            </a:lvl2pPr>
            <a:lvl3pPr marL="914366" indent="0">
              <a:buNone/>
              <a:defRPr>
                <a:solidFill>
                  <a:schemeClr val="accent6"/>
                </a:solidFill>
              </a:defRPr>
            </a:lvl3pPr>
            <a:lvl4pPr marL="1371549" indent="0">
              <a:buNone/>
              <a:defRPr>
                <a:solidFill>
                  <a:schemeClr val="accent6"/>
                </a:solidFill>
              </a:defRPr>
            </a:lvl4pPr>
            <a:lvl5pPr marL="1828733" indent="0">
              <a:buNone/>
              <a:defRPr>
                <a:solidFill>
                  <a:schemeClr val="accent6"/>
                </a:solidFill>
              </a:defRPr>
            </a:lvl5pPr>
          </a:lstStyle>
          <a:p>
            <a:pPr lvl="0"/>
            <a:r>
              <a:rPr lang="en-GB"/>
              <a:t>Mercury is the closest planet to the Sun and it’s a bit larger than the moon</a:t>
            </a:r>
            <a:endParaRPr lang="en-US"/>
          </a:p>
        </p:txBody>
      </p:sp>
      <p:sp>
        <p:nvSpPr>
          <p:cNvPr id="6" name="Text Placeholder 2">
            <a:extLst>
              <a:ext uri="{FF2B5EF4-FFF2-40B4-BE49-F238E27FC236}">
                <a16:creationId xmlns:a16="http://schemas.microsoft.com/office/drawing/2014/main" id="{20E61CBA-C9BC-EAA0-4C6B-8169437D8A4F}"/>
              </a:ext>
            </a:extLst>
          </p:cNvPr>
          <p:cNvSpPr>
            <a:spLocks noGrp="1"/>
          </p:cNvSpPr>
          <p:nvPr>
            <p:ph type="body" sz="quarter" idx="13" hasCustomPrompt="1"/>
          </p:nvPr>
        </p:nvSpPr>
        <p:spPr>
          <a:xfrm>
            <a:off x="7360049" y="4863591"/>
            <a:ext cx="3692571" cy="1219905"/>
          </a:xfrm>
        </p:spPr>
        <p:txBody>
          <a:bodyPr>
            <a:noAutofit/>
          </a:bodyPr>
          <a:lstStyle>
            <a:lvl1pPr marL="0" indent="0">
              <a:buNone/>
              <a:defRPr sz="2000" b="0" i="0">
                <a:solidFill>
                  <a:schemeClr val="tx2"/>
                </a:solidFill>
                <a:latin typeface="Poppins" pitchFamily="2" charset="77"/>
                <a:cs typeface="Poppins" pitchFamily="2" charset="77"/>
              </a:defRPr>
            </a:lvl1pPr>
            <a:lvl2pPr marL="457183" indent="0">
              <a:buNone/>
              <a:defRPr>
                <a:solidFill>
                  <a:schemeClr val="accent6"/>
                </a:solidFill>
              </a:defRPr>
            </a:lvl2pPr>
            <a:lvl3pPr marL="914366" indent="0">
              <a:buNone/>
              <a:defRPr>
                <a:solidFill>
                  <a:schemeClr val="accent6"/>
                </a:solidFill>
              </a:defRPr>
            </a:lvl3pPr>
            <a:lvl4pPr marL="1371549" indent="0">
              <a:buNone/>
              <a:defRPr>
                <a:solidFill>
                  <a:schemeClr val="accent6"/>
                </a:solidFill>
              </a:defRPr>
            </a:lvl4pPr>
            <a:lvl5pPr marL="1828733" indent="0">
              <a:buNone/>
              <a:defRPr>
                <a:solidFill>
                  <a:schemeClr val="accent6"/>
                </a:solidFill>
              </a:defRPr>
            </a:lvl5pPr>
          </a:lstStyle>
          <a:p>
            <a:pPr lvl="0"/>
            <a:r>
              <a:rPr lang="en-GB"/>
              <a:t>Mercury is the closest planet to the Sun and it’s a bit larger than the moon</a:t>
            </a:r>
            <a:endParaRPr lang="en-US"/>
          </a:p>
        </p:txBody>
      </p:sp>
      <p:sp>
        <p:nvSpPr>
          <p:cNvPr id="2" name="Text Placeholder 2">
            <a:extLst>
              <a:ext uri="{FF2B5EF4-FFF2-40B4-BE49-F238E27FC236}">
                <a16:creationId xmlns:a16="http://schemas.microsoft.com/office/drawing/2014/main" id="{C7228354-4619-8ED8-98E2-2AA34F5DB506}"/>
              </a:ext>
            </a:extLst>
          </p:cNvPr>
          <p:cNvSpPr>
            <a:spLocks noGrp="1"/>
          </p:cNvSpPr>
          <p:nvPr>
            <p:ph type="body" sz="quarter" idx="16" hasCustomPrompt="1"/>
          </p:nvPr>
        </p:nvSpPr>
        <p:spPr>
          <a:xfrm>
            <a:off x="2081153" y="2141732"/>
            <a:ext cx="3692400" cy="596001"/>
          </a:xfrm>
        </p:spPr>
        <p:txBody>
          <a:bodyPr anchor="ctr">
            <a:normAutofit/>
          </a:bodyPr>
          <a:lstStyle>
            <a:lvl1pPr marL="0" indent="0" algn="l">
              <a:buNone/>
              <a:defRPr sz="3175" b="1">
                <a:highlight>
                  <a:srgbClr val="D2EB00"/>
                </a:highlight>
              </a:defRPr>
            </a:lvl1pPr>
          </a:lstStyle>
          <a:p>
            <a:pPr lvl="0"/>
            <a:r>
              <a:rPr lang="en-US"/>
              <a:t>Dynamic</a:t>
            </a:r>
          </a:p>
        </p:txBody>
      </p:sp>
      <p:sp>
        <p:nvSpPr>
          <p:cNvPr id="7" name="Text Placeholder 2">
            <a:extLst>
              <a:ext uri="{FF2B5EF4-FFF2-40B4-BE49-F238E27FC236}">
                <a16:creationId xmlns:a16="http://schemas.microsoft.com/office/drawing/2014/main" id="{5C845B7F-9E61-F9FD-018F-A8EAD59C1C64}"/>
              </a:ext>
            </a:extLst>
          </p:cNvPr>
          <p:cNvSpPr>
            <a:spLocks noGrp="1"/>
          </p:cNvSpPr>
          <p:nvPr>
            <p:ph type="body" sz="quarter" idx="17" hasCustomPrompt="1"/>
          </p:nvPr>
        </p:nvSpPr>
        <p:spPr>
          <a:xfrm>
            <a:off x="7360219" y="2141732"/>
            <a:ext cx="3692400" cy="596001"/>
          </a:xfrm>
        </p:spPr>
        <p:txBody>
          <a:bodyPr anchor="ctr">
            <a:normAutofit/>
          </a:bodyPr>
          <a:lstStyle>
            <a:lvl1pPr marL="0" indent="0" algn="l">
              <a:buNone/>
              <a:defRPr sz="3175" b="1">
                <a:highlight>
                  <a:srgbClr val="D2EB00"/>
                </a:highlight>
              </a:defRPr>
            </a:lvl1pPr>
          </a:lstStyle>
          <a:p>
            <a:pPr lvl="0"/>
            <a:r>
              <a:rPr lang="en-US"/>
              <a:t>Interactive</a:t>
            </a:r>
          </a:p>
        </p:txBody>
      </p:sp>
      <p:sp>
        <p:nvSpPr>
          <p:cNvPr id="8" name="Text Placeholder 2">
            <a:extLst>
              <a:ext uri="{FF2B5EF4-FFF2-40B4-BE49-F238E27FC236}">
                <a16:creationId xmlns:a16="http://schemas.microsoft.com/office/drawing/2014/main" id="{CE569F45-5B5C-C445-22CA-8FA8A544D6DA}"/>
              </a:ext>
            </a:extLst>
          </p:cNvPr>
          <p:cNvSpPr>
            <a:spLocks noGrp="1"/>
          </p:cNvSpPr>
          <p:nvPr>
            <p:ph type="body" sz="quarter" idx="18" hasCustomPrompt="1"/>
          </p:nvPr>
        </p:nvSpPr>
        <p:spPr>
          <a:xfrm>
            <a:off x="2081153" y="4248736"/>
            <a:ext cx="3692400" cy="596001"/>
          </a:xfrm>
        </p:spPr>
        <p:txBody>
          <a:bodyPr anchor="ctr">
            <a:normAutofit/>
          </a:bodyPr>
          <a:lstStyle>
            <a:lvl1pPr marL="0" indent="0" algn="l">
              <a:buNone/>
              <a:defRPr sz="3175" b="1">
                <a:highlight>
                  <a:srgbClr val="D2EB00"/>
                </a:highlight>
              </a:defRPr>
            </a:lvl1pPr>
          </a:lstStyle>
          <a:p>
            <a:pPr lvl="0"/>
            <a:r>
              <a:rPr lang="en-US"/>
              <a:t>Static</a:t>
            </a:r>
          </a:p>
        </p:txBody>
      </p:sp>
      <p:sp>
        <p:nvSpPr>
          <p:cNvPr id="9" name="Text Placeholder 2">
            <a:extLst>
              <a:ext uri="{FF2B5EF4-FFF2-40B4-BE49-F238E27FC236}">
                <a16:creationId xmlns:a16="http://schemas.microsoft.com/office/drawing/2014/main" id="{449A926A-C21E-0B70-FAE9-E610A6F29F50}"/>
              </a:ext>
            </a:extLst>
          </p:cNvPr>
          <p:cNvSpPr>
            <a:spLocks noGrp="1"/>
          </p:cNvSpPr>
          <p:nvPr>
            <p:ph type="body" sz="quarter" idx="19" hasCustomPrompt="1"/>
          </p:nvPr>
        </p:nvSpPr>
        <p:spPr>
          <a:xfrm>
            <a:off x="7360219" y="4248736"/>
            <a:ext cx="3692400" cy="596001"/>
          </a:xfrm>
        </p:spPr>
        <p:txBody>
          <a:bodyPr anchor="ctr">
            <a:normAutofit/>
          </a:bodyPr>
          <a:lstStyle>
            <a:lvl1pPr marL="0" indent="0" algn="l">
              <a:buNone/>
              <a:defRPr sz="3175" b="1">
                <a:highlight>
                  <a:srgbClr val="D2EB00"/>
                </a:highlight>
              </a:defRPr>
            </a:lvl1pPr>
          </a:lstStyle>
          <a:p>
            <a:pPr lvl="0"/>
            <a:r>
              <a:rPr lang="en-US"/>
              <a:t>Engaging</a:t>
            </a:r>
          </a:p>
        </p:txBody>
      </p:sp>
      <p:sp>
        <p:nvSpPr>
          <p:cNvPr id="11" name="Title 10">
            <a:extLst>
              <a:ext uri="{FF2B5EF4-FFF2-40B4-BE49-F238E27FC236}">
                <a16:creationId xmlns:a16="http://schemas.microsoft.com/office/drawing/2014/main" id="{57D9F3DF-F949-9D77-685E-CF2A8161F63D}"/>
              </a:ext>
            </a:extLst>
          </p:cNvPr>
          <p:cNvSpPr>
            <a:spLocks noGrp="1"/>
          </p:cNvSpPr>
          <p:nvPr>
            <p:ph type="title"/>
          </p:nvPr>
        </p:nvSpPr>
        <p:spPr/>
        <p:txBody>
          <a:bodyPr/>
          <a:lstStyle/>
          <a:p>
            <a:r>
              <a:rPr lang="en-GB"/>
              <a:t>Click to edit Master title style</a:t>
            </a:r>
            <a:endParaRPr lang="en-US"/>
          </a:p>
        </p:txBody>
      </p:sp>
      <p:sp>
        <p:nvSpPr>
          <p:cNvPr id="14" name="Picture Placeholder 11">
            <a:extLst>
              <a:ext uri="{FF2B5EF4-FFF2-40B4-BE49-F238E27FC236}">
                <a16:creationId xmlns:a16="http://schemas.microsoft.com/office/drawing/2014/main" id="{B9E4B327-5B76-AA09-949D-79C6B09DE452}"/>
              </a:ext>
            </a:extLst>
          </p:cNvPr>
          <p:cNvSpPr>
            <a:spLocks noGrp="1"/>
          </p:cNvSpPr>
          <p:nvPr>
            <p:ph type="pic" sz="quarter" idx="22"/>
          </p:nvPr>
        </p:nvSpPr>
        <p:spPr>
          <a:xfrm>
            <a:off x="6096840" y="4248735"/>
            <a:ext cx="1263038" cy="1824544"/>
          </a:xfrm>
        </p:spPr>
        <p:txBody>
          <a:bodyPr>
            <a:normAutofit/>
          </a:bodyPr>
          <a:lstStyle>
            <a:lvl1pPr>
              <a:defRPr sz="1270"/>
            </a:lvl1pPr>
          </a:lstStyle>
          <a:p>
            <a:endParaRPr lang="en-US"/>
          </a:p>
        </p:txBody>
      </p:sp>
      <p:sp>
        <p:nvSpPr>
          <p:cNvPr id="15" name="Picture Placeholder 11">
            <a:extLst>
              <a:ext uri="{FF2B5EF4-FFF2-40B4-BE49-F238E27FC236}">
                <a16:creationId xmlns:a16="http://schemas.microsoft.com/office/drawing/2014/main" id="{3B505A2F-A8FB-FFC5-5B17-E561C25B1C4D}"/>
              </a:ext>
            </a:extLst>
          </p:cNvPr>
          <p:cNvSpPr>
            <a:spLocks noGrp="1"/>
          </p:cNvSpPr>
          <p:nvPr>
            <p:ph type="pic" sz="quarter" idx="23"/>
          </p:nvPr>
        </p:nvSpPr>
        <p:spPr>
          <a:xfrm>
            <a:off x="6096840" y="2142076"/>
            <a:ext cx="1263038" cy="1824544"/>
          </a:xfrm>
        </p:spPr>
        <p:txBody>
          <a:bodyPr>
            <a:normAutofit/>
          </a:bodyPr>
          <a:lstStyle>
            <a:lvl1pPr>
              <a:defRPr sz="1270"/>
            </a:lvl1pPr>
          </a:lstStyle>
          <a:p>
            <a:endParaRPr lang="en-US"/>
          </a:p>
        </p:txBody>
      </p:sp>
      <p:sp>
        <p:nvSpPr>
          <p:cNvPr id="16" name="Picture Placeholder 11">
            <a:extLst>
              <a:ext uri="{FF2B5EF4-FFF2-40B4-BE49-F238E27FC236}">
                <a16:creationId xmlns:a16="http://schemas.microsoft.com/office/drawing/2014/main" id="{6BA1665C-124F-664C-3A4C-B62FFD209B2F}"/>
              </a:ext>
            </a:extLst>
          </p:cNvPr>
          <p:cNvSpPr>
            <a:spLocks noGrp="1"/>
          </p:cNvSpPr>
          <p:nvPr>
            <p:ph type="pic" sz="quarter" idx="24"/>
          </p:nvPr>
        </p:nvSpPr>
        <p:spPr>
          <a:xfrm>
            <a:off x="817774" y="4248391"/>
            <a:ext cx="1263038" cy="1824544"/>
          </a:xfrm>
        </p:spPr>
        <p:txBody>
          <a:bodyPr>
            <a:normAutofit/>
          </a:bodyPr>
          <a:lstStyle>
            <a:lvl1pPr>
              <a:defRPr sz="1270"/>
            </a:lvl1pPr>
          </a:lstStyle>
          <a:p>
            <a:endParaRPr lang="en-US"/>
          </a:p>
        </p:txBody>
      </p:sp>
      <p:sp>
        <p:nvSpPr>
          <p:cNvPr id="17" name="Picture Placeholder 11">
            <a:extLst>
              <a:ext uri="{FF2B5EF4-FFF2-40B4-BE49-F238E27FC236}">
                <a16:creationId xmlns:a16="http://schemas.microsoft.com/office/drawing/2014/main" id="{67D8C926-5035-2D2D-EE7C-0246EFE4B4EB}"/>
              </a:ext>
            </a:extLst>
          </p:cNvPr>
          <p:cNvSpPr>
            <a:spLocks noGrp="1"/>
          </p:cNvSpPr>
          <p:nvPr>
            <p:ph type="pic" sz="quarter" idx="25"/>
          </p:nvPr>
        </p:nvSpPr>
        <p:spPr>
          <a:xfrm>
            <a:off x="817774" y="2141732"/>
            <a:ext cx="1263038" cy="1824544"/>
          </a:xfrm>
        </p:spPr>
        <p:txBody>
          <a:bodyPr>
            <a:normAutofit/>
          </a:bodyPr>
          <a:lstStyle>
            <a:lvl1pPr>
              <a:defRPr sz="1270"/>
            </a:lvl1pPr>
          </a:lstStyle>
          <a:p>
            <a:endParaRPr lang="en-US"/>
          </a:p>
        </p:txBody>
      </p:sp>
    </p:spTree>
    <p:extLst>
      <p:ext uri="{BB962C8B-B14F-4D97-AF65-F5344CB8AC3E}">
        <p14:creationId xmlns:p14="http://schemas.microsoft.com/office/powerpoint/2010/main" val="7197483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 Dark Blue Out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648439-E450-1629-169A-250A33C67789}"/>
              </a:ext>
            </a:extLst>
          </p:cNvPr>
          <p:cNvSpPr/>
          <p:nvPr userDrawn="1"/>
        </p:nvSpPr>
        <p:spPr>
          <a:xfrm>
            <a:off x="229894" y="228489"/>
            <a:ext cx="11733621" cy="640102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 name="Title 1">
            <a:extLst>
              <a:ext uri="{FF2B5EF4-FFF2-40B4-BE49-F238E27FC236}">
                <a16:creationId xmlns:a16="http://schemas.microsoft.com/office/drawing/2014/main" id="{C2108B97-0392-89CF-7FD1-2087EE37F53A}"/>
              </a:ext>
            </a:extLst>
          </p:cNvPr>
          <p:cNvSpPr>
            <a:spLocks noGrp="1"/>
          </p:cNvSpPr>
          <p:nvPr>
            <p:ph type="title" hasCustomPrompt="1"/>
          </p:nvPr>
        </p:nvSpPr>
        <p:spPr>
          <a:xfrm>
            <a:off x="228485" y="3009944"/>
            <a:ext cx="11735031" cy="838113"/>
          </a:xfrm>
        </p:spPr>
        <p:txBody>
          <a:bodyPr/>
          <a:lstStyle>
            <a:lvl1pPr algn="ctr">
              <a:defRPr b="1">
                <a:solidFill>
                  <a:schemeClr val="tx2"/>
                </a:solidFill>
              </a:defRPr>
            </a:lvl1pPr>
          </a:lstStyle>
          <a:p>
            <a:r>
              <a:rPr lang="en-GB"/>
              <a:t>Slide Divider Lines Only</a:t>
            </a:r>
            <a:endParaRPr lang="en-US"/>
          </a:p>
        </p:txBody>
      </p:sp>
    </p:spTree>
    <p:extLst>
      <p:ext uri="{BB962C8B-B14F-4D97-AF65-F5344CB8AC3E}">
        <p14:creationId xmlns:p14="http://schemas.microsoft.com/office/powerpoint/2010/main" val="6203997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 Yellow Out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648439-E450-1629-169A-250A33C67789}"/>
              </a:ext>
            </a:extLst>
          </p:cNvPr>
          <p:cNvSpPr/>
          <p:nvPr userDrawn="1"/>
        </p:nvSpPr>
        <p:spPr>
          <a:xfrm>
            <a:off x="229894" y="228489"/>
            <a:ext cx="11733621" cy="6401024"/>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 name="Title 1">
            <a:extLst>
              <a:ext uri="{FF2B5EF4-FFF2-40B4-BE49-F238E27FC236}">
                <a16:creationId xmlns:a16="http://schemas.microsoft.com/office/drawing/2014/main" id="{C2108B97-0392-89CF-7FD1-2087EE37F53A}"/>
              </a:ext>
            </a:extLst>
          </p:cNvPr>
          <p:cNvSpPr>
            <a:spLocks noGrp="1"/>
          </p:cNvSpPr>
          <p:nvPr>
            <p:ph type="title" hasCustomPrompt="1"/>
          </p:nvPr>
        </p:nvSpPr>
        <p:spPr>
          <a:xfrm>
            <a:off x="228485" y="3009944"/>
            <a:ext cx="11735031" cy="838113"/>
          </a:xfrm>
        </p:spPr>
        <p:txBody>
          <a:bodyPr/>
          <a:lstStyle>
            <a:lvl1pPr algn="ctr">
              <a:defRPr b="1">
                <a:solidFill>
                  <a:schemeClr val="bg2"/>
                </a:solidFill>
              </a:defRPr>
            </a:lvl1pPr>
          </a:lstStyle>
          <a:p>
            <a:r>
              <a:rPr lang="en-GB"/>
              <a:t>Slide Divider Lines Only</a:t>
            </a:r>
            <a:endParaRPr lang="en-US"/>
          </a:p>
        </p:txBody>
      </p:sp>
    </p:spTree>
    <p:extLst>
      <p:ext uri="{BB962C8B-B14F-4D97-AF65-F5344CB8AC3E}">
        <p14:creationId xmlns:p14="http://schemas.microsoft.com/office/powerpoint/2010/main" val="37737476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 Purple Out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648439-E450-1629-169A-250A33C67789}"/>
              </a:ext>
            </a:extLst>
          </p:cNvPr>
          <p:cNvSpPr/>
          <p:nvPr userDrawn="1"/>
        </p:nvSpPr>
        <p:spPr>
          <a:xfrm>
            <a:off x="229894" y="228489"/>
            <a:ext cx="11733621" cy="640102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 name="Title 1">
            <a:extLst>
              <a:ext uri="{FF2B5EF4-FFF2-40B4-BE49-F238E27FC236}">
                <a16:creationId xmlns:a16="http://schemas.microsoft.com/office/drawing/2014/main" id="{C2108B97-0392-89CF-7FD1-2087EE37F53A}"/>
              </a:ext>
            </a:extLst>
          </p:cNvPr>
          <p:cNvSpPr>
            <a:spLocks noGrp="1"/>
          </p:cNvSpPr>
          <p:nvPr>
            <p:ph type="title" hasCustomPrompt="1"/>
          </p:nvPr>
        </p:nvSpPr>
        <p:spPr>
          <a:xfrm>
            <a:off x="228485" y="3009944"/>
            <a:ext cx="11735031" cy="838113"/>
          </a:xfrm>
        </p:spPr>
        <p:txBody>
          <a:bodyPr/>
          <a:lstStyle>
            <a:lvl1pPr algn="ctr">
              <a:defRPr b="1">
                <a:solidFill>
                  <a:schemeClr val="accent1"/>
                </a:solidFill>
              </a:defRPr>
            </a:lvl1pPr>
          </a:lstStyle>
          <a:p>
            <a:r>
              <a:rPr lang="en-GB"/>
              <a:t>Slide Divider Lines Only</a:t>
            </a:r>
            <a:endParaRPr lang="en-US"/>
          </a:p>
        </p:txBody>
      </p:sp>
    </p:spTree>
    <p:extLst>
      <p:ext uri="{BB962C8B-B14F-4D97-AF65-F5344CB8AC3E}">
        <p14:creationId xmlns:p14="http://schemas.microsoft.com/office/powerpoint/2010/main" val="27120796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 Red Out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648439-E450-1629-169A-250A33C67789}"/>
              </a:ext>
            </a:extLst>
          </p:cNvPr>
          <p:cNvSpPr/>
          <p:nvPr userDrawn="1"/>
        </p:nvSpPr>
        <p:spPr>
          <a:xfrm>
            <a:off x="229894" y="228489"/>
            <a:ext cx="11733621" cy="640102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 name="Title 1">
            <a:extLst>
              <a:ext uri="{FF2B5EF4-FFF2-40B4-BE49-F238E27FC236}">
                <a16:creationId xmlns:a16="http://schemas.microsoft.com/office/drawing/2014/main" id="{C2108B97-0392-89CF-7FD1-2087EE37F53A}"/>
              </a:ext>
            </a:extLst>
          </p:cNvPr>
          <p:cNvSpPr>
            <a:spLocks noGrp="1"/>
          </p:cNvSpPr>
          <p:nvPr>
            <p:ph type="title" hasCustomPrompt="1"/>
          </p:nvPr>
        </p:nvSpPr>
        <p:spPr>
          <a:xfrm>
            <a:off x="228485" y="3009944"/>
            <a:ext cx="11735031" cy="838113"/>
          </a:xfrm>
        </p:spPr>
        <p:txBody>
          <a:bodyPr/>
          <a:lstStyle>
            <a:lvl1pPr algn="ctr">
              <a:defRPr b="1">
                <a:solidFill>
                  <a:schemeClr val="accent3"/>
                </a:solidFill>
              </a:defRPr>
            </a:lvl1pPr>
          </a:lstStyle>
          <a:p>
            <a:r>
              <a:rPr lang="en-GB"/>
              <a:t>Slide Divider Lines Only</a:t>
            </a:r>
            <a:endParaRPr lang="en-US"/>
          </a:p>
        </p:txBody>
      </p:sp>
    </p:spTree>
    <p:extLst>
      <p:ext uri="{BB962C8B-B14F-4D97-AF65-F5344CB8AC3E}">
        <p14:creationId xmlns:p14="http://schemas.microsoft.com/office/powerpoint/2010/main" val="33111786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lide Divider - Outlin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648439-E450-1629-169A-250A33C67789}"/>
              </a:ext>
            </a:extLst>
          </p:cNvPr>
          <p:cNvSpPr/>
          <p:nvPr userDrawn="1"/>
        </p:nvSpPr>
        <p:spPr>
          <a:xfrm>
            <a:off x="229894" y="228489"/>
            <a:ext cx="11733621" cy="6401024"/>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 name="Title 1">
            <a:extLst>
              <a:ext uri="{FF2B5EF4-FFF2-40B4-BE49-F238E27FC236}">
                <a16:creationId xmlns:a16="http://schemas.microsoft.com/office/drawing/2014/main" id="{C2108B97-0392-89CF-7FD1-2087EE37F53A}"/>
              </a:ext>
            </a:extLst>
          </p:cNvPr>
          <p:cNvSpPr>
            <a:spLocks noGrp="1"/>
          </p:cNvSpPr>
          <p:nvPr>
            <p:ph type="title" hasCustomPrompt="1"/>
          </p:nvPr>
        </p:nvSpPr>
        <p:spPr>
          <a:xfrm>
            <a:off x="228485" y="3009944"/>
            <a:ext cx="11735031" cy="838113"/>
          </a:xfrm>
        </p:spPr>
        <p:txBody>
          <a:bodyPr/>
          <a:lstStyle>
            <a:lvl1pPr algn="ctr">
              <a:defRPr b="1">
                <a:solidFill>
                  <a:schemeClr val="accent4"/>
                </a:solidFill>
              </a:defRPr>
            </a:lvl1pPr>
          </a:lstStyle>
          <a:p>
            <a:r>
              <a:rPr lang="en-GB"/>
              <a:t>Slide Divider Lines Only</a:t>
            </a:r>
            <a:endParaRPr lang="en-US"/>
          </a:p>
        </p:txBody>
      </p:sp>
    </p:spTree>
    <p:extLst>
      <p:ext uri="{BB962C8B-B14F-4D97-AF65-F5344CB8AC3E}">
        <p14:creationId xmlns:p14="http://schemas.microsoft.com/office/powerpoint/2010/main" val="5524295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 Medium Blue Out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648439-E450-1629-169A-250A33C67789}"/>
              </a:ext>
            </a:extLst>
          </p:cNvPr>
          <p:cNvSpPr/>
          <p:nvPr userDrawn="1"/>
        </p:nvSpPr>
        <p:spPr>
          <a:xfrm>
            <a:off x="229894" y="228489"/>
            <a:ext cx="11733621" cy="6401024"/>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 name="Title 1">
            <a:extLst>
              <a:ext uri="{FF2B5EF4-FFF2-40B4-BE49-F238E27FC236}">
                <a16:creationId xmlns:a16="http://schemas.microsoft.com/office/drawing/2014/main" id="{C2108B97-0392-89CF-7FD1-2087EE37F53A}"/>
              </a:ext>
            </a:extLst>
          </p:cNvPr>
          <p:cNvSpPr>
            <a:spLocks noGrp="1"/>
          </p:cNvSpPr>
          <p:nvPr>
            <p:ph type="title" hasCustomPrompt="1"/>
          </p:nvPr>
        </p:nvSpPr>
        <p:spPr>
          <a:xfrm>
            <a:off x="228485" y="3009944"/>
            <a:ext cx="11735031" cy="838113"/>
          </a:xfrm>
        </p:spPr>
        <p:txBody>
          <a:bodyPr/>
          <a:lstStyle>
            <a:lvl1pPr algn="ctr">
              <a:defRPr b="1">
                <a:solidFill>
                  <a:schemeClr val="accent5"/>
                </a:solidFill>
              </a:defRPr>
            </a:lvl1pPr>
          </a:lstStyle>
          <a:p>
            <a:r>
              <a:rPr lang="en-GB"/>
              <a:t>Slide Divider Lines Only</a:t>
            </a:r>
            <a:endParaRPr lang="en-US"/>
          </a:p>
        </p:txBody>
      </p:sp>
    </p:spTree>
    <p:extLst>
      <p:ext uri="{BB962C8B-B14F-4D97-AF65-F5344CB8AC3E}">
        <p14:creationId xmlns:p14="http://schemas.microsoft.com/office/powerpoint/2010/main" val="14616726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se Study - Dark Blue - 1 Pic">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573B3F-A328-3E99-F94D-8FDB80E161AB}"/>
              </a:ext>
            </a:extLst>
          </p:cNvPr>
          <p:cNvSpPr/>
          <p:nvPr userDrawn="1"/>
        </p:nvSpPr>
        <p:spPr>
          <a:xfrm>
            <a:off x="228485" y="228489"/>
            <a:ext cx="11735031" cy="64010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6" name="Rectangle 5">
            <a:extLst>
              <a:ext uri="{FF2B5EF4-FFF2-40B4-BE49-F238E27FC236}">
                <a16:creationId xmlns:a16="http://schemas.microsoft.com/office/drawing/2014/main" id="{916548FF-22B8-B853-BFBF-B3EC5D26F5A0}"/>
              </a:ext>
            </a:extLst>
          </p:cNvPr>
          <p:cNvSpPr/>
          <p:nvPr userDrawn="1"/>
        </p:nvSpPr>
        <p:spPr>
          <a:xfrm>
            <a:off x="228484" y="228489"/>
            <a:ext cx="7943196" cy="6401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1" name="Text Placeholder 10">
            <a:extLst>
              <a:ext uri="{FF2B5EF4-FFF2-40B4-BE49-F238E27FC236}">
                <a16:creationId xmlns:a16="http://schemas.microsoft.com/office/drawing/2014/main" id="{282134C1-7190-4120-E38F-35B3D9CFC4D5}"/>
              </a:ext>
            </a:extLst>
          </p:cNvPr>
          <p:cNvSpPr>
            <a:spLocks noGrp="1"/>
          </p:cNvSpPr>
          <p:nvPr>
            <p:ph type="body" sz="quarter" idx="22" hasCustomPrompt="1"/>
          </p:nvPr>
        </p:nvSpPr>
        <p:spPr>
          <a:xfrm>
            <a:off x="451654" y="1656878"/>
            <a:ext cx="7492803" cy="4757587"/>
          </a:xfrm>
        </p:spPr>
        <p:txBody>
          <a:bodyPr>
            <a:normAutofit/>
          </a:bodyPr>
          <a:lstStyle>
            <a:lvl1pPr>
              <a:defRPr sz="1482">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Challenge / Strategy / 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Strategy</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have.</a:t>
            </a:r>
          </a:p>
        </p:txBody>
      </p:sp>
      <p:sp>
        <p:nvSpPr>
          <p:cNvPr id="8" name="Picture Placeholder 14">
            <a:extLst>
              <a:ext uri="{FF2B5EF4-FFF2-40B4-BE49-F238E27FC236}">
                <a16:creationId xmlns:a16="http://schemas.microsoft.com/office/drawing/2014/main" id="{482FFE10-0F70-3342-9FDD-EA4E79CDDFBD}"/>
              </a:ext>
            </a:extLst>
          </p:cNvPr>
          <p:cNvSpPr>
            <a:spLocks noGrp="1" noChangeAspect="1"/>
          </p:cNvSpPr>
          <p:nvPr>
            <p:ph type="pic" sz="quarter" idx="21" hasCustomPrompt="1"/>
          </p:nvPr>
        </p:nvSpPr>
        <p:spPr>
          <a:xfrm>
            <a:off x="8394851" y="472177"/>
            <a:ext cx="3345495" cy="5941510"/>
          </a:xfrm>
        </p:spPr>
        <p:txBody>
          <a:bodyPr>
            <a:normAutofit/>
          </a:bodyPr>
          <a:lstStyle>
            <a:lvl1pPr>
              <a:defRPr sz="2117">
                <a:solidFill>
                  <a:schemeClr val="accent3"/>
                </a:solidFill>
              </a:defRPr>
            </a:lvl1pPr>
          </a:lstStyle>
          <a:p>
            <a:r>
              <a:rPr lang="en-US"/>
              <a:t>Picture A – 16 x 9</a:t>
            </a:r>
          </a:p>
        </p:txBody>
      </p:sp>
      <p:sp>
        <p:nvSpPr>
          <p:cNvPr id="3" name="Footer Placeholder 2">
            <a:extLst>
              <a:ext uri="{FF2B5EF4-FFF2-40B4-BE49-F238E27FC236}">
                <a16:creationId xmlns:a16="http://schemas.microsoft.com/office/drawing/2014/main" id="{3BF61BD9-6513-7DB6-121C-0E1A16D28D04}"/>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4DE7E0-1CBA-1412-F173-68108DB87FC8}"/>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6695FE9-279D-0E7B-6B2F-9EA71477BA09}"/>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2" name="Title 1">
            <a:extLst>
              <a:ext uri="{FF2B5EF4-FFF2-40B4-BE49-F238E27FC236}">
                <a16:creationId xmlns:a16="http://schemas.microsoft.com/office/drawing/2014/main" id="{170EE06B-9F36-DECF-0DBF-681567A0B673}"/>
              </a:ext>
            </a:extLst>
          </p:cNvPr>
          <p:cNvSpPr>
            <a:spLocks noGrp="1"/>
          </p:cNvSpPr>
          <p:nvPr>
            <p:ph type="title" hasCustomPrompt="1"/>
          </p:nvPr>
        </p:nvSpPr>
        <p:spPr>
          <a:xfrm>
            <a:off x="456812" y="444313"/>
            <a:ext cx="7492803" cy="996739"/>
          </a:xfrm>
        </p:spPr>
        <p:txBody>
          <a:bodyPr anchor="ctr">
            <a:noAutofit/>
          </a:bodyPr>
          <a:lstStyle>
            <a:lvl1pPr>
              <a:defRPr sz="3387">
                <a:solidFill>
                  <a:schemeClr val="bg1"/>
                </a:solidFill>
              </a:defRPr>
            </a:lvl1pPr>
          </a:lstStyle>
          <a:p>
            <a:r>
              <a:rPr lang="en-GB"/>
              <a:t>There Is Enough Space Here For Two Lines Of Title Text</a:t>
            </a:r>
            <a:endParaRPr lang="en-US"/>
          </a:p>
        </p:txBody>
      </p:sp>
    </p:spTree>
    <p:extLst>
      <p:ext uri="{BB962C8B-B14F-4D97-AF65-F5344CB8AC3E}">
        <p14:creationId xmlns:p14="http://schemas.microsoft.com/office/powerpoint/2010/main" val="3631712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se Study - Dark Blue - 3 Pic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573B3F-A328-3E99-F94D-8FDB80E161AB}"/>
              </a:ext>
            </a:extLst>
          </p:cNvPr>
          <p:cNvSpPr/>
          <p:nvPr userDrawn="1"/>
        </p:nvSpPr>
        <p:spPr>
          <a:xfrm>
            <a:off x="228485" y="228489"/>
            <a:ext cx="11735031" cy="64010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6" name="Rectangle 5">
            <a:extLst>
              <a:ext uri="{FF2B5EF4-FFF2-40B4-BE49-F238E27FC236}">
                <a16:creationId xmlns:a16="http://schemas.microsoft.com/office/drawing/2014/main" id="{916548FF-22B8-B853-BFBF-B3EC5D26F5A0}"/>
              </a:ext>
            </a:extLst>
          </p:cNvPr>
          <p:cNvSpPr/>
          <p:nvPr userDrawn="1"/>
        </p:nvSpPr>
        <p:spPr>
          <a:xfrm>
            <a:off x="228484" y="228489"/>
            <a:ext cx="7943196" cy="6401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 name="Footer Placeholder 2">
            <a:extLst>
              <a:ext uri="{FF2B5EF4-FFF2-40B4-BE49-F238E27FC236}">
                <a16:creationId xmlns:a16="http://schemas.microsoft.com/office/drawing/2014/main" id="{3BF61BD9-6513-7DB6-121C-0E1A16D28D04}"/>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4DE7E0-1CBA-1412-F173-68108DB87FC8}"/>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6695FE9-279D-0E7B-6B2F-9EA71477BA09}"/>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2" name="Title 1">
            <a:extLst>
              <a:ext uri="{FF2B5EF4-FFF2-40B4-BE49-F238E27FC236}">
                <a16:creationId xmlns:a16="http://schemas.microsoft.com/office/drawing/2014/main" id="{170EE06B-9F36-DECF-0DBF-681567A0B673}"/>
              </a:ext>
            </a:extLst>
          </p:cNvPr>
          <p:cNvSpPr>
            <a:spLocks noGrp="1"/>
          </p:cNvSpPr>
          <p:nvPr>
            <p:ph type="title" hasCustomPrompt="1"/>
          </p:nvPr>
        </p:nvSpPr>
        <p:spPr>
          <a:xfrm>
            <a:off x="456812" y="444313"/>
            <a:ext cx="7492803" cy="996739"/>
          </a:xfrm>
        </p:spPr>
        <p:txBody>
          <a:bodyPr anchor="ctr">
            <a:noAutofit/>
          </a:bodyPr>
          <a:lstStyle>
            <a:lvl1pPr>
              <a:defRPr sz="3387">
                <a:solidFill>
                  <a:schemeClr val="bg1"/>
                </a:solidFill>
              </a:defRPr>
            </a:lvl1pPr>
          </a:lstStyle>
          <a:p>
            <a:r>
              <a:rPr lang="en-GB"/>
              <a:t>There Is Enough Space Here For Two Lines Of Title Text</a:t>
            </a:r>
            <a:endParaRPr lang="en-US"/>
          </a:p>
        </p:txBody>
      </p:sp>
      <p:sp>
        <p:nvSpPr>
          <p:cNvPr id="8" name="Picture Placeholder 14">
            <a:extLst>
              <a:ext uri="{FF2B5EF4-FFF2-40B4-BE49-F238E27FC236}">
                <a16:creationId xmlns:a16="http://schemas.microsoft.com/office/drawing/2014/main" id="{482FFE10-0F70-3342-9FDD-EA4E79CDDFBD}"/>
              </a:ext>
            </a:extLst>
          </p:cNvPr>
          <p:cNvSpPr>
            <a:spLocks noGrp="1" noChangeAspect="1"/>
          </p:cNvSpPr>
          <p:nvPr>
            <p:ph type="pic" sz="quarter" idx="21" hasCustomPrompt="1"/>
          </p:nvPr>
        </p:nvSpPr>
        <p:spPr>
          <a:xfrm>
            <a:off x="8394851" y="472177"/>
            <a:ext cx="3345495" cy="1881870"/>
          </a:xfrm>
        </p:spPr>
        <p:txBody>
          <a:bodyPr>
            <a:normAutofit/>
          </a:bodyPr>
          <a:lstStyle>
            <a:lvl1pPr>
              <a:defRPr sz="2117">
                <a:solidFill>
                  <a:schemeClr val="accent3"/>
                </a:solidFill>
              </a:defRPr>
            </a:lvl1pPr>
          </a:lstStyle>
          <a:p>
            <a:r>
              <a:rPr lang="en-US"/>
              <a:t>Picture A – 16 x 9</a:t>
            </a:r>
          </a:p>
        </p:txBody>
      </p:sp>
      <p:sp>
        <p:nvSpPr>
          <p:cNvPr id="9" name="Picture Placeholder 16">
            <a:extLst>
              <a:ext uri="{FF2B5EF4-FFF2-40B4-BE49-F238E27FC236}">
                <a16:creationId xmlns:a16="http://schemas.microsoft.com/office/drawing/2014/main" id="{F9DF48C1-5C9D-6872-D077-DBC9C8BC63CD}"/>
              </a:ext>
            </a:extLst>
          </p:cNvPr>
          <p:cNvSpPr>
            <a:spLocks noGrp="1" noChangeAspect="1"/>
          </p:cNvSpPr>
          <p:nvPr>
            <p:ph type="pic" sz="quarter" idx="17" hasCustomPrompt="1"/>
          </p:nvPr>
        </p:nvSpPr>
        <p:spPr>
          <a:xfrm>
            <a:off x="8393174" y="2604352"/>
            <a:ext cx="3348848" cy="2100855"/>
          </a:xfrm>
        </p:spPr>
        <p:txBody>
          <a:bodyPr>
            <a:normAutofit/>
          </a:bodyPr>
          <a:lstStyle>
            <a:lvl1pPr>
              <a:defRPr sz="2117">
                <a:solidFill>
                  <a:schemeClr val="accent5"/>
                </a:solidFill>
              </a:defRPr>
            </a:lvl1pPr>
          </a:lstStyle>
          <a:p>
            <a:r>
              <a:rPr lang="en-US"/>
              <a:t>Picture B</a:t>
            </a:r>
          </a:p>
        </p:txBody>
      </p:sp>
      <p:sp>
        <p:nvSpPr>
          <p:cNvPr id="16" name="Picture Placeholder 19">
            <a:extLst>
              <a:ext uri="{FF2B5EF4-FFF2-40B4-BE49-F238E27FC236}">
                <a16:creationId xmlns:a16="http://schemas.microsoft.com/office/drawing/2014/main" id="{11A76962-12B6-CBF6-3784-87F40889CD3B}"/>
              </a:ext>
            </a:extLst>
          </p:cNvPr>
          <p:cNvSpPr>
            <a:spLocks noGrp="1" noChangeAspect="1"/>
          </p:cNvSpPr>
          <p:nvPr>
            <p:ph type="pic" sz="quarter" idx="18" hasCustomPrompt="1"/>
          </p:nvPr>
        </p:nvSpPr>
        <p:spPr>
          <a:xfrm>
            <a:off x="8393174" y="4981179"/>
            <a:ext cx="3348848" cy="1435243"/>
          </a:xfrm>
        </p:spPr>
        <p:txBody>
          <a:bodyPr/>
          <a:lstStyle>
            <a:lvl1pPr>
              <a:defRPr sz="2117">
                <a:solidFill>
                  <a:schemeClr val="accent1"/>
                </a:solidFill>
              </a:defRPr>
            </a:lvl1pPr>
          </a:lstStyle>
          <a:p>
            <a:r>
              <a:rPr lang="en-US"/>
              <a:t>Picture C – 21 x 9</a:t>
            </a:r>
          </a:p>
        </p:txBody>
      </p:sp>
      <p:sp>
        <p:nvSpPr>
          <p:cNvPr id="18" name="Text Placeholder 10">
            <a:extLst>
              <a:ext uri="{FF2B5EF4-FFF2-40B4-BE49-F238E27FC236}">
                <a16:creationId xmlns:a16="http://schemas.microsoft.com/office/drawing/2014/main" id="{454684A8-98B8-FEEE-60D7-A465DD9115A2}"/>
              </a:ext>
            </a:extLst>
          </p:cNvPr>
          <p:cNvSpPr>
            <a:spLocks noGrp="1"/>
          </p:cNvSpPr>
          <p:nvPr>
            <p:ph type="body" sz="quarter" idx="22" hasCustomPrompt="1"/>
          </p:nvPr>
        </p:nvSpPr>
        <p:spPr>
          <a:xfrm>
            <a:off x="451654" y="1656878"/>
            <a:ext cx="7492803" cy="4757587"/>
          </a:xfrm>
        </p:spPr>
        <p:txBody>
          <a:bodyPr>
            <a:normAutofit/>
          </a:bodyPr>
          <a:lstStyle>
            <a:lvl1pPr>
              <a:defRPr sz="1482">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Challenge / Strategy / 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Strategy</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have.</a:t>
            </a:r>
          </a:p>
        </p:txBody>
      </p:sp>
    </p:spTree>
    <p:extLst>
      <p:ext uri="{BB962C8B-B14F-4D97-AF65-F5344CB8AC3E}">
        <p14:creationId xmlns:p14="http://schemas.microsoft.com/office/powerpoint/2010/main" val="31830501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ase Study Writeup - Dark Blue on White - 1 Pic">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6548FF-22B8-B853-BFBF-B3EC5D26F5A0}"/>
              </a:ext>
            </a:extLst>
          </p:cNvPr>
          <p:cNvSpPr/>
          <p:nvPr userDrawn="1"/>
        </p:nvSpPr>
        <p:spPr>
          <a:xfrm>
            <a:off x="228484" y="228489"/>
            <a:ext cx="7943196" cy="6401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 name="Footer Placeholder 2">
            <a:extLst>
              <a:ext uri="{FF2B5EF4-FFF2-40B4-BE49-F238E27FC236}">
                <a16:creationId xmlns:a16="http://schemas.microsoft.com/office/drawing/2014/main" id="{3BF61BD9-6513-7DB6-121C-0E1A16D28D04}"/>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4DE7E0-1CBA-1412-F173-68108DB87FC8}"/>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6695FE9-279D-0E7B-6B2F-9EA71477BA09}"/>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2" name="Title 1">
            <a:extLst>
              <a:ext uri="{FF2B5EF4-FFF2-40B4-BE49-F238E27FC236}">
                <a16:creationId xmlns:a16="http://schemas.microsoft.com/office/drawing/2014/main" id="{170EE06B-9F36-DECF-0DBF-681567A0B673}"/>
              </a:ext>
            </a:extLst>
          </p:cNvPr>
          <p:cNvSpPr>
            <a:spLocks noGrp="1"/>
          </p:cNvSpPr>
          <p:nvPr>
            <p:ph type="title" hasCustomPrompt="1"/>
          </p:nvPr>
        </p:nvSpPr>
        <p:spPr>
          <a:xfrm>
            <a:off x="456812" y="444313"/>
            <a:ext cx="7492803" cy="996739"/>
          </a:xfrm>
        </p:spPr>
        <p:txBody>
          <a:bodyPr anchor="ctr">
            <a:noAutofit/>
          </a:bodyPr>
          <a:lstStyle>
            <a:lvl1pPr>
              <a:defRPr sz="3387">
                <a:solidFill>
                  <a:schemeClr val="bg1"/>
                </a:solidFill>
              </a:defRPr>
            </a:lvl1pPr>
          </a:lstStyle>
          <a:p>
            <a:r>
              <a:rPr lang="en-GB"/>
              <a:t>There Is Enough Space Here For Two Lines Of Title Text</a:t>
            </a:r>
            <a:endParaRPr lang="en-US"/>
          </a:p>
        </p:txBody>
      </p:sp>
      <p:sp>
        <p:nvSpPr>
          <p:cNvPr id="8" name="Picture Placeholder 14">
            <a:extLst>
              <a:ext uri="{FF2B5EF4-FFF2-40B4-BE49-F238E27FC236}">
                <a16:creationId xmlns:a16="http://schemas.microsoft.com/office/drawing/2014/main" id="{482FFE10-0F70-3342-9FDD-EA4E79CDDFBD}"/>
              </a:ext>
            </a:extLst>
          </p:cNvPr>
          <p:cNvSpPr>
            <a:spLocks noGrp="1" noChangeAspect="1"/>
          </p:cNvSpPr>
          <p:nvPr>
            <p:ph type="pic" sz="quarter" idx="21" hasCustomPrompt="1"/>
          </p:nvPr>
        </p:nvSpPr>
        <p:spPr>
          <a:xfrm>
            <a:off x="8394850" y="232063"/>
            <a:ext cx="3568665" cy="6397450"/>
          </a:xfrm>
        </p:spPr>
        <p:txBody>
          <a:bodyPr>
            <a:normAutofit/>
          </a:bodyPr>
          <a:lstStyle>
            <a:lvl1pPr>
              <a:defRPr sz="2117">
                <a:solidFill>
                  <a:schemeClr val="accent3"/>
                </a:solidFill>
              </a:defRPr>
            </a:lvl1pPr>
          </a:lstStyle>
          <a:p>
            <a:r>
              <a:rPr lang="en-US"/>
              <a:t>Picture A – 16 x 9</a:t>
            </a:r>
          </a:p>
        </p:txBody>
      </p:sp>
      <p:sp>
        <p:nvSpPr>
          <p:cNvPr id="7" name="Text Placeholder 10">
            <a:extLst>
              <a:ext uri="{FF2B5EF4-FFF2-40B4-BE49-F238E27FC236}">
                <a16:creationId xmlns:a16="http://schemas.microsoft.com/office/drawing/2014/main" id="{1F162541-973E-291D-CA09-B575E1DD19BD}"/>
              </a:ext>
            </a:extLst>
          </p:cNvPr>
          <p:cNvSpPr>
            <a:spLocks noGrp="1"/>
          </p:cNvSpPr>
          <p:nvPr>
            <p:ph type="body" sz="quarter" idx="22" hasCustomPrompt="1"/>
          </p:nvPr>
        </p:nvSpPr>
        <p:spPr>
          <a:xfrm>
            <a:off x="451654" y="1656878"/>
            <a:ext cx="7492803" cy="4757587"/>
          </a:xfrm>
        </p:spPr>
        <p:txBody>
          <a:bodyPr>
            <a:normAutofit/>
          </a:bodyPr>
          <a:lstStyle>
            <a:lvl1pPr>
              <a:defRPr sz="1482">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Challenge / Strategy / 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Strategy</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have.</a:t>
            </a:r>
          </a:p>
        </p:txBody>
      </p:sp>
    </p:spTree>
    <p:extLst>
      <p:ext uri="{BB962C8B-B14F-4D97-AF65-F5344CB8AC3E}">
        <p14:creationId xmlns:p14="http://schemas.microsoft.com/office/powerpoint/2010/main" val="2474560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Photo -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16512-C9BE-7ABD-6B90-BE125BE19621}"/>
              </a:ext>
            </a:extLst>
          </p:cNvPr>
          <p:cNvSpPr>
            <a:spLocks noGrp="1"/>
          </p:cNvSpPr>
          <p:nvPr>
            <p:ph type="title" hasCustomPrompt="1"/>
          </p:nvPr>
        </p:nvSpPr>
        <p:spPr>
          <a:xfrm>
            <a:off x="246847" y="228488"/>
            <a:ext cx="11715259" cy="824025"/>
          </a:xfrm>
        </p:spPr>
        <p:txBody>
          <a:bodyPr/>
          <a:lstStyle/>
          <a:p>
            <a:r>
              <a:rPr lang="en-GB"/>
              <a:t>Click To Edit The Title</a:t>
            </a:r>
            <a:endParaRPr lang="en-US"/>
          </a:p>
        </p:txBody>
      </p:sp>
      <p:sp>
        <p:nvSpPr>
          <p:cNvPr id="3" name="Footer Placeholder 2">
            <a:extLst>
              <a:ext uri="{FF2B5EF4-FFF2-40B4-BE49-F238E27FC236}">
                <a16:creationId xmlns:a16="http://schemas.microsoft.com/office/drawing/2014/main" id="{D69DD90C-7015-8EFD-4D89-F30A7298484B}"/>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E4E2A6BF-B059-76DC-1F4E-B5D3212ED433}"/>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98A253F1-0797-300C-6F49-A8805B2C49E3}"/>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6" name="Picture Placeholder 8">
            <a:extLst>
              <a:ext uri="{FF2B5EF4-FFF2-40B4-BE49-F238E27FC236}">
                <a16:creationId xmlns:a16="http://schemas.microsoft.com/office/drawing/2014/main" id="{A28E6612-D03C-EA20-B8D1-A06DBD57B566}"/>
              </a:ext>
            </a:extLst>
          </p:cNvPr>
          <p:cNvSpPr>
            <a:spLocks noGrp="1"/>
          </p:cNvSpPr>
          <p:nvPr>
            <p:ph type="pic" sz="quarter" idx="15" hasCustomPrompt="1"/>
          </p:nvPr>
        </p:nvSpPr>
        <p:spPr>
          <a:xfrm>
            <a:off x="7390080" y="1304925"/>
            <a:ext cx="4572026" cy="2571804"/>
          </a:xfrm>
        </p:spPr>
        <p:txBody>
          <a:bodyPr/>
          <a:lstStyle>
            <a:lvl1pPr marL="0" indent="0">
              <a:buNone/>
              <a:defRPr>
                <a:solidFill>
                  <a:schemeClr val="accent4"/>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7" name="Picture Placeholder 8">
            <a:extLst>
              <a:ext uri="{FF2B5EF4-FFF2-40B4-BE49-F238E27FC236}">
                <a16:creationId xmlns:a16="http://schemas.microsoft.com/office/drawing/2014/main" id="{8868400B-E1EF-0B1E-42BA-B05A7265F641}"/>
              </a:ext>
            </a:extLst>
          </p:cNvPr>
          <p:cNvSpPr>
            <a:spLocks noGrp="1"/>
          </p:cNvSpPr>
          <p:nvPr>
            <p:ph type="pic" sz="quarter" idx="16" hasCustomPrompt="1"/>
          </p:nvPr>
        </p:nvSpPr>
        <p:spPr>
          <a:xfrm>
            <a:off x="7390080" y="4057708"/>
            <a:ext cx="4572026" cy="2571804"/>
          </a:xfrm>
        </p:spPr>
        <p:txBody>
          <a:bodyPr/>
          <a:lstStyle>
            <a:lvl1pPr marL="0" indent="0">
              <a:buNone/>
              <a:defRPr>
                <a:solidFill>
                  <a:schemeClr val="accent1"/>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B– 16x9</a:t>
            </a:r>
          </a:p>
        </p:txBody>
      </p:sp>
      <p:sp>
        <p:nvSpPr>
          <p:cNvPr id="8" name="Content Placeholder 7">
            <a:extLst>
              <a:ext uri="{FF2B5EF4-FFF2-40B4-BE49-F238E27FC236}">
                <a16:creationId xmlns:a16="http://schemas.microsoft.com/office/drawing/2014/main" id="{6A04F0DC-0D6F-82C7-A5DD-F6ACF78E448E}"/>
              </a:ext>
            </a:extLst>
          </p:cNvPr>
          <p:cNvSpPr>
            <a:spLocks noGrp="1"/>
          </p:cNvSpPr>
          <p:nvPr>
            <p:ph sz="quarter" idx="13" hasCustomPrompt="1"/>
          </p:nvPr>
        </p:nvSpPr>
        <p:spPr>
          <a:xfrm>
            <a:off x="246847" y="1304924"/>
            <a:ext cx="6916028" cy="5324587"/>
          </a:xfrm>
        </p:spPr>
        <p:txBody>
          <a:bodyPr/>
          <a:lstStyle/>
          <a:p>
            <a:pPr lvl="0"/>
            <a:r>
              <a:rPr lang="en-GB" dirty="0"/>
              <a:t>Always insert pictures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423864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ase Study - Dark Blue on White - 3 P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6548FF-22B8-B853-BFBF-B3EC5D26F5A0}"/>
              </a:ext>
            </a:extLst>
          </p:cNvPr>
          <p:cNvSpPr/>
          <p:nvPr userDrawn="1"/>
        </p:nvSpPr>
        <p:spPr>
          <a:xfrm>
            <a:off x="228484" y="228489"/>
            <a:ext cx="7943196" cy="6401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 name="Footer Placeholder 2">
            <a:extLst>
              <a:ext uri="{FF2B5EF4-FFF2-40B4-BE49-F238E27FC236}">
                <a16:creationId xmlns:a16="http://schemas.microsoft.com/office/drawing/2014/main" id="{3BF61BD9-6513-7DB6-121C-0E1A16D28D04}"/>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4DE7E0-1CBA-1412-F173-68108DB87FC8}"/>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6695FE9-279D-0E7B-6B2F-9EA71477BA09}"/>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2" name="Title 1">
            <a:extLst>
              <a:ext uri="{FF2B5EF4-FFF2-40B4-BE49-F238E27FC236}">
                <a16:creationId xmlns:a16="http://schemas.microsoft.com/office/drawing/2014/main" id="{170EE06B-9F36-DECF-0DBF-681567A0B673}"/>
              </a:ext>
            </a:extLst>
          </p:cNvPr>
          <p:cNvSpPr>
            <a:spLocks noGrp="1"/>
          </p:cNvSpPr>
          <p:nvPr>
            <p:ph type="title" hasCustomPrompt="1"/>
          </p:nvPr>
        </p:nvSpPr>
        <p:spPr>
          <a:xfrm>
            <a:off x="456812" y="444313"/>
            <a:ext cx="7492803" cy="996739"/>
          </a:xfrm>
        </p:spPr>
        <p:txBody>
          <a:bodyPr anchor="ctr">
            <a:noAutofit/>
          </a:bodyPr>
          <a:lstStyle>
            <a:lvl1pPr>
              <a:defRPr sz="3387">
                <a:solidFill>
                  <a:schemeClr val="bg1"/>
                </a:solidFill>
              </a:defRPr>
            </a:lvl1pPr>
          </a:lstStyle>
          <a:p>
            <a:r>
              <a:rPr lang="en-GB"/>
              <a:t>There Is Enough Space Here For Two Lines Of Title Text</a:t>
            </a:r>
            <a:endParaRPr lang="en-US"/>
          </a:p>
        </p:txBody>
      </p:sp>
      <p:sp>
        <p:nvSpPr>
          <p:cNvPr id="7" name="Text Placeholder 10">
            <a:extLst>
              <a:ext uri="{FF2B5EF4-FFF2-40B4-BE49-F238E27FC236}">
                <a16:creationId xmlns:a16="http://schemas.microsoft.com/office/drawing/2014/main" id="{1F162541-973E-291D-CA09-B575E1DD19BD}"/>
              </a:ext>
            </a:extLst>
          </p:cNvPr>
          <p:cNvSpPr>
            <a:spLocks noGrp="1"/>
          </p:cNvSpPr>
          <p:nvPr>
            <p:ph type="body" sz="quarter" idx="22" hasCustomPrompt="1"/>
          </p:nvPr>
        </p:nvSpPr>
        <p:spPr>
          <a:xfrm>
            <a:off x="451654" y="1656878"/>
            <a:ext cx="7492803" cy="4757587"/>
          </a:xfrm>
        </p:spPr>
        <p:txBody>
          <a:bodyPr>
            <a:normAutofit/>
          </a:bodyPr>
          <a:lstStyle>
            <a:lvl1pPr>
              <a:defRPr sz="1482">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Challenge / Strategy / 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Strategy</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have.</a:t>
            </a:r>
          </a:p>
        </p:txBody>
      </p:sp>
      <p:sp>
        <p:nvSpPr>
          <p:cNvPr id="9" name="Picture Placeholder 14">
            <a:extLst>
              <a:ext uri="{FF2B5EF4-FFF2-40B4-BE49-F238E27FC236}">
                <a16:creationId xmlns:a16="http://schemas.microsoft.com/office/drawing/2014/main" id="{5300E8ED-9F31-67B1-80F9-81CB856E5976}"/>
              </a:ext>
            </a:extLst>
          </p:cNvPr>
          <p:cNvSpPr>
            <a:spLocks noGrp="1" noChangeAspect="1"/>
          </p:cNvSpPr>
          <p:nvPr>
            <p:ph type="pic" sz="quarter" idx="16" hasCustomPrompt="1"/>
          </p:nvPr>
        </p:nvSpPr>
        <p:spPr>
          <a:xfrm>
            <a:off x="8394851" y="232090"/>
            <a:ext cx="3568666" cy="2007406"/>
          </a:xfrm>
        </p:spPr>
        <p:txBody>
          <a:bodyPr>
            <a:normAutofit/>
          </a:bodyPr>
          <a:lstStyle>
            <a:lvl1pPr>
              <a:defRPr sz="2117">
                <a:solidFill>
                  <a:schemeClr val="accent5"/>
                </a:solidFill>
              </a:defRPr>
            </a:lvl1pPr>
          </a:lstStyle>
          <a:p>
            <a:r>
              <a:rPr lang="en-US"/>
              <a:t>Picture A – 16 x 9</a:t>
            </a:r>
          </a:p>
        </p:txBody>
      </p:sp>
      <p:sp>
        <p:nvSpPr>
          <p:cNvPr id="10" name="Picture Placeholder 16">
            <a:extLst>
              <a:ext uri="{FF2B5EF4-FFF2-40B4-BE49-F238E27FC236}">
                <a16:creationId xmlns:a16="http://schemas.microsoft.com/office/drawing/2014/main" id="{F9594268-6AC0-2D7E-98C9-AE52334B9F90}"/>
              </a:ext>
            </a:extLst>
          </p:cNvPr>
          <p:cNvSpPr>
            <a:spLocks noGrp="1"/>
          </p:cNvSpPr>
          <p:nvPr>
            <p:ph type="pic" sz="quarter" idx="17" hasCustomPrompt="1"/>
          </p:nvPr>
        </p:nvSpPr>
        <p:spPr>
          <a:xfrm>
            <a:off x="8392652" y="2460470"/>
            <a:ext cx="3570865" cy="2415884"/>
          </a:xfrm>
        </p:spPr>
        <p:txBody>
          <a:bodyPr>
            <a:normAutofit/>
          </a:bodyPr>
          <a:lstStyle>
            <a:lvl1pPr>
              <a:defRPr sz="2117">
                <a:solidFill>
                  <a:schemeClr val="accent2"/>
                </a:solidFill>
              </a:defRPr>
            </a:lvl1pPr>
          </a:lstStyle>
          <a:p>
            <a:r>
              <a:rPr lang="en-US"/>
              <a:t>Picture B</a:t>
            </a:r>
          </a:p>
        </p:txBody>
      </p:sp>
      <p:sp>
        <p:nvSpPr>
          <p:cNvPr id="11" name="Picture Placeholder 19">
            <a:extLst>
              <a:ext uri="{FF2B5EF4-FFF2-40B4-BE49-F238E27FC236}">
                <a16:creationId xmlns:a16="http://schemas.microsoft.com/office/drawing/2014/main" id="{4E1434D8-14FA-CF61-2555-87189A290616}"/>
              </a:ext>
            </a:extLst>
          </p:cNvPr>
          <p:cNvSpPr>
            <a:spLocks noGrp="1" noChangeAspect="1"/>
          </p:cNvSpPr>
          <p:nvPr>
            <p:ph type="pic" sz="quarter" idx="18" hasCustomPrompt="1"/>
          </p:nvPr>
        </p:nvSpPr>
        <p:spPr>
          <a:xfrm>
            <a:off x="8395680" y="5104020"/>
            <a:ext cx="3567837" cy="1525493"/>
          </a:xfrm>
        </p:spPr>
        <p:txBody>
          <a:bodyPr/>
          <a:lstStyle>
            <a:lvl1pPr>
              <a:defRPr sz="2117">
                <a:solidFill>
                  <a:schemeClr val="accent4"/>
                </a:solidFill>
              </a:defRPr>
            </a:lvl1pPr>
          </a:lstStyle>
          <a:p>
            <a:r>
              <a:rPr lang="en-US"/>
              <a:t>Picture C – 21 x 9</a:t>
            </a:r>
          </a:p>
        </p:txBody>
      </p:sp>
    </p:spTree>
    <p:extLst>
      <p:ext uri="{BB962C8B-B14F-4D97-AF65-F5344CB8AC3E}">
        <p14:creationId xmlns:p14="http://schemas.microsoft.com/office/powerpoint/2010/main" val="26447120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se Study - Medium Blue - 1 Pic">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573B3F-A328-3E99-F94D-8FDB80E161AB}"/>
              </a:ext>
            </a:extLst>
          </p:cNvPr>
          <p:cNvSpPr/>
          <p:nvPr userDrawn="1"/>
        </p:nvSpPr>
        <p:spPr>
          <a:xfrm>
            <a:off x="228485" y="228489"/>
            <a:ext cx="11735031" cy="64010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6" name="Rectangle 5">
            <a:extLst>
              <a:ext uri="{FF2B5EF4-FFF2-40B4-BE49-F238E27FC236}">
                <a16:creationId xmlns:a16="http://schemas.microsoft.com/office/drawing/2014/main" id="{916548FF-22B8-B853-BFBF-B3EC5D26F5A0}"/>
              </a:ext>
            </a:extLst>
          </p:cNvPr>
          <p:cNvSpPr/>
          <p:nvPr userDrawn="1"/>
        </p:nvSpPr>
        <p:spPr>
          <a:xfrm>
            <a:off x="228484" y="228489"/>
            <a:ext cx="7943196" cy="64010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1" name="Text Placeholder 10">
            <a:extLst>
              <a:ext uri="{FF2B5EF4-FFF2-40B4-BE49-F238E27FC236}">
                <a16:creationId xmlns:a16="http://schemas.microsoft.com/office/drawing/2014/main" id="{282134C1-7190-4120-E38F-35B3D9CFC4D5}"/>
              </a:ext>
            </a:extLst>
          </p:cNvPr>
          <p:cNvSpPr>
            <a:spLocks noGrp="1"/>
          </p:cNvSpPr>
          <p:nvPr>
            <p:ph type="body" sz="quarter" idx="22" hasCustomPrompt="1"/>
          </p:nvPr>
        </p:nvSpPr>
        <p:spPr>
          <a:xfrm>
            <a:off x="451654" y="1656878"/>
            <a:ext cx="7492803" cy="4757587"/>
          </a:xfrm>
        </p:spPr>
        <p:txBody>
          <a:bodyPr>
            <a:normAutofit/>
          </a:bodyPr>
          <a:lstStyle>
            <a:lvl1pPr>
              <a:defRPr sz="1482">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Challenge / Strategy / 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Strategy</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have.</a:t>
            </a:r>
          </a:p>
        </p:txBody>
      </p:sp>
      <p:sp>
        <p:nvSpPr>
          <p:cNvPr id="8" name="Picture Placeholder 14">
            <a:extLst>
              <a:ext uri="{FF2B5EF4-FFF2-40B4-BE49-F238E27FC236}">
                <a16:creationId xmlns:a16="http://schemas.microsoft.com/office/drawing/2014/main" id="{482FFE10-0F70-3342-9FDD-EA4E79CDDFBD}"/>
              </a:ext>
            </a:extLst>
          </p:cNvPr>
          <p:cNvSpPr>
            <a:spLocks noGrp="1" noChangeAspect="1"/>
          </p:cNvSpPr>
          <p:nvPr>
            <p:ph type="pic" sz="quarter" idx="21" hasCustomPrompt="1"/>
          </p:nvPr>
        </p:nvSpPr>
        <p:spPr>
          <a:xfrm>
            <a:off x="8394851" y="472177"/>
            <a:ext cx="3345495" cy="5941510"/>
          </a:xfrm>
        </p:spPr>
        <p:txBody>
          <a:bodyPr>
            <a:normAutofit/>
          </a:bodyPr>
          <a:lstStyle>
            <a:lvl1pPr>
              <a:defRPr sz="2117">
                <a:solidFill>
                  <a:schemeClr val="accent3"/>
                </a:solidFill>
              </a:defRPr>
            </a:lvl1pPr>
          </a:lstStyle>
          <a:p>
            <a:r>
              <a:rPr lang="en-US"/>
              <a:t>Picture A – 16 x 9</a:t>
            </a:r>
          </a:p>
        </p:txBody>
      </p:sp>
      <p:sp>
        <p:nvSpPr>
          <p:cNvPr id="3" name="Footer Placeholder 2">
            <a:extLst>
              <a:ext uri="{FF2B5EF4-FFF2-40B4-BE49-F238E27FC236}">
                <a16:creationId xmlns:a16="http://schemas.microsoft.com/office/drawing/2014/main" id="{3BF61BD9-6513-7DB6-121C-0E1A16D28D04}"/>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4DE7E0-1CBA-1412-F173-68108DB87FC8}"/>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6695FE9-279D-0E7B-6B2F-9EA71477BA09}"/>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2" name="Title 1">
            <a:extLst>
              <a:ext uri="{FF2B5EF4-FFF2-40B4-BE49-F238E27FC236}">
                <a16:creationId xmlns:a16="http://schemas.microsoft.com/office/drawing/2014/main" id="{170EE06B-9F36-DECF-0DBF-681567A0B673}"/>
              </a:ext>
            </a:extLst>
          </p:cNvPr>
          <p:cNvSpPr>
            <a:spLocks noGrp="1"/>
          </p:cNvSpPr>
          <p:nvPr>
            <p:ph type="title" hasCustomPrompt="1"/>
          </p:nvPr>
        </p:nvSpPr>
        <p:spPr>
          <a:xfrm>
            <a:off x="456812" y="444313"/>
            <a:ext cx="7492803" cy="996739"/>
          </a:xfrm>
        </p:spPr>
        <p:txBody>
          <a:bodyPr anchor="ctr">
            <a:noAutofit/>
          </a:bodyPr>
          <a:lstStyle>
            <a:lvl1pPr>
              <a:defRPr sz="3387">
                <a:solidFill>
                  <a:schemeClr val="bg1"/>
                </a:solidFill>
              </a:defRPr>
            </a:lvl1pPr>
          </a:lstStyle>
          <a:p>
            <a:r>
              <a:rPr lang="en-GB"/>
              <a:t>There Is Enough Space Here For Two Lines Of Title Text</a:t>
            </a:r>
            <a:endParaRPr lang="en-US"/>
          </a:p>
        </p:txBody>
      </p:sp>
    </p:spTree>
    <p:extLst>
      <p:ext uri="{BB962C8B-B14F-4D97-AF65-F5344CB8AC3E}">
        <p14:creationId xmlns:p14="http://schemas.microsoft.com/office/powerpoint/2010/main" val="20025656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se Study - Medium Blue - 3 Pic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573B3F-A328-3E99-F94D-8FDB80E161AB}"/>
              </a:ext>
            </a:extLst>
          </p:cNvPr>
          <p:cNvSpPr/>
          <p:nvPr userDrawn="1"/>
        </p:nvSpPr>
        <p:spPr>
          <a:xfrm>
            <a:off x="228485" y="228489"/>
            <a:ext cx="11735031" cy="64010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6" name="Rectangle 5">
            <a:extLst>
              <a:ext uri="{FF2B5EF4-FFF2-40B4-BE49-F238E27FC236}">
                <a16:creationId xmlns:a16="http://schemas.microsoft.com/office/drawing/2014/main" id="{916548FF-22B8-B853-BFBF-B3EC5D26F5A0}"/>
              </a:ext>
            </a:extLst>
          </p:cNvPr>
          <p:cNvSpPr/>
          <p:nvPr userDrawn="1"/>
        </p:nvSpPr>
        <p:spPr>
          <a:xfrm>
            <a:off x="228484" y="228489"/>
            <a:ext cx="7943196" cy="64010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 name="Footer Placeholder 2">
            <a:extLst>
              <a:ext uri="{FF2B5EF4-FFF2-40B4-BE49-F238E27FC236}">
                <a16:creationId xmlns:a16="http://schemas.microsoft.com/office/drawing/2014/main" id="{3BF61BD9-6513-7DB6-121C-0E1A16D28D04}"/>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4DE7E0-1CBA-1412-F173-68108DB87FC8}"/>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6695FE9-279D-0E7B-6B2F-9EA71477BA09}"/>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2" name="Title 1">
            <a:extLst>
              <a:ext uri="{FF2B5EF4-FFF2-40B4-BE49-F238E27FC236}">
                <a16:creationId xmlns:a16="http://schemas.microsoft.com/office/drawing/2014/main" id="{170EE06B-9F36-DECF-0DBF-681567A0B673}"/>
              </a:ext>
            </a:extLst>
          </p:cNvPr>
          <p:cNvSpPr>
            <a:spLocks noGrp="1"/>
          </p:cNvSpPr>
          <p:nvPr>
            <p:ph type="title" hasCustomPrompt="1"/>
          </p:nvPr>
        </p:nvSpPr>
        <p:spPr>
          <a:xfrm>
            <a:off x="456812" y="444313"/>
            <a:ext cx="7492803" cy="996739"/>
          </a:xfrm>
        </p:spPr>
        <p:txBody>
          <a:bodyPr anchor="ctr">
            <a:noAutofit/>
          </a:bodyPr>
          <a:lstStyle>
            <a:lvl1pPr>
              <a:defRPr sz="3387">
                <a:solidFill>
                  <a:schemeClr val="bg1"/>
                </a:solidFill>
              </a:defRPr>
            </a:lvl1pPr>
          </a:lstStyle>
          <a:p>
            <a:r>
              <a:rPr lang="en-GB"/>
              <a:t>There Is Enough Space Here For Two Lines Of Title Text</a:t>
            </a:r>
            <a:endParaRPr lang="en-US"/>
          </a:p>
        </p:txBody>
      </p:sp>
      <p:sp>
        <p:nvSpPr>
          <p:cNvPr id="8" name="Picture Placeholder 14">
            <a:extLst>
              <a:ext uri="{FF2B5EF4-FFF2-40B4-BE49-F238E27FC236}">
                <a16:creationId xmlns:a16="http://schemas.microsoft.com/office/drawing/2014/main" id="{482FFE10-0F70-3342-9FDD-EA4E79CDDFBD}"/>
              </a:ext>
            </a:extLst>
          </p:cNvPr>
          <p:cNvSpPr>
            <a:spLocks noGrp="1" noChangeAspect="1"/>
          </p:cNvSpPr>
          <p:nvPr>
            <p:ph type="pic" sz="quarter" idx="21" hasCustomPrompt="1"/>
          </p:nvPr>
        </p:nvSpPr>
        <p:spPr>
          <a:xfrm>
            <a:off x="8394851" y="472177"/>
            <a:ext cx="3345495" cy="1881870"/>
          </a:xfrm>
        </p:spPr>
        <p:txBody>
          <a:bodyPr>
            <a:normAutofit/>
          </a:bodyPr>
          <a:lstStyle>
            <a:lvl1pPr>
              <a:defRPr sz="2117">
                <a:solidFill>
                  <a:schemeClr val="accent3"/>
                </a:solidFill>
              </a:defRPr>
            </a:lvl1pPr>
          </a:lstStyle>
          <a:p>
            <a:r>
              <a:rPr lang="en-US"/>
              <a:t>Picture A – 16 x 9</a:t>
            </a:r>
          </a:p>
        </p:txBody>
      </p:sp>
      <p:sp>
        <p:nvSpPr>
          <p:cNvPr id="9" name="Picture Placeholder 16">
            <a:extLst>
              <a:ext uri="{FF2B5EF4-FFF2-40B4-BE49-F238E27FC236}">
                <a16:creationId xmlns:a16="http://schemas.microsoft.com/office/drawing/2014/main" id="{F9DF48C1-5C9D-6872-D077-DBC9C8BC63CD}"/>
              </a:ext>
            </a:extLst>
          </p:cNvPr>
          <p:cNvSpPr>
            <a:spLocks noGrp="1" noChangeAspect="1"/>
          </p:cNvSpPr>
          <p:nvPr>
            <p:ph type="pic" sz="quarter" idx="17" hasCustomPrompt="1"/>
          </p:nvPr>
        </p:nvSpPr>
        <p:spPr>
          <a:xfrm>
            <a:off x="8393174" y="2604352"/>
            <a:ext cx="3348848" cy="2100855"/>
          </a:xfrm>
        </p:spPr>
        <p:txBody>
          <a:bodyPr>
            <a:normAutofit/>
          </a:bodyPr>
          <a:lstStyle>
            <a:lvl1pPr>
              <a:defRPr sz="2117">
                <a:solidFill>
                  <a:schemeClr val="accent5"/>
                </a:solidFill>
              </a:defRPr>
            </a:lvl1pPr>
          </a:lstStyle>
          <a:p>
            <a:r>
              <a:rPr lang="en-US"/>
              <a:t>Picture B</a:t>
            </a:r>
          </a:p>
        </p:txBody>
      </p:sp>
      <p:sp>
        <p:nvSpPr>
          <p:cNvPr id="16" name="Picture Placeholder 19">
            <a:extLst>
              <a:ext uri="{FF2B5EF4-FFF2-40B4-BE49-F238E27FC236}">
                <a16:creationId xmlns:a16="http://schemas.microsoft.com/office/drawing/2014/main" id="{11A76962-12B6-CBF6-3784-87F40889CD3B}"/>
              </a:ext>
            </a:extLst>
          </p:cNvPr>
          <p:cNvSpPr>
            <a:spLocks noGrp="1" noChangeAspect="1"/>
          </p:cNvSpPr>
          <p:nvPr>
            <p:ph type="pic" sz="quarter" idx="18" hasCustomPrompt="1"/>
          </p:nvPr>
        </p:nvSpPr>
        <p:spPr>
          <a:xfrm>
            <a:off x="8393174" y="4981179"/>
            <a:ext cx="3348848" cy="1435243"/>
          </a:xfrm>
        </p:spPr>
        <p:txBody>
          <a:bodyPr/>
          <a:lstStyle>
            <a:lvl1pPr>
              <a:defRPr sz="2117">
                <a:solidFill>
                  <a:schemeClr val="accent1"/>
                </a:solidFill>
              </a:defRPr>
            </a:lvl1pPr>
          </a:lstStyle>
          <a:p>
            <a:r>
              <a:rPr lang="en-US"/>
              <a:t>Picture C – 21 x 9</a:t>
            </a:r>
          </a:p>
        </p:txBody>
      </p:sp>
      <p:sp>
        <p:nvSpPr>
          <p:cNvPr id="18" name="Text Placeholder 10">
            <a:extLst>
              <a:ext uri="{FF2B5EF4-FFF2-40B4-BE49-F238E27FC236}">
                <a16:creationId xmlns:a16="http://schemas.microsoft.com/office/drawing/2014/main" id="{454684A8-98B8-FEEE-60D7-A465DD9115A2}"/>
              </a:ext>
            </a:extLst>
          </p:cNvPr>
          <p:cNvSpPr>
            <a:spLocks noGrp="1"/>
          </p:cNvSpPr>
          <p:nvPr>
            <p:ph type="body" sz="quarter" idx="22" hasCustomPrompt="1"/>
          </p:nvPr>
        </p:nvSpPr>
        <p:spPr>
          <a:xfrm>
            <a:off x="451654" y="1656878"/>
            <a:ext cx="7492803" cy="4757587"/>
          </a:xfrm>
        </p:spPr>
        <p:txBody>
          <a:bodyPr>
            <a:normAutofit/>
          </a:bodyPr>
          <a:lstStyle>
            <a:lvl1pPr>
              <a:defRPr sz="1482">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Challenge / Strategy / 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Strategy</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have.</a:t>
            </a:r>
          </a:p>
        </p:txBody>
      </p:sp>
    </p:spTree>
    <p:extLst>
      <p:ext uri="{BB962C8B-B14F-4D97-AF65-F5344CB8AC3E}">
        <p14:creationId xmlns:p14="http://schemas.microsoft.com/office/powerpoint/2010/main" val="18514264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se Study - Medium Blue on White - 1 Pic">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6548FF-22B8-B853-BFBF-B3EC5D26F5A0}"/>
              </a:ext>
            </a:extLst>
          </p:cNvPr>
          <p:cNvSpPr/>
          <p:nvPr userDrawn="1"/>
        </p:nvSpPr>
        <p:spPr>
          <a:xfrm>
            <a:off x="228484" y="228489"/>
            <a:ext cx="7943196" cy="64010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 name="Footer Placeholder 2">
            <a:extLst>
              <a:ext uri="{FF2B5EF4-FFF2-40B4-BE49-F238E27FC236}">
                <a16:creationId xmlns:a16="http://schemas.microsoft.com/office/drawing/2014/main" id="{3BF61BD9-6513-7DB6-121C-0E1A16D28D04}"/>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4DE7E0-1CBA-1412-F173-68108DB87FC8}"/>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6695FE9-279D-0E7B-6B2F-9EA71477BA09}"/>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2" name="Title 1">
            <a:extLst>
              <a:ext uri="{FF2B5EF4-FFF2-40B4-BE49-F238E27FC236}">
                <a16:creationId xmlns:a16="http://schemas.microsoft.com/office/drawing/2014/main" id="{170EE06B-9F36-DECF-0DBF-681567A0B673}"/>
              </a:ext>
            </a:extLst>
          </p:cNvPr>
          <p:cNvSpPr>
            <a:spLocks noGrp="1"/>
          </p:cNvSpPr>
          <p:nvPr>
            <p:ph type="title" hasCustomPrompt="1"/>
          </p:nvPr>
        </p:nvSpPr>
        <p:spPr>
          <a:xfrm>
            <a:off x="456812" y="444313"/>
            <a:ext cx="7492803" cy="996739"/>
          </a:xfrm>
        </p:spPr>
        <p:txBody>
          <a:bodyPr anchor="ctr">
            <a:noAutofit/>
          </a:bodyPr>
          <a:lstStyle>
            <a:lvl1pPr>
              <a:defRPr sz="3387">
                <a:solidFill>
                  <a:schemeClr val="bg1"/>
                </a:solidFill>
              </a:defRPr>
            </a:lvl1pPr>
          </a:lstStyle>
          <a:p>
            <a:r>
              <a:rPr lang="en-GB"/>
              <a:t>There Is Enough Space Here For Two Lines Of Title Text</a:t>
            </a:r>
            <a:endParaRPr lang="en-US"/>
          </a:p>
        </p:txBody>
      </p:sp>
      <p:sp>
        <p:nvSpPr>
          <p:cNvPr id="8" name="Picture Placeholder 14">
            <a:extLst>
              <a:ext uri="{FF2B5EF4-FFF2-40B4-BE49-F238E27FC236}">
                <a16:creationId xmlns:a16="http://schemas.microsoft.com/office/drawing/2014/main" id="{482FFE10-0F70-3342-9FDD-EA4E79CDDFBD}"/>
              </a:ext>
            </a:extLst>
          </p:cNvPr>
          <p:cNvSpPr>
            <a:spLocks noGrp="1" noChangeAspect="1"/>
          </p:cNvSpPr>
          <p:nvPr>
            <p:ph type="pic" sz="quarter" idx="21" hasCustomPrompt="1"/>
          </p:nvPr>
        </p:nvSpPr>
        <p:spPr>
          <a:xfrm>
            <a:off x="8394850" y="232063"/>
            <a:ext cx="3568665" cy="6397450"/>
          </a:xfrm>
        </p:spPr>
        <p:txBody>
          <a:bodyPr>
            <a:normAutofit/>
          </a:bodyPr>
          <a:lstStyle>
            <a:lvl1pPr>
              <a:defRPr sz="2117">
                <a:solidFill>
                  <a:schemeClr val="accent3"/>
                </a:solidFill>
              </a:defRPr>
            </a:lvl1pPr>
          </a:lstStyle>
          <a:p>
            <a:r>
              <a:rPr lang="en-US"/>
              <a:t>Picture A – 16 x 9</a:t>
            </a:r>
          </a:p>
        </p:txBody>
      </p:sp>
      <p:sp>
        <p:nvSpPr>
          <p:cNvPr id="7" name="Text Placeholder 10">
            <a:extLst>
              <a:ext uri="{FF2B5EF4-FFF2-40B4-BE49-F238E27FC236}">
                <a16:creationId xmlns:a16="http://schemas.microsoft.com/office/drawing/2014/main" id="{1F162541-973E-291D-CA09-B575E1DD19BD}"/>
              </a:ext>
            </a:extLst>
          </p:cNvPr>
          <p:cNvSpPr>
            <a:spLocks noGrp="1"/>
          </p:cNvSpPr>
          <p:nvPr>
            <p:ph type="body" sz="quarter" idx="22" hasCustomPrompt="1"/>
          </p:nvPr>
        </p:nvSpPr>
        <p:spPr>
          <a:xfrm>
            <a:off x="451654" y="1656878"/>
            <a:ext cx="7492803" cy="4757587"/>
          </a:xfrm>
        </p:spPr>
        <p:txBody>
          <a:bodyPr>
            <a:normAutofit/>
          </a:bodyPr>
          <a:lstStyle>
            <a:lvl1pPr>
              <a:defRPr sz="1482">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Challenge / Strategy / 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Strategy</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have.</a:t>
            </a:r>
          </a:p>
        </p:txBody>
      </p:sp>
    </p:spTree>
    <p:extLst>
      <p:ext uri="{BB962C8B-B14F-4D97-AF65-F5344CB8AC3E}">
        <p14:creationId xmlns:p14="http://schemas.microsoft.com/office/powerpoint/2010/main" val="12727504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ase Study - Medium Blue on White - 3 P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6548FF-22B8-B853-BFBF-B3EC5D26F5A0}"/>
              </a:ext>
            </a:extLst>
          </p:cNvPr>
          <p:cNvSpPr/>
          <p:nvPr userDrawn="1"/>
        </p:nvSpPr>
        <p:spPr>
          <a:xfrm>
            <a:off x="228484" y="228489"/>
            <a:ext cx="7943196" cy="64010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 name="Footer Placeholder 2">
            <a:extLst>
              <a:ext uri="{FF2B5EF4-FFF2-40B4-BE49-F238E27FC236}">
                <a16:creationId xmlns:a16="http://schemas.microsoft.com/office/drawing/2014/main" id="{3BF61BD9-6513-7DB6-121C-0E1A16D28D04}"/>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4DE7E0-1CBA-1412-F173-68108DB87FC8}"/>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6695FE9-279D-0E7B-6B2F-9EA71477BA09}"/>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2" name="Title 1">
            <a:extLst>
              <a:ext uri="{FF2B5EF4-FFF2-40B4-BE49-F238E27FC236}">
                <a16:creationId xmlns:a16="http://schemas.microsoft.com/office/drawing/2014/main" id="{170EE06B-9F36-DECF-0DBF-681567A0B673}"/>
              </a:ext>
            </a:extLst>
          </p:cNvPr>
          <p:cNvSpPr>
            <a:spLocks noGrp="1"/>
          </p:cNvSpPr>
          <p:nvPr>
            <p:ph type="title" hasCustomPrompt="1"/>
          </p:nvPr>
        </p:nvSpPr>
        <p:spPr>
          <a:xfrm>
            <a:off x="456812" y="444313"/>
            <a:ext cx="7492803" cy="996739"/>
          </a:xfrm>
        </p:spPr>
        <p:txBody>
          <a:bodyPr anchor="ctr">
            <a:noAutofit/>
          </a:bodyPr>
          <a:lstStyle>
            <a:lvl1pPr>
              <a:defRPr sz="3387">
                <a:solidFill>
                  <a:schemeClr val="bg1"/>
                </a:solidFill>
              </a:defRPr>
            </a:lvl1pPr>
          </a:lstStyle>
          <a:p>
            <a:r>
              <a:rPr lang="en-GB"/>
              <a:t>There Is Enough Space Here For Two Lines Of Title Text</a:t>
            </a:r>
            <a:endParaRPr lang="en-US"/>
          </a:p>
        </p:txBody>
      </p:sp>
      <p:sp>
        <p:nvSpPr>
          <p:cNvPr id="7" name="Text Placeholder 10">
            <a:extLst>
              <a:ext uri="{FF2B5EF4-FFF2-40B4-BE49-F238E27FC236}">
                <a16:creationId xmlns:a16="http://schemas.microsoft.com/office/drawing/2014/main" id="{1F162541-973E-291D-CA09-B575E1DD19BD}"/>
              </a:ext>
            </a:extLst>
          </p:cNvPr>
          <p:cNvSpPr>
            <a:spLocks noGrp="1"/>
          </p:cNvSpPr>
          <p:nvPr>
            <p:ph type="body" sz="quarter" idx="22" hasCustomPrompt="1"/>
          </p:nvPr>
        </p:nvSpPr>
        <p:spPr>
          <a:xfrm>
            <a:off x="451654" y="1656878"/>
            <a:ext cx="7492803" cy="4757587"/>
          </a:xfrm>
        </p:spPr>
        <p:txBody>
          <a:bodyPr>
            <a:normAutofit/>
          </a:bodyPr>
          <a:lstStyle>
            <a:lvl1pPr>
              <a:defRPr sz="1482">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Challenge / Strategy / 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Strategy</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have.</a:t>
            </a:r>
          </a:p>
        </p:txBody>
      </p:sp>
      <p:sp>
        <p:nvSpPr>
          <p:cNvPr id="9" name="Picture Placeholder 14">
            <a:extLst>
              <a:ext uri="{FF2B5EF4-FFF2-40B4-BE49-F238E27FC236}">
                <a16:creationId xmlns:a16="http://schemas.microsoft.com/office/drawing/2014/main" id="{5300E8ED-9F31-67B1-80F9-81CB856E5976}"/>
              </a:ext>
            </a:extLst>
          </p:cNvPr>
          <p:cNvSpPr>
            <a:spLocks noGrp="1" noChangeAspect="1"/>
          </p:cNvSpPr>
          <p:nvPr>
            <p:ph type="pic" sz="quarter" idx="16" hasCustomPrompt="1"/>
          </p:nvPr>
        </p:nvSpPr>
        <p:spPr>
          <a:xfrm>
            <a:off x="8394851" y="232090"/>
            <a:ext cx="3568666" cy="2007406"/>
          </a:xfrm>
        </p:spPr>
        <p:txBody>
          <a:bodyPr>
            <a:normAutofit/>
          </a:bodyPr>
          <a:lstStyle>
            <a:lvl1pPr>
              <a:defRPr sz="2117">
                <a:solidFill>
                  <a:schemeClr val="accent5"/>
                </a:solidFill>
              </a:defRPr>
            </a:lvl1pPr>
          </a:lstStyle>
          <a:p>
            <a:r>
              <a:rPr lang="en-US"/>
              <a:t>Picture A – 16 x 9</a:t>
            </a:r>
          </a:p>
        </p:txBody>
      </p:sp>
      <p:sp>
        <p:nvSpPr>
          <p:cNvPr id="10" name="Picture Placeholder 16">
            <a:extLst>
              <a:ext uri="{FF2B5EF4-FFF2-40B4-BE49-F238E27FC236}">
                <a16:creationId xmlns:a16="http://schemas.microsoft.com/office/drawing/2014/main" id="{F9594268-6AC0-2D7E-98C9-AE52334B9F90}"/>
              </a:ext>
            </a:extLst>
          </p:cNvPr>
          <p:cNvSpPr>
            <a:spLocks noGrp="1"/>
          </p:cNvSpPr>
          <p:nvPr>
            <p:ph type="pic" sz="quarter" idx="17" hasCustomPrompt="1"/>
          </p:nvPr>
        </p:nvSpPr>
        <p:spPr>
          <a:xfrm>
            <a:off x="8392652" y="2460470"/>
            <a:ext cx="3570865" cy="2415884"/>
          </a:xfrm>
        </p:spPr>
        <p:txBody>
          <a:bodyPr>
            <a:normAutofit/>
          </a:bodyPr>
          <a:lstStyle>
            <a:lvl1pPr>
              <a:defRPr sz="2117">
                <a:solidFill>
                  <a:schemeClr val="accent2"/>
                </a:solidFill>
              </a:defRPr>
            </a:lvl1pPr>
          </a:lstStyle>
          <a:p>
            <a:r>
              <a:rPr lang="en-US"/>
              <a:t>Picture B</a:t>
            </a:r>
          </a:p>
        </p:txBody>
      </p:sp>
      <p:sp>
        <p:nvSpPr>
          <p:cNvPr id="11" name="Picture Placeholder 19">
            <a:extLst>
              <a:ext uri="{FF2B5EF4-FFF2-40B4-BE49-F238E27FC236}">
                <a16:creationId xmlns:a16="http://schemas.microsoft.com/office/drawing/2014/main" id="{4E1434D8-14FA-CF61-2555-87189A290616}"/>
              </a:ext>
            </a:extLst>
          </p:cNvPr>
          <p:cNvSpPr>
            <a:spLocks noGrp="1" noChangeAspect="1"/>
          </p:cNvSpPr>
          <p:nvPr>
            <p:ph type="pic" sz="quarter" idx="18" hasCustomPrompt="1"/>
          </p:nvPr>
        </p:nvSpPr>
        <p:spPr>
          <a:xfrm>
            <a:off x="8395680" y="5104020"/>
            <a:ext cx="3567837" cy="1525493"/>
          </a:xfrm>
        </p:spPr>
        <p:txBody>
          <a:bodyPr/>
          <a:lstStyle>
            <a:lvl1pPr>
              <a:defRPr sz="2117">
                <a:solidFill>
                  <a:schemeClr val="accent4"/>
                </a:solidFill>
              </a:defRPr>
            </a:lvl1pPr>
          </a:lstStyle>
          <a:p>
            <a:r>
              <a:rPr lang="en-US"/>
              <a:t>Picture C – 21 x 9</a:t>
            </a:r>
          </a:p>
        </p:txBody>
      </p:sp>
    </p:spTree>
    <p:extLst>
      <p:ext uri="{BB962C8B-B14F-4D97-AF65-F5344CB8AC3E}">
        <p14:creationId xmlns:p14="http://schemas.microsoft.com/office/powerpoint/2010/main" val="6041797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ase Study - Purple - 1 Pic">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573B3F-A328-3E99-F94D-8FDB80E161AB}"/>
              </a:ext>
            </a:extLst>
          </p:cNvPr>
          <p:cNvSpPr/>
          <p:nvPr userDrawn="1"/>
        </p:nvSpPr>
        <p:spPr>
          <a:xfrm>
            <a:off x="228485" y="228489"/>
            <a:ext cx="11735031" cy="64010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6" name="Rectangle 5">
            <a:extLst>
              <a:ext uri="{FF2B5EF4-FFF2-40B4-BE49-F238E27FC236}">
                <a16:creationId xmlns:a16="http://schemas.microsoft.com/office/drawing/2014/main" id="{916548FF-22B8-B853-BFBF-B3EC5D26F5A0}"/>
              </a:ext>
            </a:extLst>
          </p:cNvPr>
          <p:cNvSpPr/>
          <p:nvPr userDrawn="1"/>
        </p:nvSpPr>
        <p:spPr>
          <a:xfrm>
            <a:off x="228484" y="228489"/>
            <a:ext cx="7943196" cy="64010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1" name="Text Placeholder 10">
            <a:extLst>
              <a:ext uri="{FF2B5EF4-FFF2-40B4-BE49-F238E27FC236}">
                <a16:creationId xmlns:a16="http://schemas.microsoft.com/office/drawing/2014/main" id="{282134C1-7190-4120-E38F-35B3D9CFC4D5}"/>
              </a:ext>
            </a:extLst>
          </p:cNvPr>
          <p:cNvSpPr>
            <a:spLocks noGrp="1"/>
          </p:cNvSpPr>
          <p:nvPr>
            <p:ph type="body" sz="quarter" idx="22" hasCustomPrompt="1"/>
          </p:nvPr>
        </p:nvSpPr>
        <p:spPr>
          <a:xfrm>
            <a:off x="451654" y="1656878"/>
            <a:ext cx="7492803" cy="4757587"/>
          </a:xfrm>
        </p:spPr>
        <p:txBody>
          <a:bodyPr>
            <a:normAutofit/>
          </a:bodyPr>
          <a:lstStyle>
            <a:lvl1pPr>
              <a:defRPr sz="1482">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Challenge / Strategy / 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Strategy</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have.</a:t>
            </a:r>
          </a:p>
        </p:txBody>
      </p:sp>
      <p:sp>
        <p:nvSpPr>
          <p:cNvPr id="8" name="Picture Placeholder 14">
            <a:extLst>
              <a:ext uri="{FF2B5EF4-FFF2-40B4-BE49-F238E27FC236}">
                <a16:creationId xmlns:a16="http://schemas.microsoft.com/office/drawing/2014/main" id="{482FFE10-0F70-3342-9FDD-EA4E79CDDFBD}"/>
              </a:ext>
            </a:extLst>
          </p:cNvPr>
          <p:cNvSpPr>
            <a:spLocks noGrp="1" noChangeAspect="1"/>
          </p:cNvSpPr>
          <p:nvPr>
            <p:ph type="pic" sz="quarter" idx="21" hasCustomPrompt="1"/>
          </p:nvPr>
        </p:nvSpPr>
        <p:spPr>
          <a:xfrm>
            <a:off x="8394851" y="472177"/>
            <a:ext cx="3345495" cy="5941510"/>
          </a:xfrm>
        </p:spPr>
        <p:txBody>
          <a:bodyPr>
            <a:normAutofit/>
          </a:bodyPr>
          <a:lstStyle>
            <a:lvl1pPr>
              <a:defRPr sz="2117">
                <a:solidFill>
                  <a:schemeClr val="bg1"/>
                </a:solidFill>
              </a:defRPr>
            </a:lvl1pPr>
          </a:lstStyle>
          <a:p>
            <a:r>
              <a:rPr lang="en-US"/>
              <a:t>Picture A – 16 x 9</a:t>
            </a:r>
          </a:p>
        </p:txBody>
      </p:sp>
      <p:sp>
        <p:nvSpPr>
          <p:cNvPr id="3" name="Footer Placeholder 2">
            <a:extLst>
              <a:ext uri="{FF2B5EF4-FFF2-40B4-BE49-F238E27FC236}">
                <a16:creationId xmlns:a16="http://schemas.microsoft.com/office/drawing/2014/main" id="{3BF61BD9-6513-7DB6-121C-0E1A16D28D04}"/>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4DE7E0-1CBA-1412-F173-68108DB87FC8}"/>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6695FE9-279D-0E7B-6B2F-9EA71477BA09}"/>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2" name="Title 1">
            <a:extLst>
              <a:ext uri="{FF2B5EF4-FFF2-40B4-BE49-F238E27FC236}">
                <a16:creationId xmlns:a16="http://schemas.microsoft.com/office/drawing/2014/main" id="{170EE06B-9F36-DECF-0DBF-681567A0B673}"/>
              </a:ext>
            </a:extLst>
          </p:cNvPr>
          <p:cNvSpPr>
            <a:spLocks noGrp="1"/>
          </p:cNvSpPr>
          <p:nvPr>
            <p:ph type="title" hasCustomPrompt="1"/>
          </p:nvPr>
        </p:nvSpPr>
        <p:spPr>
          <a:xfrm>
            <a:off x="456812" y="444313"/>
            <a:ext cx="7492803" cy="996739"/>
          </a:xfrm>
        </p:spPr>
        <p:txBody>
          <a:bodyPr anchor="ctr">
            <a:noAutofit/>
          </a:bodyPr>
          <a:lstStyle>
            <a:lvl1pPr>
              <a:defRPr sz="3387">
                <a:solidFill>
                  <a:schemeClr val="bg1"/>
                </a:solidFill>
              </a:defRPr>
            </a:lvl1pPr>
          </a:lstStyle>
          <a:p>
            <a:r>
              <a:rPr lang="en-GB"/>
              <a:t>There Is Enough Space Here For Two Lines Of Title Text</a:t>
            </a:r>
            <a:endParaRPr lang="en-US"/>
          </a:p>
        </p:txBody>
      </p:sp>
    </p:spTree>
    <p:extLst>
      <p:ext uri="{BB962C8B-B14F-4D97-AF65-F5344CB8AC3E}">
        <p14:creationId xmlns:p14="http://schemas.microsoft.com/office/powerpoint/2010/main" val="12333184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ase Study Writeup - Purple - 3 Pic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573B3F-A328-3E99-F94D-8FDB80E161AB}"/>
              </a:ext>
            </a:extLst>
          </p:cNvPr>
          <p:cNvSpPr/>
          <p:nvPr userDrawn="1"/>
        </p:nvSpPr>
        <p:spPr>
          <a:xfrm>
            <a:off x="228485" y="228489"/>
            <a:ext cx="11735031" cy="64010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6" name="Rectangle 5">
            <a:extLst>
              <a:ext uri="{FF2B5EF4-FFF2-40B4-BE49-F238E27FC236}">
                <a16:creationId xmlns:a16="http://schemas.microsoft.com/office/drawing/2014/main" id="{916548FF-22B8-B853-BFBF-B3EC5D26F5A0}"/>
              </a:ext>
            </a:extLst>
          </p:cNvPr>
          <p:cNvSpPr/>
          <p:nvPr userDrawn="1"/>
        </p:nvSpPr>
        <p:spPr>
          <a:xfrm>
            <a:off x="228484" y="228489"/>
            <a:ext cx="7943196" cy="64010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 name="Footer Placeholder 2">
            <a:extLst>
              <a:ext uri="{FF2B5EF4-FFF2-40B4-BE49-F238E27FC236}">
                <a16:creationId xmlns:a16="http://schemas.microsoft.com/office/drawing/2014/main" id="{3BF61BD9-6513-7DB6-121C-0E1A16D28D04}"/>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4DE7E0-1CBA-1412-F173-68108DB87FC8}"/>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6695FE9-279D-0E7B-6B2F-9EA71477BA09}"/>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2" name="Title 1">
            <a:extLst>
              <a:ext uri="{FF2B5EF4-FFF2-40B4-BE49-F238E27FC236}">
                <a16:creationId xmlns:a16="http://schemas.microsoft.com/office/drawing/2014/main" id="{170EE06B-9F36-DECF-0DBF-681567A0B673}"/>
              </a:ext>
            </a:extLst>
          </p:cNvPr>
          <p:cNvSpPr>
            <a:spLocks noGrp="1"/>
          </p:cNvSpPr>
          <p:nvPr>
            <p:ph type="title" hasCustomPrompt="1"/>
          </p:nvPr>
        </p:nvSpPr>
        <p:spPr>
          <a:xfrm>
            <a:off x="456812" y="444313"/>
            <a:ext cx="7492803" cy="996739"/>
          </a:xfrm>
        </p:spPr>
        <p:txBody>
          <a:bodyPr anchor="ctr">
            <a:noAutofit/>
          </a:bodyPr>
          <a:lstStyle>
            <a:lvl1pPr>
              <a:defRPr sz="3387">
                <a:solidFill>
                  <a:schemeClr val="bg1"/>
                </a:solidFill>
              </a:defRPr>
            </a:lvl1pPr>
          </a:lstStyle>
          <a:p>
            <a:r>
              <a:rPr lang="en-GB"/>
              <a:t>There Is Enough Space Here For Two Lines Of Title Text</a:t>
            </a:r>
            <a:endParaRPr lang="en-US"/>
          </a:p>
        </p:txBody>
      </p:sp>
      <p:sp>
        <p:nvSpPr>
          <p:cNvPr id="8" name="Picture Placeholder 14">
            <a:extLst>
              <a:ext uri="{FF2B5EF4-FFF2-40B4-BE49-F238E27FC236}">
                <a16:creationId xmlns:a16="http://schemas.microsoft.com/office/drawing/2014/main" id="{482FFE10-0F70-3342-9FDD-EA4E79CDDFBD}"/>
              </a:ext>
            </a:extLst>
          </p:cNvPr>
          <p:cNvSpPr>
            <a:spLocks noGrp="1" noChangeAspect="1"/>
          </p:cNvSpPr>
          <p:nvPr>
            <p:ph type="pic" sz="quarter" idx="21" hasCustomPrompt="1"/>
          </p:nvPr>
        </p:nvSpPr>
        <p:spPr>
          <a:xfrm>
            <a:off x="8394851" y="472177"/>
            <a:ext cx="3345495" cy="1881870"/>
          </a:xfrm>
        </p:spPr>
        <p:txBody>
          <a:bodyPr>
            <a:normAutofit/>
          </a:bodyPr>
          <a:lstStyle>
            <a:lvl1pPr>
              <a:defRPr sz="2117">
                <a:solidFill>
                  <a:schemeClr val="bg1"/>
                </a:solidFill>
              </a:defRPr>
            </a:lvl1pPr>
          </a:lstStyle>
          <a:p>
            <a:r>
              <a:rPr lang="en-US"/>
              <a:t>Picture A – 16 x 9</a:t>
            </a:r>
          </a:p>
        </p:txBody>
      </p:sp>
      <p:sp>
        <p:nvSpPr>
          <p:cNvPr id="9" name="Picture Placeholder 16">
            <a:extLst>
              <a:ext uri="{FF2B5EF4-FFF2-40B4-BE49-F238E27FC236}">
                <a16:creationId xmlns:a16="http://schemas.microsoft.com/office/drawing/2014/main" id="{F9DF48C1-5C9D-6872-D077-DBC9C8BC63CD}"/>
              </a:ext>
            </a:extLst>
          </p:cNvPr>
          <p:cNvSpPr>
            <a:spLocks noGrp="1" noChangeAspect="1"/>
          </p:cNvSpPr>
          <p:nvPr>
            <p:ph type="pic" sz="quarter" idx="17" hasCustomPrompt="1"/>
          </p:nvPr>
        </p:nvSpPr>
        <p:spPr>
          <a:xfrm>
            <a:off x="8393174" y="2604352"/>
            <a:ext cx="3348848" cy="2100855"/>
          </a:xfrm>
        </p:spPr>
        <p:txBody>
          <a:bodyPr>
            <a:normAutofit/>
          </a:bodyPr>
          <a:lstStyle>
            <a:lvl1pPr>
              <a:defRPr sz="2117">
                <a:solidFill>
                  <a:schemeClr val="accent6"/>
                </a:solidFill>
              </a:defRPr>
            </a:lvl1pPr>
          </a:lstStyle>
          <a:p>
            <a:r>
              <a:rPr lang="en-US"/>
              <a:t>Picture B</a:t>
            </a:r>
          </a:p>
        </p:txBody>
      </p:sp>
      <p:sp>
        <p:nvSpPr>
          <p:cNvPr id="16" name="Picture Placeholder 19">
            <a:extLst>
              <a:ext uri="{FF2B5EF4-FFF2-40B4-BE49-F238E27FC236}">
                <a16:creationId xmlns:a16="http://schemas.microsoft.com/office/drawing/2014/main" id="{11A76962-12B6-CBF6-3784-87F40889CD3B}"/>
              </a:ext>
            </a:extLst>
          </p:cNvPr>
          <p:cNvSpPr>
            <a:spLocks noGrp="1" noChangeAspect="1"/>
          </p:cNvSpPr>
          <p:nvPr>
            <p:ph type="pic" sz="quarter" idx="18" hasCustomPrompt="1"/>
          </p:nvPr>
        </p:nvSpPr>
        <p:spPr>
          <a:xfrm>
            <a:off x="8393174" y="4981179"/>
            <a:ext cx="3348848" cy="1435243"/>
          </a:xfrm>
        </p:spPr>
        <p:txBody>
          <a:bodyPr/>
          <a:lstStyle>
            <a:lvl1pPr>
              <a:defRPr sz="2117">
                <a:solidFill>
                  <a:schemeClr val="bg2"/>
                </a:solidFill>
              </a:defRPr>
            </a:lvl1pPr>
          </a:lstStyle>
          <a:p>
            <a:r>
              <a:rPr lang="en-US"/>
              <a:t>Picture C – 21 x 9</a:t>
            </a:r>
          </a:p>
        </p:txBody>
      </p:sp>
      <p:sp>
        <p:nvSpPr>
          <p:cNvPr id="18" name="Text Placeholder 10">
            <a:extLst>
              <a:ext uri="{FF2B5EF4-FFF2-40B4-BE49-F238E27FC236}">
                <a16:creationId xmlns:a16="http://schemas.microsoft.com/office/drawing/2014/main" id="{454684A8-98B8-FEEE-60D7-A465DD9115A2}"/>
              </a:ext>
            </a:extLst>
          </p:cNvPr>
          <p:cNvSpPr>
            <a:spLocks noGrp="1"/>
          </p:cNvSpPr>
          <p:nvPr>
            <p:ph type="body" sz="quarter" idx="22" hasCustomPrompt="1"/>
          </p:nvPr>
        </p:nvSpPr>
        <p:spPr>
          <a:xfrm>
            <a:off x="451654" y="1656878"/>
            <a:ext cx="7492803" cy="4757587"/>
          </a:xfrm>
        </p:spPr>
        <p:txBody>
          <a:bodyPr>
            <a:normAutofit/>
          </a:bodyPr>
          <a:lstStyle>
            <a:lvl1pPr>
              <a:defRPr sz="1482">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Challenge / Strategy / 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Strategy</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have.</a:t>
            </a:r>
          </a:p>
        </p:txBody>
      </p:sp>
    </p:spTree>
    <p:extLst>
      <p:ext uri="{BB962C8B-B14F-4D97-AF65-F5344CB8AC3E}">
        <p14:creationId xmlns:p14="http://schemas.microsoft.com/office/powerpoint/2010/main" val="156730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ase Study Writeup - Purple on White - 1 Pic">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6548FF-22B8-B853-BFBF-B3EC5D26F5A0}"/>
              </a:ext>
            </a:extLst>
          </p:cNvPr>
          <p:cNvSpPr/>
          <p:nvPr userDrawn="1"/>
        </p:nvSpPr>
        <p:spPr>
          <a:xfrm>
            <a:off x="228484" y="228489"/>
            <a:ext cx="7943196" cy="64010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 name="Footer Placeholder 2">
            <a:extLst>
              <a:ext uri="{FF2B5EF4-FFF2-40B4-BE49-F238E27FC236}">
                <a16:creationId xmlns:a16="http://schemas.microsoft.com/office/drawing/2014/main" id="{3BF61BD9-6513-7DB6-121C-0E1A16D28D04}"/>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4DE7E0-1CBA-1412-F173-68108DB87FC8}"/>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6695FE9-279D-0E7B-6B2F-9EA71477BA09}"/>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2" name="Title 1">
            <a:extLst>
              <a:ext uri="{FF2B5EF4-FFF2-40B4-BE49-F238E27FC236}">
                <a16:creationId xmlns:a16="http://schemas.microsoft.com/office/drawing/2014/main" id="{170EE06B-9F36-DECF-0DBF-681567A0B673}"/>
              </a:ext>
            </a:extLst>
          </p:cNvPr>
          <p:cNvSpPr>
            <a:spLocks noGrp="1"/>
          </p:cNvSpPr>
          <p:nvPr>
            <p:ph type="title" hasCustomPrompt="1"/>
          </p:nvPr>
        </p:nvSpPr>
        <p:spPr>
          <a:xfrm>
            <a:off x="456812" y="444313"/>
            <a:ext cx="7492803" cy="996739"/>
          </a:xfrm>
        </p:spPr>
        <p:txBody>
          <a:bodyPr anchor="ctr">
            <a:noAutofit/>
          </a:bodyPr>
          <a:lstStyle>
            <a:lvl1pPr>
              <a:defRPr sz="3387">
                <a:solidFill>
                  <a:schemeClr val="bg1"/>
                </a:solidFill>
              </a:defRPr>
            </a:lvl1pPr>
          </a:lstStyle>
          <a:p>
            <a:r>
              <a:rPr lang="en-GB"/>
              <a:t>There Is Enough Space Here For Two Lines Of Title Text</a:t>
            </a:r>
            <a:endParaRPr lang="en-US"/>
          </a:p>
        </p:txBody>
      </p:sp>
      <p:sp>
        <p:nvSpPr>
          <p:cNvPr id="8" name="Picture Placeholder 14">
            <a:extLst>
              <a:ext uri="{FF2B5EF4-FFF2-40B4-BE49-F238E27FC236}">
                <a16:creationId xmlns:a16="http://schemas.microsoft.com/office/drawing/2014/main" id="{482FFE10-0F70-3342-9FDD-EA4E79CDDFBD}"/>
              </a:ext>
            </a:extLst>
          </p:cNvPr>
          <p:cNvSpPr>
            <a:spLocks noGrp="1" noChangeAspect="1"/>
          </p:cNvSpPr>
          <p:nvPr>
            <p:ph type="pic" sz="quarter" idx="21" hasCustomPrompt="1"/>
          </p:nvPr>
        </p:nvSpPr>
        <p:spPr>
          <a:xfrm>
            <a:off x="8394850" y="232063"/>
            <a:ext cx="3568665" cy="6397450"/>
          </a:xfrm>
        </p:spPr>
        <p:txBody>
          <a:bodyPr>
            <a:normAutofit/>
          </a:bodyPr>
          <a:lstStyle>
            <a:lvl1pPr>
              <a:defRPr sz="2117">
                <a:solidFill>
                  <a:schemeClr val="accent3"/>
                </a:solidFill>
              </a:defRPr>
            </a:lvl1pPr>
          </a:lstStyle>
          <a:p>
            <a:r>
              <a:rPr lang="en-US"/>
              <a:t>Picture A – 16 x 9</a:t>
            </a:r>
          </a:p>
        </p:txBody>
      </p:sp>
      <p:sp>
        <p:nvSpPr>
          <p:cNvPr id="7" name="Text Placeholder 10">
            <a:extLst>
              <a:ext uri="{FF2B5EF4-FFF2-40B4-BE49-F238E27FC236}">
                <a16:creationId xmlns:a16="http://schemas.microsoft.com/office/drawing/2014/main" id="{1F162541-973E-291D-CA09-B575E1DD19BD}"/>
              </a:ext>
            </a:extLst>
          </p:cNvPr>
          <p:cNvSpPr>
            <a:spLocks noGrp="1"/>
          </p:cNvSpPr>
          <p:nvPr>
            <p:ph type="body" sz="quarter" idx="22" hasCustomPrompt="1"/>
          </p:nvPr>
        </p:nvSpPr>
        <p:spPr>
          <a:xfrm>
            <a:off x="451654" y="1656878"/>
            <a:ext cx="7492803" cy="4757587"/>
          </a:xfrm>
        </p:spPr>
        <p:txBody>
          <a:bodyPr>
            <a:normAutofit/>
          </a:bodyPr>
          <a:lstStyle>
            <a:lvl1pPr>
              <a:defRPr sz="1482">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Challenge / Strategy / 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Strategy</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have.</a:t>
            </a:r>
          </a:p>
        </p:txBody>
      </p:sp>
    </p:spTree>
    <p:extLst>
      <p:ext uri="{BB962C8B-B14F-4D97-AF65-F5344CB8AC3E}">
        <p14:creationId xmlns:p14="http://schemas.microsoft.com/office/powerpoint/2010/main" val="11131171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ase Study Writeup - Purple on White - 3 P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6548FF-22B8-B853-BFBF-B3EC5D26F5A0}"/>
              </a:ext>
            </a:extLst>
          </p:cNvPr>
          <p:cNvSpPr/>
          <p:nvPr userDrawn="1"/>
        </p:nvSpPr>
        <p:spPr>
          <a:xfrm>
            <a:off x="228484" y="228489"/>
            <a:ext cx="7943196" cy="64010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 name="Footer Placeholder 2">
            <a:extLst>
              <a:ext uri="{FF2B5EF4-FFF2-40B4-BE49-F238E27FC236}">
                <a16:creationId xmlns:a16="http://schemas.microsoft.com/office/drawing/2014/main" id="{3BF61BD9-6513-7DB6-121C-0E1A16D28D04}"/>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4DE7E0-1CBA-1412-F173-68108DB87FC8}"/>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6695FE9-279D-0E7B-6B2F-9EA71477BA09}"/>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2" name="Title 1">
            <a:extLst>
              <a:ext uri="{FF2B5EF4-FFF2-40B4-BE49-F238E27FC236}">
                <a16:creationId xmlns:a16="http://schemas.microsoft.com/office/drawing/2014/main" id="{170EE06B-9F36-DECF-0DBF-681567A0B673}"/>
              </a:ext>
            </a:extLst>
          </p:cNvPr>
          <p:cNvSpPr>
            <a:spLocks noGrp="1"/>
          </p:cNvSpPr>
          <p:nvPr>
            <p:ph type="title" hasCustomPrompt="1"/>
          </p:nvPr>
        </p:nvSpPr>
        <p:spPr>
          <a:xfrm>
            <a:off x="456812" y="444313"/>
            <a:ext cx="7492803" cy="996739"/>
          </a:xfrm>
        </p:spPr>
        <p:txBody>
          <a:bodyPr anchor="ctr">
            <a:noAutofit/>
          </a:bodyPr>
          <a:lstStyle>
            <a:lvl1pPr>
              <a:defRPr sz="3387">
                <a:solidFill>
                  <a:schemeClr val="bg1"/>
                </a:solidFill>
              </a:defRPr>
            </a:lvl1pPr>
          </a:lstStyle>
          <a:p>
            <a:r>
              <a:rPr lang="en-GB"/>
              <a:t>There Is Enough Space Here For Two Lines Of Title Text</a:t>
            </a:r>
            <a:endParaRPr lang="en-US"/>
          </a:p>
        </p:txBody>
      </p:sp>
      <p:sp>
        <p:nvSpPr>
          <p:cNvPr id="7" name="Text Placeholder 10">
            <a:extLst>
              <a:ext uri="{FF2B5EF4-FFF2-40B4-BE49-F238E27FC236}">
                <a16:creationId xmlns:a16="http://schemas.microsoft.com/office/drawing/2014/main" id="{1F162541-973E-291D-CA09-B575E1DD19BD}"/>
              </a:ext>
            </a:extLst>
          </p:cNvPr>
          <p:cNvSpPr>
            <a:spLocks noGrp="1"/>
          </p:cNvSpPr>
          <p:nvPr>
            <p:ph type="body" sz="quarter" idx="22" hasCustomPrompt="1"/>
          </p:nvPr>
        </p:nvSpPr>
        <p:spPr>
          <a:xfrm>
            <a:off x="451654" y="1656878"/>
            <a:ext cx="7492803" cy="4757587"/>
          </a:xfrm>
        </p:spPr>
        <p:txBody>
          <a:bodyPr>
            <a:normAutofit/>
          </a:bodyPr>
          <a:lstStyle>
            <a:lvl1pPr>
              <a:defRPr sz="1482">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Challenge / Strategy / 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Strategy</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have.</a:t>
            </a:r>
          </a:p>
        </p:txBody>
      </p:sp>
      <p:sp>
        <p:nvSpPr>
          <p:cNvPr id="9" name="Picture Placeholder 14">
            <a:extLst>
              <a:ext uri="{FF2B5EF4-FFF2-40B4-BE49-F238E27FC236}">
                <a16:creationId xmlns:a16="http://schemas.microsoft.com/office/drawing/2014/main" id="{5300E8ED-9F31-67B1-80F9-81CB856E5976}"/>
              </a:ext>
            </a:extLst>
          </p:cNvPr>
          <p:cNvSpPr>
            <a:spLocks noGrp="1" noChangeAspect="1"/>
          </p:cNvSpPr>
          <p:nvPr>
            <p:ph type="pic" sz="quarter" idx="16" hasCustomPrompt="1"/>
          </p:nvPr>
        </p:nvSpPr>
        <p:spPr>
          <a:xfrm>
            <a:off x="8394851" y="232090"/>
            <a:ext cx="3568666" cy="2007406"/>
          </a:xfrm>
        </p:spPr>
        <p:txBody>
          <a:bodyPr>
            <a:normAutofit/>
          </a:bodyPr>
          <a:lstStyle>
            <a:lvl1pPr>
              <a:defRPr sz="2117">
                <a:solidFill>
                  <a:schemeClr val="accent5"/>
                </a:solidFill>
              </a:defRPr>
            </a:lvl1pPr>
          </a:lstStyle>
          <a:p>
            <a:r>
              <a:rPr lang="en-US"/>
              <a:t>Picture A – 16 x 9</a:t>
            </a:r>
          </a:p>
        </p:txBody>
      </p:sp>
      <p:sp>
        <p:nvSpPr>
          <p:cNvPr id="10" name="Picture Placeholder 16">
            <a:extLst>
              <a:ext uri="{FF2B5EF4-FFF2-40B4-BE49-F238E27FC236}">
                <a16:creationId xmlns:a16="http://schemas.microsoft.com/office/drawing/2014/main" id="{F9594268-6AC0-2D7E-98C9-AE52334B9F90}"/>
              </a:ext>
            </a:extLst>
          </p:cNvPr>
          <p:cNvSpPr>
            <a:spLocks noGrp="1"/>
          </p:cNvSpPr>
          <p:nvPr>
            <p:ph type="pic" sz="quarter" idx="17" hasCustomPrompt="1"/>
          </p:nvPr>
        </p:nvSpPr>
        <p:spPr>
          <a:xfrm>
            <a:off x="8392652" y="2460470"/>
            <a:ext cx="3570865" cy="2415884"/>
          </a:xfrm>
        </p:spPr>
        <p:txBody>
          <a:bodyPr>
            <a:normAutofit/>
          </a:bodyPr>
          <a:lstStyle>
            <a:lvl1pPr>
              <a:defRPr sz="2117">
                <a:solidFill>
                  <a:schemeClr val="accent2"/>
                </a:solidFill>
              </a:defRPr>
            </a:lvl1pPr>
          </a:lstStyle>
          <a:p>
            <a:r>
              <a:rPr lang="en-US"/>
              <a:t>Picture B</a:t>
            </a:r>
          </a:p>
        </p:txBody>
      </p:sp>
      <p:sp>
        <p:nvSpPr>
          <p:cNvPr id="11" name="Picture Placeholder 19">
            <a:extLst>
              <a:ext uri="{FF2B5EF4-FFF2-40B4-BE49-F238E27FC236}">
                <a16:creationId xmlns:a16="http://schemas.microsoft.com/office/drawing/2014/main" id="{4E1434D8-14FA-CF61-2555-87189A290616}"/>
              </a:ext>
            </a:extLst>
          </p:cNvPr>
          <p:cNvSpPr>
            <a:spLocks noGrp="1" noChangeAspect="1"/>
          </p:cNvSpPr>
          <p:nvPr>
            <p:ph type="pic" sz="quarter" idx="18" hasCustomPrompt="1"/>
          </p:nvPr>
        </p:nvSpPr>
        <p:spPr>
          <a:xfrm>
            <a:off x="8395680" y="5104020"/>
            <a:ext cx="3567837" cy="1525493"/>
          </a:xfrm>
        </p:spPr>
        <p:txBody>
          <a:bodyPr/>
          <a:lstStyle>
            <a:lvl1pPr>
              <a:defRPr sz="2117">
                <a:solidFill>
                  <a:schemeClr val="accent4"/>
                </a:solidFill>
              </a:defRPr>
            </a:lvl1pPr>
          </a:lstStyle>
          <a:p>
            <a:r>
              <a:rPr lang="en-US"/>
              <a:t>Picture C – 21 x 9</a:t>
            </a:r>
          </a:p>
        </p:txBody>
      </p:sp>
    </p:spTree>
    <p:extLst>
      <p:ext uri="{BB962C8B-B14F-4D97-AF65-F5344CB8AC3E}">
        <p14:creationId xmlns:p14="http://schemas.microsoft.com/office/powerpoint/2010/main" val="40917752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ase Study - Orange - 1 Pic">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573B3F-A328-3E99-F94D-8FDB80E161AB}"/>
              </a:ext>
            </a:extLst>
          </p:cNvPr>
          <p:cNvSpPr/>
          <p:nvPr userDrawn="1"/>
        </p:nvSpPr>
        <p:spPr>
          <a:xfrm>
            <a:off x="228485" y="228489"/>
            <a:ext cx="11735031" cy="64010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6" name="Rectangle 5">
            <a:extLst>
              <a:ext uri="{FF2B5EF4-FFF2-40B4-BE49-F238E27FC236}">
                <a16:creationId xmlns:a16="http://schemas.microsoft.com/office/drawing/2014/main" id="{916548FF-22B8-B853-BFBF-B3EC5D26F5A0}"/>
              </a:ext>
            </a:extLst>
          </p:cNvPr>
          <p:cNvSpPr/>
          <p:nvPr userDrawn="1"/>
        </p:nvSpPr>
        <p:spPr>
          <a:xfrm>
            <a:off x="228484" y="228489"/>
            <a:ext cx="7943196" cy="64010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1" name="Text Placeholder 10">
            <a:extLst>
              <a:ext uri="{FF2B5EF4-FFF2-40B4-BE49-F238E27FC236}">
                <a16:creationId xmlns:a16="http://schemas.microsoft.com/office/drawing/2014/main" id="{282134C1-7190-4120-E38F-35B3D9CFC4D5}"/>
              </a:ext>
            </a:extLst>
          </p:cNvPr>
          <p:cNvSpPr>
            <a:spLocks noGrp="1"/>
          </p:cNvSpPr>
          <p:nvPr>
            <p:ph type="body" sz="quarter" idx="22" hasCustomPrompt="1"/>
          </p:nvPr>
        </p:nvSpPr>
        <p:spPr>
          <a:xfrm>
            <a:off x="451654" y="1656878"/>
            <a:ext cx="7492803" cy="4757587"/>
          </a:xfrm>
        </p:spPr>
        <p:txBody>
          <a:bodyPr>
            <a:normAutofit/>
          </a:bodyPr>
          <a:lstStyle>
            <a:lvl1pPr>
              <a:defRPr sz="1482">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Challenge / Strategy / 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Strategy</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have.</a:t>
            </a:r>
          </a:p>
        </p:txBody>
      </p:sp>
      <p:sp>
        <p:nvSpPr>
          <p:cNvPr id="8" name="Picture Placeholder 14">
            <a:extLst>
              <a:ext uri="{FF2B5EF4-FFF2-40B4-BE49-F238E27FC236}">
                <a16:creationId xmlns:a16="http://schemas.microsoft.com/office/drawing/2014/main" id="{482FFE10-0F70-3342-9FDD-EA4E79CDDFBD}"/>
              </a:ext>
            </a:extLst>
          </p:cNvPr>
          <p:cNvSpPr>
            <a:spLocks noGrp="1" noChangeAspect="1"/>
          </p:cNvSpPr>
          <p:nvPr>
            <p:ph type="pic" sz="quarter" idx="21" hasCustomPrompt="1"/>
          </p:nvPr>
        </p:nvSpPr>
        <p:spPr>
          <a:xfrm>
            <a:off x="8394851" y="472177"/>
            <a:ext cx="3345495" cy="5941510"/>
          </a:xfrm>
        </p:spPr>
        <p:txBody>
          <a:bodyPr>
            <a:normAutofit/>
          </a:bodyPr>
          <a:lstStyle>
            <a:lvl1pPr>
              <a:defRPr sz="2117">
                <a:solidFill>
                  <a:schemeClr val="bg1"/>
                </a:solidFill>
              </a:defRPr>
            </a:lvl1pPr>
          </a:lstStyle>
          <a:p>
            <a:r>
              <a:rPr lang="en-US"/>
              <a:t>Picture A – 16 x 9</a:t>
            </a:r>
          </a:p>
        </p:txBody>
      </p:sp>
      <p:sp>
        <p:nvSpPr>
          <p:cNvPr id="3" name="Footer Placeholder 2">
            <a:extLst>
              <a:ext uri="{FF2B5EF4-FFF2-40B4-BE49-F238E27FC236}">
                <a16:creationId xmlns:a16="http://schemas.microsoft.com/office/drawing/2014/main" id="{3BF61BD9-6513-7DB6-121C-0E1A16D28D04}"/>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4DE7E0-1CBA-1412-F173-68108DB87FC8}"/>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6695FE9-279D-0E7B-6B2F-9EA71477BA09}"/>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2" name="Title 1">
            <a:extLst>
              <a:ext uri="{FF2B5EF4-FFF2-40B4-BE49-F238E27FC236}">
                <a16:creationId xmlns:a16="http://schemas.microsoft.com/office/drawing/2014/main" id="{170EE06B-9F36-DECF-0DBF-681567A0B673}"/>
              </a:ext>
            </a:extLst>
          </p:cNvPr>
          <p:cNvSpPr>
            <a:spLocks noGrp="1"/>
          </p:cNvSpPr>
          <p:nvPr>
            <p:ph type="title" hasCustomPrompt="1"/>
          </p:nvPr>
        </p:nvSpPr>
        <p:spPr>
          <a:xfrm>
            <a:off x="456812" y="444313"/>
            <a:ext cx="7492803" cy="996739"/>
          </a:xfrm>
        </p:spPr>
        <p:txBody>
          <a:bodyPr anchor="ctr">
            <a:noAutofit/>
          </a:bodyPr>
          <a:lstStyle>
            <a:lvl1pPr>
              <a:defRPr sz="3387">
                <a:solidFill>
                  <a:schemeClr val="tx1"/>
                </a:solidFill>
              </a:defRPr>
            </a:lvl1pPr>
          </a:lstStyle>
          <a:p>
            <a:r>
              <a:rPr lang="en-GB"/>
              <a:t>There Is Enough Space Here For Two Lines Of Title Text</a:t>
            </a:r>
            <a:endParaRPr lang="en-US"/>
          </a:p>
        </p:txBody>
      </p:sp>
    </p:spTree>
    <p:extLst>
      <p:ext uri="{BB962C8B-B14F-4D97-AF65-F5344CB8AC3E}">
        <p14:creationId xmlns:p14="http://schemas.microsoft.com/office/powerpoint/2010/main" val="3999634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uble Photo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16512-C9BE-7ABD-6B90-BE125BE19621}"/>
              </a:ext>
            </a:extLst>
          </p:cNvPr>
          <p:cNvSpPr>
            <a:spLocks noGrp="1"/>
          </p:cNvSpPr>
          <p:nvPr>
            <p:ph type="title" hasCustomPrompt="1"/>
          </p:nvPr>
        </p:nvSpPr>
        <p:spPr/>
        <p:txBody>
          <a:bodyPr/>
          <a:lstStyle/>
          <a:p>
            <a:r>
              <a:rPr lang="en-GB"/>
              <a:t>Click To Edit The Title</a:t>
            </a:r>
            <a:endParaRPr lang="en-US"/>
          </a:p>
        </p:txBody>
      </p:sp>
      <p:sp>
        <p:nvSpPr>
          <p:cNvPr id="3" name="Footer Placeholder 2">
            <a:extLst>
              <a:ext uri="{FF2B5EF4-FFF2-40B4-BE49-F238E27FC236}">
                <a16:creationId xmlns:a16="http://schemas.microsoft.com/office/drawing/2014/main" id="{D69DD90C-7015-8EFD-4D89-F30A7298484B}"/>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E4E2A6BF-B059-76DC-1F4E-B5D3212ED433}"/>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98A253F1-0797-300C-6F49-A8805B2C49E3}"/>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6" name="Picture Placeholder 8">
            <a:extLst>
              <a:ext uri="{FF2B5EF4-FFF2-40B4-BE49-F238E27FC236}">
                <a16:creationId xmlns:a16="http://schemas.microsoft.com/office/drawing/2014/main" id="{A28E6612-D03C-EA20-B8D1-A06DBD57B566}"/>
              </a:ext>
            </a:extLst>
          </p:cNvPr>
          <p:cNvSpPr>
            <a:spLocks noGrp="1"/>
          </p:cNvSpPr>
          <p:nvPr>
            <p:ph type="pic" sz="quarter" idx="15" hasCustomPrompt="1"/>
          </p:nvPr>
        </p:nvSpPr>
        <p:spPr>
          <a:xfrm>
            <a:off x="243023" y="1304925"/>
            <a:ext cx="4572026" cy="2563217"/>
          </a:xfrm>
        </p:spPr>
        <p:txBody>
          <a:bodyPr/>
          <a:lstStyle>
            <a:lvl1pPr marL="0" indent="0">
              <a:buNone/>
              <a:defRPr>
                <a:solidFill>
                  <a:schemeClr val="accent4"/>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7" name="Picture Placeholder 8">
            <a:extLst>
              <a:ext uri="{FF2B5EF4-FFF2-40B4-BE49-F238E27FC236}">
                <a16:creationId xmlns:a16="http://schemas.microsoft.com/office/drawing/2014/main" id="{8868400B-E1EF-0B1E-42BA-B05A7265F641}"/>
              </a:ext>
            </a:extLst>
          </p:cNvPr>
          <p:cNvSpPr>
            <a:spLocks noGrp="1"/>
          </p:cNvSpPr>
          <p:nvPr>
            <p:ph type="pic" sz="quarter" idx="16" hasCustomPrompt="1"/>
          </p:nvPr>
        </p:nvSpPr>
        <p:spPr>
          <a:xfrm>
            <a:off x="243023" y="4057708"/>
            <a:ext cx="4572026" cy="2571804"/>
          </a:xfrm>
        </p:spPr>
        <p:txBody>
          <a:bodyPr/>
          <a:lstStyle>
            <a:lvl1pPr marL="0" indent="0">
              <a:buNone/>
              <a:defRPr>
                <a:solidFill>
                  <a:schemeClr val="accent1"/>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B– 16x9</a:t>
            </a:r>
          </a:p>
        </p:txBody>
      </p:sp>
      <p:sp>
        <p:nvSpPr>
          <p:cNvPr id="8" name="Content Placeholder 7">
            <a:extLst>
              <a:ext uri="{FF2B5EF4-FFF2-40B4-BE49-F238E27FC236}">
                <a16:creationId xmlns:a16="http://schemas.microsoft.com/office/drawing/2014/main" id="{6A04F0DC-0D6F-82C7-A5DD-F6ACF78E448E}"/>
              </a:ext>
            </a:extLst>
          </p:cNvPr>
          <p:cNvSpPr>
            <a:spLocks noGrp="1"/>
          </p:cNvSpPr>
          <p:nvPr>
            <p:ph sz="quarter" idx="13" hasCustomPrompt="1"/>
          </p:nvPr>
        </p:nvSpPr>
        <p:spPr>
          <a:xfrm>
            <a:off x="5029128" y="1304925"/>
            <a:ext cx="6934388" cy="5324586"/>
          </a:xfrm>
        </p:spPr>
        <p:txBody>
          <a:bodyPr/>
          <a:lstStyle/>
          <a:p>
            <a:pPr lvl="0"/>
            <a:r>
              <a:rPr lang="en-GB"/>
              <a:t>Always insert pictures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010617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ase Study - Orange - 3 Pic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573B3F-A328-3E99-F94D-8FDB80E161AB}"/>
              </a:ext>
            </a:extLst>
          </p:cNvPr>
          <p:cNvSpPr/>
          <p:nvPr userDrawn="1"/>
        </p:nvSpPr>
        <p:spPr>
          <a:xfrm>
            <a:off x="228485" y="228489"/>
            <a:ext cx="11735031" cy="64010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6" name="Rectangle 5">
            <a:extLst>
              <a:ext uri="{FF2B5EF4-FFF2-40B4-BE49-F238E27FC236}">
                <a16:creationId xmlns:a16="http://schemas.microsoft.com/office/drawing/2014/main" id="{916548FF-22B8-B853-BFBF-B3EC5D26F5A0}"/>
              </a:ext>
            </a:extLst>
          </p:cNvPr>
          <p:cNvSpPr/>
          <p:nvPr userDrawn="1"/>
        </p:nvSpPr>
        <p:spPr>
          <a:xfrm>
            <a:off x="228484" y="228489"/>
            <a:ext cx="7943196" cy="64010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 name="Footer Placeholder 2">
            <a:extLst>
              <a:ext uri="{FF2B5EF4-FFF2-40B4-BE49-F238E27FC236}">
                <a16:creationId xmlns:a16="http://schemas.microsoft.com/office/drawing/2014/main" id="{3BF61BD9-6513-7DB6-121C-0E1A16D28D04}"/>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4DE7E0-1CBA-1412-F173-68108DB87FC8}"/>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6695FE9-279D-0E7B-6B2F-9EA71477BA09}"/>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2" name="Title 1">
            <a:extLst>
              <a:ext uri="{FF2B5EF4-FFF2-40B4-BE49-F238E27FC236}">
                <a16:creationId xmlns:a16="http://schemas.microsoft.com/office/drawing/2014/main" id="{170EE06B-9F36-DECF-0DBF-681567A0B673}"/>
              </a:ext>
            </a:extLst>
          </p:cNvPr>
          <p:cNvSpPr>
            <a:spLocks noGrp="1"/>
          </p:cNvSpPr>
          <p:nvPr>
            <p:ph type="title" hasCustomPrompt="1"/>
          </p:nvPr>
        </p:nvSpPr>
        <p:spPr>
          <a:xfrm>
            <a:off x="456812" y="444313"/>
            <a:ext cx="7492803" cy="996739"/>
          </a:xfrm>
        </p:spPr>
        <p:txBody>
          <a:bodyPr anchor="ctr">
            <a:noAutofit/>
          </a:bodyPr>
          <a:lstStyle>
            <a:lvl1pPr>
              <a:defRPr sz="3387">
                <a:solidFill>
                  <a:schemeClr val="tx1"/>
                </a:solidFill>
              </a:defRPr>
            </a:lvl1pPr>
          </a:lstStyle>
          <a:p>
            <a:r>
              <a:rPr lang="en-GB"/>
              <a:t>There Is Enough Space Here For Two Lines Of Title Text</a:t>
            </a:r>
            <a:endParaRPr lang="en-US"/>
          </a:p>
        </p:txBody>
      </p:sp>
      <p:sp>
        <p:nvSpPr>
          <p:cNvPr id="8" name="Picture Placeholder 14">
            <a:extLst>
              <a:ext uri="{FF2B5EF4-FFF2-40B4-BE49-F238E27FC236}">
                <a16:creationId xmlns:a16="http://schemas.microsoft.com/office/drawing/2014/main" id="{482FFE10-0F70-3342-9FDD-EA4E79CDDFBD}"/>
              </a:ext>
            </a:extLst>
          </p:cNvPr>
          <p:cNvSpPr>
            <a:spLocks noGrp="1" noChangeAspect="1"/>
          </p:cNvSpPr>
          <p:nvPr>
            <p:ph type="pic" sz="quarter" idx="21" hasCustomPrompt="1"/>
          </p:nvPr>
        </p:nvSpPr>
        <p:spPr>
          <a:xfrm>
            <a:off x="8394851" y="472177"/>
            <a:ext cx="3345495" cy="1881870"/>
          </a:xfrm>
        </p:spPr>
        <p:txBody>
          <a:bodyPr>
            <a:normAutofit/>
          </a:bodyPr>
          <a:lstStyle>
            <a:lvl1pPr>
              <a:defRPr sz="2117">
                <a:solidFill>
                  <a:schemeClr val="bg1"/>
                </a:solidFill>
              </a:defRPr>
            </a:lvl1pPr>
          </a:lstStyle>
          <a:p>
            <a:r>
              <a:rPr lang="en-US"/>
              <a:t>Picture A – 16 x 9</a:t>
            </a:r>
          </a:p>
        </p:txBody>
      </p:sp>
      <p:sp>
        <p:nvSpPr>
          <p:cNvPr id="9" name="Picture Placeholder 16">
            <a:extLst>
              <a:ext uri="{FF2B5EF4-FFF2-40B4-BE49-F238E27FC236}">
                <a16:creationId xmlns:a16="http://schemas.microsoft.com/office/drawing/2014/main" id="{F9DF48C1-5C9D-6872-D077-DBC9C8BC63CD}"/>
              </a:ext>
            </a:extLst>
          </p:cNvPr>
          <p:cNvSpPr>
            <a:spLocks noGrp="1" noChangeAspect="1"/>
          </p:cNvSpPr>
          <p:nvPr>
            <p:ph type="pic" sz="quarter" idx="17" hasCustomPrompt="1"/>
          </p:nvPr>
        </p:nvSpPr>
        <p:spPr>
          <a:xfrm>
            <a:off x="8393174" y="2604352"/>
            <a:ext cx="3348848" cy="2100855"/>
          </a:xfrm>
        </p:spPr>
        <p:txBody>
          <a:bodyPr>
            <a:normAutofit/>
          </a:bodyPr>
          <a:lstStyle>
            <a:lvl1pPr>
              <a:defRPr sz="2117">
                <a:solidFill>
                  <a:schemeClr val="accent6"/>
                </a:solidFill>
              </a:defRPr>
            </a:lvl1pPr>
          </a:lstStyle>
          <a:p>
            <a:r>
              <a:rPr lang="en-US"/>
              <a:t>Picture B</a:t>
            </a:r>
          </a:p>
        </p:txBody>
      </p:sp>
      <p:sp>
        <p:nvSpPr>
          <p:cNvPr id="16" name="Picture Placeholder 19">
            <a:extLst>
              <a:ext uri="{FF2B5EF4-FFF2-40B4-BE49-F238E27FC236}">
                <a16:creationId xmlns:a16="http://schemas.microsoft.com/office/drawing/2014/main" id="{11A76962-12B6-CBF6-3784-87F40889CD3B}"/>
              </a:ext>
            </a:extLst>
          </p:cNvPr>
          <p:cNvSpPr>
            <a:spLocks noGrp="1" noChangeAspect="1"/>
          </p:cNvSpPr>
          <p:nvPr>
            <p:ph type="pic" sz="quarter" idx="18" hasCustomPrompt="1"/>
          </p:nvPr>
        </p:nvSpPr>
        <p:spPr>
          <a:xfrm>
            <a:off x="8393174" y="4981179"/>
            <a:ext cx="3348848" cy="1435243"/>
          </a:xfrm>
        </p:spPr>
        <p:txBody>
          <a:bodyPr/>
          <a:lstStyle>
            <a:lvl1pPr>
              <a:defRPr sz="2117">
                <a:solidFill>
                  <a:schemeClr val="bg2"/>
                </a:solidFill>
              </a:defRPr>
            </a:lvl1pPr>
          </a:lstStyle>
          <a:p>
            <a:r>
              <a:rPr lang="en-US"/>
              <a:t>Picture C – 21 x 9</a:t>
            </a:r>
          </a:p>
        </p:txBody>
      </p:sp>
      <p:sp>
        <p:nvSpPr>
          <p:cNvPr id="18" name="Text Placeholder 10">
            <a:extLst>
              <a:ext uri="{FF2B5EF4-FFF2-40B4-BE49-F238E27FC236}">
                <a16:creationId xmlns:a16="http://schemas.microsoft.com/office/drawing/2014/main" id="{454684A8-98B8-FEEE-60D7-A465DD9115A2}"/>
              </a:ext>
            </a:extLst>
          </p:cNvPr>
          <p:cNvSpPr>
            <a:spLocks noGrp="1"/>
          </p:cNvSpPr>
          <p:nvPr>
            <p:ph type="body" sz="quarter" idx="22" hasCustomPrompt="1"/>
          </p:nvPr>
        </p:nvSpPr>
        <p:spPr>
          <a:xfrm>
            <a:off x="451654" y="1656878"/>
            <a:ext cx="7492803" cy="4757587"/>
          </a:xfrm>
        </p:spPr>
        <p:txBody>
          <a:bodyPr>
            <a:normAutofit/>
          </a:bodyPr>
          <a:lstStyle>
            <a:lvl1pPr>
              <a:defRPr sz="1482">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Challenge / Strategy / 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Strategy</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have.</a:t>
            </a:r>
          </a:p>
        </p:txBody>
      </p:sp>
    </p:spTree>
    <p:extLst>
      <p:ext uri="{BB962C8B-B14F-4D97-AF65-F5344CB8AC3E}">
        <p14:creationId xmlns:p14="http://schemas.microsoft.com/office/powerpoint/2010/main" val="3826130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ase Study - Orange on White - 1 Pic">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6548FF-22B8-B853-BFBF-B3EC5D26F5A0}"/>
              </a:ext>
            </a:extLst>
          </p:cNvPr>
          <p:cNvSpPr/>
          <p:nvPr userDrawn="1"/>
        </p:nvSpPr>
        <p:spPr>
          <a:xfrm>
            <a:off x="228484" y="228489"/>
            <a:ext cx="7943196" cy="64010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 name="Footer Placeholder 2">
            <a:extLst>
              <a:ext uri="{FF2B5EF4-FFF2-40B4-BE49-F238E27FC236}">
                <a16:creationId xmlns:a16="http://schemas.microsoft.com/office/drawing/2014/main" id="{3BF61BD9-6513-7DB6-121C-0E1A16D28D04}"/>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4DE7E0-1CBA-1412-F173-68108DB87FC8}"/>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6695FE9-279D-0E7B-6B2F-9EA71477BA09}"/>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2" name="Title 1">
            <a:extLst>
              <a:ext uri="{FF2B5EF4-FFF2-40B4-BE49-F238E27FC236}">
                <a16:creationId xmlns:a16="http://schemas.microsoft.com/office/drawing/2014/main" id="{170EE06B-9F36-DECF-0DBF-681567A0B673}"/>
              </a:ext>
            </a:extLst>
          </p:cNvPr>
          <p:cNvSpPr>
            <a:spLocks noGrp="1"/>
          </p:cNvSpPr>
          <p:nvPr>
            <p:ph type="title" hasCustomPrompt="1"/>
          </p:nvPr>
        </p:nvSpPr>
        <p:spPr>
          <a:xfrm>
            <a:off x="456812" y="444313"/>
            <a:ext cx="7492803" cy="996739"/>
          </a:xfrm>
        </p:spPr>
        <p:txBody>
          <a:bodyPr anchor="ctr">
            <a:noAutofit/>
          </a:bodyPr>
          <a:lstStyle>
            <a:lvl1pPr>
              <a:defRPr sz="3387">
                <a:solidFill>
                  <a:schemeClr val="tx1"/>
                </a:solidFill>
              </a:defRPr>
            </a:lvl1pPr>
          </a:lstStyle>
          <a:p>
            <a:r>
              <a:rPr lang="en-GB"/>
              <a:t>There Is Enough Space Here For Two Lines Of Title Text</a:t>
            </a:r>
            <a:endParaRPr lang="en-US"/>
          </a:p>
        </p:txBody>
      </p:sp>
      <p:sp>
        <p:nvSpPr>
          <p:cNvPr id="8" name="Picture Placeholder 14">
            <a:extLst>
              <a:ext uri="{FF2B5EF4-FFF2-40B4-BE49-F238E27FC236}">
                <a16:creationId xmlns:a16="http://schemas.microsoft.com/office/drawing/2014/main" id="{482FFE10-0F70-3342-9FDD-EA4E79CDDFBD}"/>
              </a:ext>
            </a:extLst>
          </p:cNvPr>
          <p:cNvSpPr>
            <a:spLocks noGrp="1" noChangeAspect="1"/>
          </p:cNvSpPr>
          <p:nvPr>
            <p:ph type="pic" sz="quarter" idx="21" hasCustomPrompt="1"/>
          </p:nvPr>
        </p:nvSpPr>
        <p:spPr>
          <a:xfrm>
            <a:off x="8394850" y="232063"/>
            <a:ext cx="3568665" cy="6397450"/>
          </a:xfrm>
        </p:spPr>
        <p:txBody>
          <a:bodyPr>
            <a:normAutofit/>
          </a:bodyPr>
          <a:lstStyle>
            <a:lvl1pPr>
              <a:defRPr sz="2117">
                <a:solidFill>
                  <a:schemeClr val="accent3"/>
                </a:solidFill>
              </a:defRPr>
            </a:lvl1pPr>
          </a:lstStyle>
          <a:p>
            <a:r>
              <a:rPr lang="en-US"/>
              <a:t>Picture A – 16 x 9</a:t>
            </a:r>
          </a:p>
        </p:txBody>
      </p:sp>
      <p:sp>
        <p:nvSpPr>
          <p:cNvPr id="7" name="Text Placeholder 10">
            <a:extLst>
              <a:ext uri="{FF2B5EF4-FFF2-40B4-BE49-F238E27FC236}">
                <a16:creationId xmlns:a16="http://schemas.microsoft.com/office/drawing/2014/main" id="{1F162541-973E-291D-CA09-B575E1DD19BD}"/>
              </a:ext>
            </a:extLst>
          </p:cNvPr>
          <p:cNvSpPr>
            <a:spLocks noGrp="1"/>
          </p:cNvSpPr>
          <p:nvPr>
            <p:ph type="body" sz="quarter" idx="22" hasCustomPrompt="1"/>
          </p:nvPr>
        </p:nvSpPr>
        <p:spPr>
          <a:xfrm>
            <a:off x="451654" y="1656878"/>
            <a:ext cx="7492803" cy="4757587"/>
          </a:xfrm>
        </p:spPr>
        <p:txBody>
          <a:bodyPr>
            <a:normAutofit/>
          </a:bodyPr>
          <a:lstStyle>
            <a:lvl1pPr>
              <a:defRPr sz="1482">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Challenge / Strategy / 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Strategy</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have.</a:t>
            </a:r>
          </a:p>
        </p:txBody>
      </p:sp>
    </p:spTree>
    <p:extLst>
      <p:ext uri="{BB962C8B-B14F-4D97-AF65-F5344CB8AC3E}">
        <p14:creationId xmlns:p14="http://schemas.microsoft.com/office/powerpoint/2010/main" val="16172954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ase Study - Orange on White - 3 P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6548FF-22B8-B853-BFBF-B3EC5D26F5A0}"/>
              </a:ext>
            </a:extLst>
          </p:cNvPr>
          <p:cNvSpPr/>
          <p:nvPr userDrawn="1"/>
        </p:nvSpPr>
        <p:spPr>
          <a:xfrm>
            <a:off x="228484" y="228489"/>
            <a:ext cx="7943196" cy="64010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3" name="Footer Placeholder 2">
            <a:extLst>
              <a:ext uri="{FF2B5EF4-FFF2-40B4-BE49-F238E27FC236}">
                <a16:creationId xmlns:a16="http://schemas.microsoft.com/office/drawing/2014/main" id="{3BF61BD9-6513-7DB6-121C-0E1A16D28D04}"/>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4DE7E0-1CBA-1412-F173-68108DB87FC8}"/>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6695FE9-279D-0E7B-6B2F-9EA71477BA09}"/>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2" name="Title 1">
            <a:extLst>
              <a:ext uri="{FF2B5EF4-FFF2-40B4-BE49-F238E27FC236}">
                <a16:creationId xmlns:a16="http://schemas.microsoft.com/office/drawing/2014/main" id="{170EE06B-9F36-DECF-0DBF-681567A0B673}"/>
              </a:ext>
            </a:extLst>
          </p:cNvPr>
          <p:cNvSpPr>
            <a:spLocks noGrp="1"/>
          </p:cNvSpPr>
          <p:nvPr>
            <p:ph type="title" hasCustomPrompt="1"/>
          </p:nvPr>
        </p:nvSpPr>
        <p:spPr>
          <a:xfrm>
            <a:off x="456812" y="444313"/>
            <a:ext cx="7492803" cy="996739"/>
          </a:xfrm>
        </p:spPr>
        <p:txBody>
          <a:bodyPr anchor="ctr">
            <a:noAutofit/>
          </a:bodyPr>
          <a:lstStyle>
            <a:lvl1pPr>
              <a:defRPr sz="3387">
                <a:solidFill>
                  <a:schemeClr val="tx1"/>
                </a:solidFill>
              </a:defRPr>
            </a:lvl1pPr>
          </a:lstStyle>
          <a:p>
            <a:r>
              <a:rPr lang="en-GB"/>
              <a:t>There Is Enough Space Here For Two Lines Of Title Text</a:t>
            </a:r>
            <a:endParaRPr lang="en-US"/>
          </a:p>
        </p:txBody>
      </p:sp>
      <p:sp>
        <p:nvSpPr>
          <p:cNvPr id="7" name="Text Placeholder 10">
            <a:extLst>
              <a:ext uri="{FF2B5EF4-FFF2-40B4-BE49-F238E27FC236}">
                <a16:creationId xmlns:a16="http://schemas.microsoft.com/office/drawing/2014/main" id="{1F162541-973E-291D-CA09-B575E1DD19BD}"/>
              </a:ext>
            </a:extLst>
          </p:cNvPr>
          <p:cNvSpPr>
            <a:spLocks noGrp="1"/>
          </p:cNvSpPr>
          <p:nvPr>
            <p:ph type="body" sz="quarter" idx="22" hasCustomPrompt="1"/>
          </p:nvPr>
        </p:nvSpPr>
        <p:spPr>
          <a:xfrm>
            <a:off x="451654" y="1656878"/>
            <a:ext cx="7492803" cy="4757587"/>
          </a:xfrm>
        </p:spPr>
        <p:txBody>
          <a:bodyPr>
            <a:normAutofit/>
          </a:bodyPr>
          <a:lstStyle>
            <a:lvl1pPr>
              <a:defRPr sz="1482">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Challenge / Strategy / 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Strategy</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Solution or Results</a:t>
            </a:r>
          </a:p>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have.</a:t>
            </a:r>
          </a:p>
        </p:txBody>
      </p:sp>
      <p:sp>
        <p:nvSpPr>
          <p:cNvPr id="9" name="Picture Placeholder 14">
            <a:extLst>
              <a:ext uri="{FF2B5EF4-FFF2-40B4-BE49-F238E27FC236}">
                <a16:creationId xmlns:a16="http://schemas.microsoft.com/office/drawing/2014/main" id="{5300E8ED-9F31-67B1-80F9-81CB856E5976}"/>
              </a:ext>
            </a:extLst>
          </p:cNvPr>
          <p:cNvSpPr>
            <a:spLocks noGrp="1" noChangeAspect="1"/>
          </p:cNvSpPr>
          <p:nvPr>
            <p:ph type="pic" sz="quarter" idx="16" hasCustomPrompt="1"/>
          </p:nvPr>
        </p:nvSpPr>
        <p:spPr>
          <a:xfrm>
            <a:off x="8394851" y="232090"/>
            <a:ext cx="3568666" cy="2007406"/>
          </a:xfrm>
        </p:spPr>
        <p:txBody>
          <a:bodyPr>
            <a:normAutofit/>
          </a:bodyPr>
          <a:lstStyle>
            <a:lvl1pPr>
              <a:defRPr sz="2117">
                <a:solidFill>
                  <a:schemeClr val="accent5"/>
                </a:solidFill>
              </a:defRPr>
            </a:lvl1pPr>
          </a:lstStyle>
          <a:p>
            <a:r>
              <a:rPr lang="en-US"/>
              <a:t>Picture A – 16 x 9</a:t>
            </a:r>
          </a:p>
        </p:txBody>
      </p:sp>
      <p:sp>
        <p:nvSpPr>
          <p:cNvPr id="10" name="Picture Placeholder 16">
            <a:extLst>
              <a:ext uri="{FF2B5EF4-FFF2-40B4-BE49-F238E27FC236}">
                <a16:creationId xmlns:a16="http://schemas.microsoft.com/office/drawing/2014/main" id="{F9594268-6AC0-2D7E-98C9-AE52334B9F90}"/>
              </a:ext>
            </a:extLst>
          </p:cNvPr>
          <p:cNvSpPr>
            <a:spLocks noGrp="1"/>
          </p:cNvSpPr>
          <p:nvPr>
            <p:ph type="pic" sz="quarter" idx="17" hasCustomPrompt="1"/>
          </p:nvPr>
        </p:nvSpPr>
        <p:spPr>
          <a:xfrm>
            <a:off x="8392652" y="2460470"/>
            <a:ext cx="3570865" cy="2415884"/>
          </a:xfrm>
        </p:spPr>
        <p:txBody>
          <a:bodyPr>
            <a:normAutofit/>
          </a:bodyPr>
          <a:lstStyle>
            <a:lvl1pPr>
              <a:defRPr sz="2117">
                <a:solidFill>
                  <a:schemeClr val="accent2"/>
                </a:solidFill>
              </a:defRPr>
            </a:lvl1pPr>
          </a:lstStyle>
          <a:p>
            <a:r>
              <a:rPr lang="en-US"/>
              <a:t>Picture B</a:t>
            </a:r>
          </a:p>
        </p:txBody>
      </p:sp>
      <p:sp>
        <p:nvSpPr>
          <p:cNvPr id="11" name="Picture Placeholder 19">
            <a:extLst>
              <a:ext uri="{FF2B5EF4-FFF2-40B4-BE49-F238E27FC236}">
                <a16:creationId xmlns:a16="http://schemas.microsoft.com/office/drawing/2014/main" id="{4E1434D8-14FA-CF61-2555-87189A290616}"/>
              </a:ext>
            </a:extLst>
          </p:cNvPr>
          <p:cNvSpPr>
            <a:spLocks noGrp="1" noChangeAspect="1"/>
          </p:cNvSpPr>
          <p:nvPr>
            <p:ph type="pic" sz="quarter" idx="18" hasCustomPrompt="1"/>
          </p:nvPr>
        </p:nvSpPr>
        <p:spPr>
          <a:xfrm>
            <a:off x="8395680" y="5104020"/>
            <a:ext cx="3567837" cy="1525493"/>
          </a:xfrm>
        </p:spPr>
        <p:txBody>
          <a:bodyPr/>
          <a:lstStyle>
            <a:lvl1pPr>
              <a:defRPr sz="2117">
                <a:solidFill>
                  <a:schemeClr val="accent4"/>
                </a:solidFill>
              </a:defRPr>
            </a:lvl1pPr>
          </a:lstStyle>
          <a:p>
            <a:r>
              <a:rPr lang="en-US"/>
              <a:t>Picture C – 21 x 9</a:t>
            </a:r>
          </a:p>
        </p:txBody>
      </p:sp>
    </p:spTree>
    <p:extLst>
      <p:ext uri="{BB962C8B-B14F-4D97-AF65-F5344CB8AC3E}">
        <p14:creationId xmlns:p14="http://schemas.microsoft.com/office/powerpoint/2010/main" val="30667306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 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6647A-8F52-6C31-91EE-81541CA64398}"/>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90E311A4-8AEF-A19E-BA6B-7982F3061830}"/>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C9888A22-E1AD-B707-2E28-03256158DC7A}"/>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6A5E5443-BFB7-D40D-0CC2-5D73D1A03EE0}"/>
              </a:ext>
            </a:extLst>
          </p:cNvPr>
          <p:cNvSpPr>
            <a:spLocks noGrp="1"/>
          </p:cNvSpPr>
          <p:nvPr>
            <p:ph type="sldNum" sz="quarter" idx="12"/>
          </p:nvPr>
        </p:nvSpPr>
        <p:spPr/>
        <p:txBody>
          <a:bodyPr/>
          <a:lstStyle/>
          <a:p>
            <a:fld id="{A6CCADE2-6AB7-0C49-B1B2-E26AD7A1D135}" type="slidenum">
              <a:rPr lang="en-US" smtClean="0"/>
              <a:pPr/>
              <a:t>‹#›</a:t>
            </a:fld>
            <a:endParaRPr lang="en-US"/>
          </a:p>
        </p:txBody>
      </p:sp>
    </p:spTree>
    <p:extLst>
      <p:ext uri="{BB962C8B-B14F-4D97-AF65-F5344CB8AC3E}">
        <p14:creationId xmlns:p14="http://schemas.microsoft.com/office/powerpoint/2010/main" val="28086158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 Dark Blue -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CD26-B860-1BD6-139C-13EE746B9D02}"/>
              </a:ext>
            </a:extLst>
          </p:cNvPr>
          <p:cNvSpPr>
            <a:spLocks noGrp="1"/>
          </p:cNvSpPr>
          <p:nvPr>
            <p:ph type="title" hasCustomPrompt="1"/>
          </p:nvPr>
        </p:nvSpPr>
        <p:spPr>
          <a:xfrm rot="16200000">
            <a:off x="8081222" y="2748629"/>
            <a:ext cx="6401024" cy="1360743"/>
          </a:xfrm>
        </p:spPr>
        <p:txBody>
          <a:bodyPr anchor="b"/>
          <a:lstStyle>
            <a:lvl1pPr>
              <a:defRPr/>
            </a:lvl1pPr>
          </a:lstStyle>
          <a:p>
            <a:r>
              <a:rPr lang="en-GB"/>
              <a:t>This Title Will Probably Fit Two Lines Nicely</a:t>
            </a:r>
            <a:endParaRPr lang="en-US"/>
          </a:p>
        </p:txBody>
      </p:sp>
      <p:sp>
        <p:nvSpPr>
          <p:cNvPr id="3" name="Footer Placeholder 2">
            <a:extLst>
              <a:ext uri="{FF2B5EF4-FFF2-40B4-BE49-F238E27FC236}">
                <a16:creationId xmlns:a16="http://schemas.microsoft.com/office/drawing/2014/main" id="{4D06CE67-ACD6-95F3-1DD5-3FBC3E7F972D}"/>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9D3D2E6C-4878-EE6A-8323-1B2D1BC8994B}"/>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71C9C02-635D-222D-3A3D-442070909CF0}"/>
              </a:ext>
            </a:extLst>
          </p:cNvPr>
          <p:cNvSpPr>
            <a:spLocks noGrp="1"/>
          </p:cNvSpPr>
          <p:nvPr>
            <p:ph type="sldNum" sz="quarter" idx="12"/>
          </p:nvPr>
        </p:nvSpPr>
        <p:spPr/>
        <p:txBody>
          <a:bodyPr/>
          <a:lstStyle/>
          <a:p>
            <a:fld id="{A6CCADE2-6AB7-0C49-B1B2-E26AD7A1D135}" type="slidenum">
              <a:rPr lang="en-US" smtClean="0"/>
              <a:pPr/>
              <a:t>‹#›</a:t>
            </a:fld>
            <a:endParaRPr lang="en-US"/>
          </a:p>
        </p:txBody>
      </p:sp>
    </p:spTree>
    <p:extLst>
      <p:ext uri="{BB962C8B-B14F-4D97-AF65-F5344CB8AC3E}">
        <p14:creationId xmlns:p14="http://schemas.microsoft.com/office/powerpoint/2010/main" val="31404316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6647A-8F52-6C31-91EE-81541CA64398}"/>
              </a:ext>
            </a:extLst>
          </p:cNvPr>
          <p:cNvSpPr>
            <a:spLocks noGrp="1"/>
          </p:cNvSpPr>
          <p:nvPr>
            <p:ph type="title"/>
          </p:nvPr>
        </p:nvSpPr>
        <p:spPr/>
        <p:txBody>
          <a:bodyPr/>
          <a:lstStyle>
            <a:lvl1pPr>
              <a:defRPr>
                <a:solidFill>
                  <a:schemeClr val="bg2"/>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90E311A4-8AEF-A19E-BA6B-7982F3061830}"/>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C9888A22-E1AD-B707-2E28-03256158DC7A}"/>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6A5E5443-BFB7-D40D-0CC2-5D73D1A03EE0}"/>
              </a:ext>
            </a:extLst>
          </p:cNvPr>
          <p:cNvSpPr>
            <a:spLocks noGrp="1"/>
          </p:cNvSpPr>
          <p:nvPr>
            <p:ph type="sldNum" sz="quarter" idx="12"/>
          </p:nvPr>
        </p:nvSpPr>
        <p:spPr/>
        <p:txBody>
          <a:bodyPr/>
          <a:lstStyle/>
          <a:p>
            <a:fld id="{A6CCADE2-6AB7-0C49-B1B2-E26AD7A1D135}" type="slidenum">
              <a:rPr lang="en-US" smtClean="0"/>
              <a:pPr/>
              <a:t>‹#›</a:t>
            </a:fld>
            <a:endParaRPr lang="en-US"/>
          </a:p>
        </p:txBody>
      </p:sp>
    </p:spTree>
    <p:extLst>
      <p:ext uri="{BB962C8B-B14F-4D97-AF65-F5344CB8AC3E}">
        <p14:creationId xmlns:p14="http://schemas.microsoft.com/office/powerpoint/2010/main" val="29416111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 Yellow -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CD26-B860-1BD6-139C-13EE746B9D02}"/>
              </a:ext>
            </a:extLst>
          </p:cNvPr>
          <p:cNvSpPr>
            <a:spLocks noGrp="1"/>
          </p:cNvSpPr>
          <p:nvPr>
            <p:ph type="title" hasCustomPrompt="1"/>
          </p:nvPr>
        </p:nvSpPr>
        <p:spPr>
          <a:xfrm rot="16200000">
            <a:off x="8081222" y="2748629"/>
            <a:ext cx="6401024" cy="1360743"/>
          </a:xfrm>
        </p:spPr>
        <p:txBody>
          <a:bodyPr anchor="b"/>
          <a:lstStyle>
            <a:lvl1pPr>
              <a:defRPr>
                <a:solidFill>
                  <a:schemeClr val="bg2"/>
                </a:solidFill>
              </a:defRPr>
            </a:lvl1pPr>
          </a:lstStyle>
          <a:p>
            <a:r>
              <a:rPr lang="en-GB"/>
              <a:t>This Title Will Probably Fit Two Lines Nicely</a:t>
            </a:r>
            <a:endParaRPr lang="en-US"/>
          </a:p>
        </p:txBody>
      </p:sp>
      <p:sp>
        <p:nvSpPr>
          <p:cNvPr id="3" name="Footer Placeholder 2">
            <a:extLst>
              <a:ext uri="{FF2B5EF4-FFF2-40B4-BE49-F238E27FC236}">
                <a16:creationId xmlns:a16="http://schemas.microsoft.com/office/drawing/2014/main" id="{4D06CE67-ACD6-95F3-1DD5-3FBC3E7F972D}"/>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9D3D2E6C-4878-EE6A-8323-1B2D1BC8994B}"/>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71C9C02-635D-222D-3A3D-442070909CF0}"/>
              </a:ext>
            </a:extLst>
          </p:cNvPr>
          <p:cNvSpPr>
            <a:spLocks noGrp="1"/>
          </p:cNvSpPr>
          <p:nvPr>
            <p:ph type="sldNum" sz="quarter" idx="12"/>
          </p:nvPr>
        </p:nvSpPr>
        <p:spPr/>
        <p:txBody>
          <a:bodyPr/>
          <a:lstStyle/>
          <a:p>
            <a:fld id="{A6CCADE2-6AB7-0C49-B1B2-E26AD7A1D135}" type="slidenum">
              <a:rPr lang="en-US" smtClean="0"/>
              <a:pPr/>
              <a:t>‹#›</a:t>
            </a:fld>
            <a:endParaRPr lang="en-US"/>
          </a:p>
        </p:txBody>
      </p:sp>
    </p:spTree>
    <p:extLst>
      <p:ext uri="{BB962C8B-B14F-4D97-AF65-F5344CB8AC3E}">
        <p14:creationId xmlns:p14="http://schemas.microsoft.com/office/powerpoint/2010/main" val="21160326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 Medium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154EC-BF49-33BC-1EBA-7CD4227085EF}"/>
              </a:ext>
            </a:extLst>
          </p:cNvPr>
          <p:cNvSpPr>
            <a:spLocks noGrp="1"/>
          </p:cNvSpPr>
          <p:nvPr>
            <p:ph type="title"/>
          </p:nvPr>
        </p:nvSpPr>
        <p:spPr/>
        <p:txBody>
          <a:bodyPr/>
          <a:lstStyle>
            <a:lvl1pPr>
              <a:defRPr>
                <a:solidFill>
                  <a:schemeClr val="accent5"/>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2AF23AC8-C48B-5546-DED7-7889028DBE3D}"/>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E8200BCB-C90C-7910-D2D5-3B9E301DAE67}"/>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417159D2-29C4-D143-37F2-FCB7DB6333AB}"/>
              </a:ext>
            </a:extLst>
          </p:cNvPr>
          <p:cNvSpPr>
            <a:spLocks noGrp="1"/>
          </p:cNvSpPr>
          <p:nvPr>
            <p:ph type="sldNum" sz="quarter" idx="12"/>
          </p:nvPr>
        </p:nvSpPr>
        <p:spPr/>
        <p:txBody>
          <a:bodyPr/>
          <a:lstStyle/>
          <a:p>
            <a:fld id="{A6CCADE2-6AB7-0C49-B1B2-E26AD7A1D135}" type="slidenum">
              <a:rPr lang="en-US" smtClean="0"/>
              <a:pPr/>
              <a:t>‹#›</a:t>
            </a:fld>
            <a:endParaRPr lang="en-US"/>
          </a:p>
        </p:txBody>
      </p:sp>
    </p:spTree>
    <p:extLst>
      <p:ext uri="{BB962C8B-B14F-4D97-AF65-F5344CB8AC3E}">
        <p14:creationId xmlns:p14="http://schemas.microsoft.com/office/powerpoint/2010/main" val="29043074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 Medium Blue -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CD26-B860-1BD6-139C-13EE746B9D02}"/>
              </a:ext>
            </a:extLst>
          </p:cNvPr>
          <p:cNvSpPr>
            <a:spLocks noGrp="1"/>
          </p:cNvSpPr>
          <p:nvPr>
            <p:ph type="title" hasCustomPrompt="1"/>
          </p:nvPr>
        </p:nvSpPr>
        <p:spPr>
          <a:xfrm rot="16200000">
            <a:off x="8081222" y="2748629"/>
            <a:ext cx="6401024" cy="1360743"/>
          </a:xfrm>
        </p:spPr>
        <p:txBody>
          <a:bodyPr anchor="b"/>
          <a:lstStyle>
            <a:lvl1pPr>
              <a:defRPr>
                <a:solidFill>
                  <a:schemeClr val="accent5"/>
                </a:solidFill>
              </a:defRPr>
            </a:lvl1pPr>
          </a:lstStyle>
          <a:p>
            <a:r>
              <a:rPr lang="en-GB"/>
              <a:t>This Title Will Probably Fit Two Lines Nicely</a:t>
            </a:r>
            <a:endParaRPr lang="en-US"/>
          </a:p>
        </p:txBody>
      </p:sp>
      <p:sp>
        <p:nvSpPr>
          <p:cNvPr id="3" name="Footer Placeholder 2">
            <a:extLst>
              <a:ext uri="{FF2B5EF4-FFF2-40B4-BE49-F238E27FC236}">
                <a16:creationId xmlns:a16="http://schemas.microsoft.com/office/drawing/2014/main" id="{4D06CE67-ACD6-95F3-1DD5-3FBC3E7F972D}"/>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9D3D2E6C-4878-EE6A-8323-1B2D1BC8994B}"/>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71C9C02-635D-222D-3A3D-442070909CF0}"/>
              </a:ext>
            </a:extLst>
          </p:cNvPr>
          <p:cNvSpPr>
            <a:spLocks noGrp="1"/>
          </p:cNvSpPr>
          <p:nvPr>
            <p:ph type="sldNum" sz="quarter" idx="12"/>
          </p:nvPr>
        </p:nvSpPr>
        <p:spPr/>
        <p:txBody>
          <a:bodyPr/>
          <a:lstStyle/>
          <a:p>
            <a:fld id="{A6CCADE2-6AB7-0C49-B1B2-E26AD7A1D135}" type="slidenum">
              <a:rPr lang="en-US" smtClean="0"/>
              <a:pPr/>
              <a:t>‹#›</a:t>
            </a:fld>
            <a:endParaRPr lang="en-US"/>
          </a:p>
        </p:txBody>
      </p:sp>
    </p:spTree>
    <p:extLst>
      <p:ext uri="{BB962C8B-B14F-4D97-AF65-F5344CB8AC3E}">
        <p14:creationId xmlns:p14="http://schemas.microsoft.com/office/powerpoint/2010/main" val="28413488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47744-E45C-ED02-5E68-C58D00EBCB0E}"/>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4E33441B-5598-81BC-0E8B-3742F23227A4}"/>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5AE40EFD-D31A-F962-410C-419140152D42}"/>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BCF565C5-50F8-6EDB-F8B2-F722749FEB65}"/>
              </a:ext>
            </a:extLst>
          </p:cNvPr>
          <p:cNvSpPr>
            <a:spLocks noGrp="1"/>
          </p:cNvSpPr>
          <p:nvPr>
            <p:ph type="sldNum" sz="quarter" idx="12"/>
          </p:nvPr>
        </p:nvSpPr>
        <p:spPr/>
        <p:txBody>
          <a:bodyPr/>
          <a:lstStyle/>
          <a:p>
            <a:fld id="{A6CCADE2-6AB7-0C49-B1B2-E26AD7A1D135}" type="slidenum">
              <a:rPr lang="en-US" smtClean="0"/>
              <a:pPr/>
              <a:t>‹#›</a:t>
            </a:fld>
            <a:endParaRPr lang="en-US"/>
          </a:p>
        </p:txBody>
      </p:sp>
    </p:spTree>
    <p:extLst>
      <p:ext uri="{BB962C8B-B14F-4D97-AF65-F5344CB8AC3E}">
        <p14:creationId xmlns:p14="http://schemas.microsoft.com/office/powerpoint/2010/main" val="2246741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plit - Double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4D56DA-AED6-AB34-99AF-8AC37CDCA4F1}"/>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D739CCB5-5910-4FBD-E952-90CBAE20ACF2}"/>
              </a:ext>
            </a:extLst>
          </p:cNvPr>
          <p:cNvSpPr>
            <a:spLocks noGrp="1"/>
          </p:cNvSpPr>
          <p:nvPr>
            <p:ph type="dt" sz="half" idx="11"/>
          </p:nvPr>
        </p:nvSpPr>
        <p:spPr>
          <a:xfrm>
            <a:off x="247125" y="6639807"/>
            <a:ext cx="2744902" cy="218194"/>
          </a:xfrm>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77F75DBA-D529-9A07-37A1-D66F235412B3}"/>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6" name="Picture Placeholder 7">
            <a:extLst>
              <a:ext uri="{FF2B5EF4-FFF2-40B4-BE49-F238E27FC236}">
                <a16:creationId xmlns:a16="http://schemas.microsoft.com/office/drawing/2014/main" id="{34D899E8-9A99-41C5-13FB-11FBB03D4988}"/>
              </a:ext>
            </a:extLst>
          </p:cNvPr>
          <p:cNvSpPr>
            <a:spLocks noGrp="1" noChangeAspect="1"/>
          </p:cNvSpPr>
          <p:nvPr>
            <p:ph type="pic" sz="quarter" idx="15" hasCustomPrompt="1"/>
          </p:nvPr>
        </p:nvSpPr>
        <p:spPr>
          <a:xfrm>
            <a:off x="247125" y="4162910"/>
            <a:ext cx="3288752" cy="2466603"/>
          </a:xfrm>
        </p:spPr>
        <p:txBody>
          <a:bodyPr/>
          <a:lstStyle>
            <a:lvl1pPr>
              <a:defRPr b="0" i="0">
                <a:solidFill>
                  <a:schemeClr val="accent5"/>
                </a:solidFill>
                <a:latin typeface="Poppins" pitchFamily="2" charset="77"/>
                <a:cs typeface="Poppins" pitchFamily="2" charset="77"/>
              </a:defRPr>
            </a:lvl1pPr>
          </a:lstStyle>
          <a:p>
            <a:r>
              <a:rPr lang="en-US"/>
              <a:t>Picture A – 4x3 </a:t>
            </a:r>
          </a:p>
        </p:txBody>
      </p:sp>
      <p:sp>
        <p:nvSpPr>
          <p:cNvPr id="7" name="Picture Placeholder 7">
            <a:extLst>
              <a:ext uri="{FF2B5EF4-FFF2-40B4-BE49-F238E27FC236}">
                <a16:creationId xmlns:a16="http://schemas.microsoft.com/office/drawing/2014/main" id="{68327ABB-9DE8-9EE3-0F11-FE494FD29BF2}"/>
              </a:ext>
            </a:extLst>
          </p:cNvPr>
          <p:cNvSpPr>
            <a:spLocks noGrp="1"/>
          </p:cNvSpPr>
          <p:nvPr>
            <p:ph type="pic" sz="quarter" idx="14" hasCustomPrompt="1"/>
          </p:nvPr>
        </p:nvSpPr>
        <p:spPr>
          <a:xfrm>
            <a:off x="3787285" y="228489"/>
            <a:ext cx="4800695" cy="6401026"/>
          </a:xfrm>
        </p:spPr>
        <p:txBody>
          <a:bodyPr/>
          <a:lstStyle>
            <a:lvl1pPr>
              <a:defRPr b="0" i="0">
                <a:solidFill>
                  <a:schemeClr val="accent2"/>
                </a:solidFill>
                <a:latin typeface="Poppins" pitchFamily="2" charset="77"/>
                <a:cs typeface="Poppins" pitchFamily="2" charset="77"/>
              </a:defRPr>
            </a:lvl1pPr>
          </a:lstStyle>
          <a:p>
            <a:r>
              <a:rPr lang="en-US"/>
              <a:t>Picture B – 4x3 </a:t>
            </a:r>
          </a:p>
        </p:txBody>
      </p:sp>
      <p:sp>
        <p:nvSpPr>
          <p:cNvPr id="9" name="Content Placeholder 8">
            <a:extLst>
              <a:ext uri="{FF2B5EF4-FFF2-40B4-BE49-F238E27FC236}">
                <a16:creationId xmlns:a16="http://schemas.microsoft.com/office/drawing/2014/main" id="{44A96623-6F80-37F5-21D4-3ECB25F16EA4}"/>
              </a:ext>
            </a:extLst>
          </p:cNvPr>
          <p:cNvSpPr>
            <a:spLocks noGrp="1"/>
          </p:cNvSpPr>
          <p:nvPr>
            <p:ph sz="quarter" idx="16" hasCustomPrompt="1"/>
          </p:nvPr>
        </p:nvSpPr>
        <p:spPr>
          <a:xfrm>
            <a:off x="8808952" y="228486"/>
            <a:ext cx="3153154" cy="6401026"/>
          </a:xfrm>
        </p:spPr>
        <p:txBody>
          <a:bodyPr anchor="ctr">
            <a:noAutofit/>
          </a:bodyPr>
          <a:lstStyle>
            <a:lvl1pPr marL="302409" indent="-302409">
              <a:buFont typeface="Arial" panose="020B0604020202020204" pitchFamily="34" charset="0"/>
              <a:buChar char="•"/>
              <a:defRPr sz="1905"/>
            </a:lvl1pPr>
          </a:lstStyle>
          <a:p>
            <a:pPr lvl="0"/>
            <a:r>
              <a:rPr lang="en-US"/>
              <a:t>Ipsum is simply dummy text of the printing and typesetting industry. </a:t>
            </a:r>
          </a:p>
          <a:p>
            <a:pPr lvl="0"/>
            <a:endParaRPr lang="en-US"/>
          </a:p>
          <a:p>
            <a:pPr lvl="0"/>
            <a:r>
              <a:rPr lang="en-US"/>
              <a:t>Lorem Ipsum has been the industry's standard dummy text ever since the 1500s, when an unknown printer took a galley of type and scrambled it to make a type specimen book.</a:t>
            </a:r>
          </a:p>
          <a:p>
            <a:pPr lvl="0"/>
            <a:endParaRPr lang="en-US"/>
          </a:p>
          <a:p>
            <a:pPr lvl="0"/>
            <a:r>
              <a:rPr lang="en-US"/>
              <a:t>Ipsum is simply dummy text of the printing and typesetting industry. </a:t>
            </a:r>
          </a:p>
        </p:txBody>
      </p:sp>
      <p:sp>
        <p:nvSpPr>
          <p:cNvPr id="13" name="Title 12">
            <a:extLst>
              <a:ext uri="{FF2B5EF4-FFF2-40B4-BE49-F238E27FC236}">
                <a16:creationId xmlns:a16="http://schemas.microsoft.com/office/drawing/2014/main" id="{DEE4156B-AE25-6169-51EB-A9F462D94836}"/>
              </a:ext>
            </a:extLst>
          </p:cNvPr>
          <p:cNvSpPr>
            <a:spLocks noGrp="1"/>
          </p:cNvSpPr>
          <p:nvPr>
            <p:ph type="title" hasCustomPrompt="1"/>
          </p:nvPr>
        </p:nvSpPr>
        <p:spPr>
          <a:xfrm>
            <a:off x="243024" y="228331"/>
            <a:ext cx="3288753" cy="3699695"/>
          </a:xfrm>
        </p:spPr>
        <p:txBody>
          <a:bodyPr>
            <a:normAutofit/>
          </a:bodyPr>
          <a:lstStyle>
            <a:lvl1pPr algn="ctr">
              <a:defRPr sz="4233" b="0" i="0">
                <a:latin typeface="Poppins Light" pitchFamily="2" charset="77"/>
                <a:cs typeface="Poppins Light" pitchFamily="2" charset="77"/>
              </a:defRPr>
            </a:lvl1pPr>
          </a:lstStyle>
          <a:p>
            <a:r>
              <a:rPr lang="en-GB"/>
              <a:t>This is simply a caption space</a:t>
            </a:r>
            <a:endParaRPr lang="en-US"/>
          </a:p>
        </p:txBody>
      </p:sp>
    </p:spTree>
    <p:extLst>
      <p:ext uri="{BB962C8B-B14F-4D97-AF65-F5344CB8AC3E}">
        <p14:creationId xmlns:p14="http://schemas.microsoft.com/office/powerpoint/2010/main" val="20283677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 Purple -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CD26-B860-1BD6-139C-13EE746B9D02}"/>
              </a:ext>
            </a:extLst>
          </p:cNvPr>
          <p:cNvSpPr>
            <a:spLocks noGrp="1"/>
          </p:cNvSpPr>
          <p:nvPr>
            <p:ph type="title" hasCustomPrompt="1"/>
          </p:nvPr>
        </p:nvSpPr>
        <p:spPr>
          <a:xfrm rot="16200000">
            <a:off x="8081222" y="2748629"/>
            <a:ext cx="6401024" cy="1360743"/>
          </a:xfrm>
        </p:spPr>
        <p:txBody>
          <a:bodyPr anchor="b"/>
          <a:lstStyle>
            <a:lvl1pPr>
              <a:defRPr>
                <a:solidFill>
                  <a:schemeClr val="accent1"/>
                </a:solidFill>
              </a:defRPr>
            </a:lvl1pPr>
          </a:lstStyle>
          <a:p>
            <a:r>
              <a:rPr lang="en-GB"/>
              <a:t>This Title Will Probably Fit Two Lines Nicely</a:t>
            </a:r>
            <a:endParaRPr lang="en-US"/>
          </a:p>
        </p:txBody>
      </p:sp>
      <p:sp>
        <p:nvSpPr>
          <p:cNvPr id="3" name="Footer Placeholder 2">
            <a:extLst>
              <a:ext uri="{FF2B5EF4-FFF2-40B4-BE49-F238E27FC236}">
                <a16:creationId xmlns:a16="http://schemas.microsoft.com/office/drawing/2014/main" id="{4D06CE67-ACD6-95F3-1DD5-3FBC3E7F972D}"/>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9D3D2E6C-4878-EE6A-8323-1B2D1BC8994B}"/>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71C9C02-635D-222D-3A3D-442070909CF0}"/>
              </a:ext>
            </a:extLst>
          </p:cNvPr>
          <p:cNvSpPr>
            <a:spLocks noGrp="1"/>
          </p:cNvSpPr>
          <p:nvPr>
            <p:ph type="sldNum" sz="quarter" idx="12"/>
          </p:nvPr>
        </p:nvSpPr>
        <p:spPr/>
        <p:txBody>
          <a:bodyPr/>
          <a:lstStyle/>
          <a:p>
            <a:fld id="{A6CCADE2-6AB7-0C49-B1B2-E26AD7A1D135}" type="slidenum">
              <a:rPr lang="en-US" smtClean="0"/>
              <a:pPr/>
              <a:t>‹#›</a:t>
            </a:fld>
            <a:endParaRPr lang="en-US"/>
          </a:p>
        </p:txBody>
      </p:sp>
    </p:spTree>
    <p:extLst>
      <p:ext uri="{BB962C8B-B14F-4D97-AF65-F5344CB8AC3E}">
        <p14:creationId xmlns:p14="http://schemas.microsoft.com/office/powerpoint/2010/main" val="7640662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2F5B9-F764-86E1-A819-4D7D109914B6}"/>
              </a:ext>
            </a:extLst>
          </p:cNvPr>
          <p:cNvSpPr>
            <a:spLocks noGrp="1"/>
          </p:cNvSpPr>
          <p:nvPr>
            <p:ph type="title"/>
          </p:nvPr>
        </p:nvSpPr>
        <p:spPr/>
        <p:txBody>
          <a:bodyPr/>
          <a:lstStyle>
            <a:lvl1pPr>
              <a:defRPr>
                <a:solidFill>
                  <a:schemeClr val="accent4"/>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C2B6E42A-FD9E-2A13-1D0B-99BA84FD8CC2}"/>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BED26E6F-5127-F168-0331-BA33E876A451}"/>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172066E0-984C-2AE2-E6BA-00F0CF74075A}"/>
              </a:ext>
            </a:extLst>
          </p:cNvPr>
          <p:cNvSpPr>
            <a:spLocks noGrp="1"/>
          </p:cNvSpPr>
          <p:nvPr>
            <p:ph type="sldNum" sz="quarter" idx="12"/>
          </p:nvPr>
        </p:nvSpPr>
        <p:spPr/>
        <p:txBody>
          <a:bodyPr/>
          <a:lstStyle/>
          <a:p>
            <a:fld id="{A6CCADE2-6AB7-0C49-B1B2-E26AD7A1D135}" type="slidenum">
              <a:rPr lang="en-US" smtClean="0"/>
              <a:pPr/>
              <a:t>‹#›</a:t>
            </a:fld>
            <a:endParaRPr lang="en-US"/>
          </a:p>
        </p:txBody>
      </p:sp>
    </p:spTree>
    <p:extLst>
      <p:ext uri="{BB962C8B-B14F-4D97-AF65-F5344CB8AC3E}">
        <p14:creationId xmlns:p14="http://schemas.microsoft.com/office/powerpoint/2010/main" val="1187606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 Orange -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CD26-B860-1BD6-139C-13EE746B9D02}"/>
              </a:ext>
            </a:extLst>
          </p:cNvPr>
          <p:cNvSpPr>
            <a:spLocks noGrp="1"/>
          </p:cNvSpPr>
          <p:nvPr>
            <p:ph type="title" hasCustomPrompt="1"/>
          </p:nvPr>
        </p:nvSpPr>
        <p:spPr>
          <a:xfrm rot="16200000">
            <a:off x="8081222" y="2748629"/>
            <a:ext cx="6401024" cy="1360743"/>
          </a:xfrm>
        </p:spPr>
        <p:txBody>
          <a:bodyPr anchor="b"/>
          <a:lstStyle>
            <a:lvl1pPr>
              <a:defRPr>
                <a:solidFill>
                  <a:schemeClr val="accent4"/>
                </a:solidFill>
              </a:defRPr>
            </a:lvl1pPr>
          </a:lstStyle>
          <a:p>
            <a:r>
              <a:rPr lang="en-GB"/>
              <a:t>This Title Will Probably Fit Two Lines Nicely</a:t>
            </a:r>
            <a:endParaRPr lang="en-US"/>
          </a:p>
        </p:txBody>
      </p:sp>
      <p:sp>
        <p:nvSpPr>
          <p:cNvPr id="3" name="Footer Placeholder 2">
            <a:extLst>
              <a:ext uri="{FF2B5EF4-FFF2-40B4-BE49-F238E27FC236}">
                <a16:creationId xmlns:a16="http://schemas.microsoft.com/office/drawing/2014/main" id="{4D06CE67-ACD6-95F3-1DD5-3FBC3E7F972D}"/>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9D3D2E6C-4878-EE6A-8323-1B2D1BC8994B}"/>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C71C9C02-635D-222D-3A3D-442070909CF0}"/>
              </a:ext>
            </a:extLst>
          </p:cNvPr>
          <p:cNvSpPr>
            <a:spLocks noGrp="1"/>
          </p:cNvSpPr>
          <p:nvPr>
            <p:ph type="sldNum" sz="quarter" idx="12"/>
          </p:nvPr>
        </p:nvSpPr>
        <p:spPr/>
        <p:txBody>
          <a:bodyPr/>
          <a:lstStyle/>
          <a:p>
            <a:fld id="{A6CCADE2-6AB7-0C49-B1B2-E26AD7A1D135}" type="slidenum">
              <a:rPr lang="en-US" smtClean="0"/>
              <a:pPr/>
              <a:t>‹#›</a:t>
            </a:fld>
            <a:endParaRPr lang="en-US"/>
          </a:p>
        </p:txBody>
      </p:sp>
    </p:spTree>
    <p:extLst>
      <p:ext uri="{BB962C8B-B14F-4D97-AF65-F5344CB8AC3E}">
        <p14:creationId xmlns:p14="http://schemas.microsoft.com/office/powerpoint/2010/main" val="4593098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eeks At Heart - Dark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1E46DE-C5D5-5DC6-EA3E-55D2C19A6E5C}"/>
              </a:ext>
            </a:extLst>
          </p:cNvPr>
          <p:cNvSpPr/>
          <p:nvPr userDrawn="1"/>
        </p:nvSpPr>
        <p:spPr>
          <a:xfrm>
            <a:off x="1" y="1"/>
            <a:ext cx="12191999" cy="572451"/>
          </a:xfrm>
          <a:prstGeom prst="rect">
            <a:avLst/>
          </a:prstGeom>
          <a:solidFill>
            <a:schemeClr val="bg1"/>
          </a:solidFill>
          <a:ln>
            <a:solidFill>
              <a:schemeClr val="bg1">
                <a:lumMod val="8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540" b="0" i="0">
              <a:latin typeface="Poppins" pitchFamily="2" charset="77"/>
            </a:endParaRPr>
          </a:p>
        </p:txBody>
      </p:sp>
      <p:sp>
        <p:nvSpPr>
          <p:cNvPr id="7" name="Rectangle 6">
            <a:extLst>
              <a:ext uri="{FF2B5EF4-FFF2-40B4-BE49-F238E27FC236}">
                <a16:creationId xmlns:a16="http://schemas.microsoft.com/office/drawing/2014/main" id="{A9E02278-CF1C-DDCD-B119-E07D2B0170AE}"/>
              </a:ext>
            </a:extLst>
          </p:cNvPr>
          <p:cNvSpPr/>
          <p:nvPr userDrawn="1"/>
        </p:nvSpPr>
        <p:spPr>
          <a:xfrm>
            <a:off x="2" y="1"/>
            <a:ext cx="917723" cy="572451"/>
          </a:xfrm>
          <a:prstGeom prst="rect">
            <a:avLst/>
          </a:prstGeom>
          <a:solidFill>
            <a:schemeClr val="tx2"/>
          </a:solidFill>
          <a:ln>
            <a:solidFill>
              <a:schemeClr val="bg1">
                <a:lumMod val="8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540" b="0" i="0">
              <a:latin typeface="Poppins" pitchFamily="2" charset="77"/>
            </a:endParaRPr>
          </a:p>
        </p:txBody>
      </p:sp>
      <p:pic>
        <p:nvPicPr>
          <p:cNvPr id="8" name="Picture 7" descr="Shape&#10;&#10;Description automatically generated with low confidence">
            <a:extLst>
              <a:ext uri="{FF2B5EF4-FFF2-40B4-BE49-F238E27FC236}">
                <a16:creationId xmlns:a16="http://schemas.microsoft.com/office/drawing/2014/main" id="{97035FEB-7866-4910-9B96-AECFBB3512E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3835" y="121024"/>
            <a:ext cx="450763" cy="334114"/>
          </a:xfrm>
          <a:prstGeom prst="rect">
            <a:avLst/>
          </a:prstGeom>
        </p:spPr>
      </p:pic>
      <p:cxnSp>
        <p:nvCxnSpPr>
          <p:cNvPr id="9" name="Straight Connector 8">
            <a:extLst>
              <a:ext uri="{FF2B5EF4-FFF2-40B4-BE49-F238E27FC236}">
                <a16:creationId xmlns:a16="http://schemas.microsoft.com/office/drawing/2014/main" id="{1B27DCF6-446A-E1D6-83EA-1785999421CF}"/>
              </a:ext>
            </a:extLst>
          </p:cNvPr>
          <p:cNvCxnSpPr/>
          <p:nvPr userDrawn="1"/>
        </p:nvCxnSpPr>
        <p:spPr>
          <a:xfrm>
            <a:off x="926141" y="1"/>
            <a:ext cx="0" cy="572451"/>
          </a:xfrm>
          <a:prstGeom prst="line">
            <a:avLst/>
          </a:prstGeom>
          <a:ln w="12700">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736FB684-BC17-BA10-490E-7823148D1BED}"/>
              </a:ext>
            </a:extLst>
          </p:cNvPr>
          <p:cNvSpPr>
            <a:spLocks noGrp="1"/>
          </p:cNvSpPr>
          <p:nvPr>
            <p:ph type="sldNum" sz="quarter" idx="12"/>
          </p:nvPr>
        </p:nvSpPr>
        <p:spPr>
          <a:xfrm>
            <a:off x="9218613" y="177129"/>
            <a:ext cx="2743493" cy="218194"/>
          </a:xfrm>
        </p:spPr>
        <p:txBody>
          <a:bodyPr/>
          <a:lstStyle/>
          <a:p>
            <a:fld id="{A6CCADE2-6AB7-0C49-B1B2-E26AD7A1D135}" type="slidenum">
              <a:rPr lang="en-US" smtClean="0"/>
              <a:pPr/>
              <a:t>‹#›</a:t>
            </a:fld>
            <a:endParaRPr lang="en-US"/>
          </a:p>
        </p:txBody>
      </p:sp>
      <p:sp>
        <p:nvSpPr>
          <p:cNvPr id="4" name="Title 3">
            <a:extLst>
              <a:ext uri="{FF2B5EF4-FFF2-40B4-BE49-F238E27FC236}">
                <a16:creationId xmlns:a16="http://schemas.microsoft.com/office/drawing/2014/main" id="{A168EDDC-44CC-90EA-8330-285B3C4A93D7}"/>
              </a:ext>
            </a:extLst>
          </p:cNvPr>
          <p:cNvSpPr>
            <a:spLocks noGrp="1"/>
          </p:cNvSpPr>
          <p:nvPr>
            <p:ph type="title"/>
          </p:nvPr>
        </p:nvSpPr>
        <p:spPr>
          <a:xfrm>
            <a:off x="2884677" y="36160"/>
            <a:ext cx="6422643" cy="536292"/>
          </a:xfrm>
        </p:spPr>
        <p:txBody>
          <a:bodyPr>
            <a:normAutofit/>
          </a:bodyPr>
          <a:lstStyle>
            <a:lvl1pPr algn="ctr">
              <a:defRPr sz="1270"/>
            </a:lvl1pPr>
          </a:lstStyle>
          <a:p>
            <a:r>
              <a:rPr lang="en-GB"/>
              <a:t>Click to edit Master title style</a:t>
            </a:r>
            <a:endParaRPr lang="en-US"/>
          </a:p>
        </p:txBody>
      </p:sp>
    </p:spTree>
    <p:extLst>
      <p:ext uri="{BB962C8B-B14F-4D97-AF65-F5344CB8AC3E}">
        <p14:creationId xmlns:p14="http://schemas.microsoft.com/office/powerpoint/2010/main" val="36328485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Geeks At Heart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1E46DE-C5D5-5DC6-EA3E-55D2C19A6E5C}"/>
              </a:ext>
            </a:extLst>
          </p:cNvPr>
          <p:cNvSpPr/>
          <p:nvPr userDrawn="1"/>
        </p:nvSpPr>
        <p:spPr>
          <a:xfrm>
            <a:off x="1" y="1"/>
            <a:ext cx="12191999" cy="572451"/>
          </a:xfrm>
          <a:prstGeom prst="rect">
            <a:avLst/>
          </a:prstGeom>
          <a:solidFill>
            <a:schemeClr val="bg1"/>
          </a:solidFill>
          <a:ln>
            <a:solidFill>
              <a:schemeClr val="bg1">
                <a:lumMod val="8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540" b="0" i="0">
              <a:latin typeface="Poppins" pitchFamily="2" charset="77"/>
            </a:endParaRPr>
          </a:p>
        </p:txBody>
      </p:sp>
      <p:sp>
        <p:nvSpPr>
          <p:cNvPr id="2" name="Rectangle 1">
            <a:extLst>
              <a:ext uri="{FF2B5EF4-FFF2-40B4-BE49-F238E27FC236}">
                <a16:creationId xmlns:a16="http://schemas.microsoft.com/office/drawing/2014/main" id="{B3E10F40-604B-2035-FB3C-B9A8DD8A4749}"/>
              </a:ext>
            </a:extLst>
          </p:cNvPr>
          <p:cNvSpPr/>
          <p:nvPr userDrawn="1"/>
        </p:nvSpPr>
        <p:spPr>
          <a:xfrm>
            <a:off x="2" y="1"/>
            <a:ext cx="917723" cy="572451"/>
          </a:xfrm>
          <a:prstGeom prst="rect">
            <a:avLst/>
          </a:prstGeom>
          <a:solidFill>
            <a:schemeClr val="bg2"/>
          </a:solidFill>
          <a:ln>
            <a:solidFill>
              <a:schemeClr val="bg1">
                <a:lumMod val="8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540" b="0" i="0">
              <a:latin typeface="Poppins" pitchFamily="2" charset="77"/>
            </a:endParaRPr>
          </a:p>
        </p:txBody>
      </p:sp>
      <p:pic>
        <p:nvPicPr>
          <p:cNvPr id="8" name="Picture 7" descr="Shape&#10;&#10;Description automatically generated with low confidence">
            <a:extLst>
              <a:ext uri="{FF2B5EF4-FFF2-40B4-BE49-F238E27FC236}">
                <a16:creationId xmlns:a16="http://schemas.microsoft.com/office/drawing/2014/main" id="{97035FEB-7866-4910-9B96-AECFBB3512E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3835" y="121024"/>
            <a:ext cx="450763" cy="334114"/>
          </a:xfrm>
          <a:prstGeom prst="rect">
            <a:avLst/>
          </a:prstGeom>
        </p:spPr>
      </p:pic>
      <p:cxnSp>
        <p:nvCxnSpPr>
          <p:cNvPr id="9" name="Straight Connector 8">
            <a:extLst>
              <a:ext uri="{FF2B5EF4-FFF2-40B4-BE49-F238E27FC236}">
                <a16:creationId xmlns:a16="http://schemas.microsoft.com/office/drawing/2014/main" id="{1B27DCF6-446A-E1D6-83EA-1785999421CF}"/>
              </a:ext>
            </a:extLst>
          </p:cNvPr>
          <p:cNvCxnSpPr/>
          <p:nvPr userDrawn="1"/>
        </p:nvCxnSpPr>
        <p:spPr>
          <a:xfrm>
            <a:off x="926141" y="1"/>
            <a:ext cx="0" cy="572451"/>
          </a:xfrm>
          <a:prstGeom prst="line">
            <a:avLst/>
          </a:prstGeom>
          <a:ln w="12700">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736FB684-BC17-BA10-490E-7823148D1BED}"/>
              </a:ext>
            </a:extLst>
          </p:cNvPr>
          <p:cNvSpPr>
            <a:spLocks noGrp="1"/>
          </p:cNvSpPr>
          <p:nvPr>
            <p:ph type="sldNum" sz="quarter" idx="12"/>
          </p:nvPr>
        </p:nvSpPr>
        <p:spPr>
          <a:xfrm>
            <a:off x="9218613" y="177129"/>
            <a:ext cx="2743493" cy="218194"/>
          </a:xfrm>
        </p:spPr>
        <p:txBody>
          <a:bodyPr/>
          <a:lstStyle/>
          <a:p>
            <a:fld id="{A6CCADE2-6AB7-0C49-B1B2-E26AD7A1D135}" type="slidenum">
              <a:rPr lang="en-US" smtClean="0"/>
              <a:pPr/>
              <a:t>‹#›</a:t>
            </a:fld>
            <a:endParaRPr lang="en-US"/>
          </a:p>
        </p:txBody>
      </p:sp>
      <p:pic>
        <p:nvPicPr>
          <p:cNvPr id="5" name="Picture 4" descr="Shape&#10;&#10;Description automatically generated with low confidence">
            <a:extLst>
              <a:ext uri="{FF2B5EF4-FFF2-40B4-BE49-F238E27FC236}">
                <a16:creationId xmlns:a16="http://schemas.microsoft.com/office/drawing/2014/main" id="{52F7A5A8-07E4-301E-3B22-A748F5CA3242}"/>
              </a:ext>
            </a:extLst>
          </p:cNvPr>
          <p:cNvPicPr>
            <a:picLocks noChangeAspect="1"/>
          </p:cNvPicPr>
          <p:nvPr userDrawn="1"/>
        </p:nvPicPr>
        <p:blipFill>
          <a:blip r:embed="rId4"/>
          <a:stretch>
            <a:fillRect/>
          </a:stretch>
        </p:blipFill>
        <p:spPr>
          <a:xfrm>
            <a:off x="243835" y="121023"/>
            <a:ext cx="450763" cy="334114"/>
          </a:xfrm>
          <a:prstGeom prst="rect">
            <a:avLst/>
          </a:prstGeom>
        </p:spPr>
      </p:pic>
      <p:sp>
        <p:nvSpPr>
          <p:cNvPr id="3" name="Title 3">
            <a:extLst>
              <a:ext uri="{FF2B5EF4-FFF2-40B4-BE49-F238E27FC236}">
                <a16:creationId xmlns:a16="http://schemas.microsoft.com/office/drawing/2014/main" id="{199985C3-0FEB-BA93-53DC-F6FDBD55185D}"/>
              </a:ext>
            </a:extLst>
          </p:cNvPr>
          <p:cNvSpPr>
            <a:spLocks noGrp="1"/>
          </p:cNvSpPr>
          <p:nvPr>
            <p:ph type="title"/>
          </p:nvPr>
        </p:nvSpPr>
        <p:spPr>
          <a:xfrm>
            <a:off x="2884677" y="36160"/>
            <a:ext cx="6422643" cy="536292"/>
          </a:xfrm>
        </p:spPr>
        <p:txBody>
          <a:bodyPr>
            <a:normAutofit/>
          </a:bodyPr>
          <a:lstStyle>
            <a:lvl1pPr algn="ctr">
              <a:defRPr sz="1270"/>
            </a:lvl1pPr>
          </a:lstStyle>
          <a:p>
            <a:r>
              <a:rPr lang="en-GB"/>
              <a:t>Click to edit Master title style</a:t>
            </a:r>
            <a:endParaRPr lang="en-US"/>
          </a:p>
        </p:txBody>
      </p:sp>
    </p:spTree>
    <p:extLst>
      <p:ext uri="{BB962C8B-B14F-4D97-AF65-F5344CB8AC3E}">
        <p14:creationId xmlns:p14="http://schemas.microsoft.com/office/powerpoint/2010/main" val="19335346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eeks At Heart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1E46DE-C5D5-5DC6-EA3E-55D2C19A6E5C}"/>
              </a:ext>
            </a:extLst>
          </p:cNvPr>
          <p:cNvSpPr/>
          <p:nvPr userDrawn="1"/>
        </p:nvSpPr>
        <p:spPr>
          <a:xfrm>
            <a:off x="1" y="1"/>
            <a:ext cx="12191999" cy="572451"/>
          </a:xfrm>
          <a:prstGeom prst="rect">
            <a:avLst/>
          </a:prstGeom>
          <a:solidFill>
            <a:schemeClr val="bg1"/>
          </a:solidFill>
          <a:ln>
            <a:solidFill>
              <a:schemeClr val="bg1">
                <a:lumMod val="8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540" b="0" i="0">
              <a:latin typeface="Poppins" pitchFamily="2" charset="77"/>
            </a:endParaRPr>
          </a:p>
        </p:txBody>
      </p:sp>
      <p:sp>
        <p:nvSpPr>
          <p:cNvPr id="7" name="Rectangle 6">
            <a:extLst>
              <a:ext uri="{FF2B5EF4-FFF2-40B4-BE49-F238E27FC236}">
                <a16:creationId xmlns:a16="http://schemas.microsoft.com/office/drawing/2014/main" id="{A9E02278-CF1C-DDCD-B119-E07D2B0170AE}"/>
              </a:ext>
            </a:extLst>
          </p:cNvPr>
          <p:cNvSpPr/>
          <p:nvPr userDrawn="1"/>
        </p:nvSpPr>
        <p:spPr>
          <a:xfrm>
            <a:off x="2" y="1"/>
            <a:ext cx="917723" cy="572451"/>
          </a:xfrm>
          <a:prstGeom prst="rect">
            <a:avLst/>
          </a:prstGeom>
          <a:solidFill>
            <a:schemeClr val="accent1"/>
          </a:solidFill>
          <a:ln>
            <a:solidFill>
              <a:schemeClr val="bg1">
                <a:lumMod val="8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540" b="0" i="0">
              <a:latin typeface="Poppins" pitchFamily="2" charset="77"/>
            </a:endParaRPr>
          </a:p>
        </p:txBody>
      </p:sp>
      <p:pic>
        <p:nvPicPr>
          <p:cNvPr id="8" name="Picture 7" descr="Shape&#10;&#10;Description automatically generated with low confidence">
            <a:extLst>
              <a:ext uri="{FF2B5EF4-FFF2-40B4-BE49-F238E27FC236}">
                <a16:creationId xmlns:a16="http://schemas.microsoft.com/office/drawing/2014/main" id="{97035FEB-7866-4910-9B96-AECFBB3512E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3835" y="121024"/>
            <a:ext cx="450763" cy="334114"/>
          </a:xfrm>
          <a:prstGeom prst="rect">
            <a:avLst/>
          </a:prstGeom>
        </p:spPr>
      </p:pic>
      <p:cxnSp>
        <p:nvCxnSpPr>
          <p:cNvPr id="9" name="Straight Connector 8">
            <a:extLst>
              <a:ext uri="{FF2B5EF4-FFF2-40B4-BE49-F238E27FC236}">
                <a16:creationId xmlns:a16="http://schemas.microsoft.com/office/drawing/2014/main" id="{1B27DCF6-446A-E1D6-83EA-1785999421CF}"/>
              </a:ext>
            </a:extLst>
          </p:cNvPr>
          <p:cNvCxnSpPr/>
          <p:nvPr userDrawn="1"/>
        </p:nvCxnSpPr>
        <p:spPr>
          <a:xfrm>
            <a:off x="926141" y="1"/>
            <a:ext cx="0" cy="572451"/>
          </a:xfrm>
          <a:prstGeom prst="line">
            <a:avLst/>
          </a:prstGeom>
          <a:ln w="12700">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736FB684-BC17-BA10-490E-7823148D1BED}"/>
              </a:ext>
            </a:extLst>
          </p:cNvPr>
          <p:cNvSpPr>
            <a:spLocks noGrp="1"/>
          </p:cNvSpPr>
          <p:nvPr>
            <p:ph type="sldNum" sz="quarter" idx="12"/>
          </p:nvPr>
        </p:nvSpPr>
        <p:spPr>
          <a:xfrm>
            <a:off x="9218613" y="177129"/>
            <a:ext cx="2743493" cy="218194"/>
          </a:xfrm>
        </p:spPr>
        <p:txBody>
          <a:bodyPr/>
          <a:lstStyle/>
          <a:p>
            <a:fld id="{A6CCADE2-6AB7-0C49-B1B2-E26AD7A1D135}" type="slidenum">
              <a:rPr lang="en-US" smtClean="0"/>
              <a:pPr/>
              <a:t>‹#›</a:t>
            </a:fld>
            <a:endParaRPr lang="en-US"/>
          </a:p>
        </p:txBody>
      </p:sp>
      <p:sp>
        <p:nvSpPr>
          <p:cNvPr id="2" name="Title 3">
            <a:extLst>
              <a:ext uri="{FF2B5EF4-FFF2-40B4-BE49-F238E27FC236}">
                <a16:creationId xmlns:a16="http://schemas.microsoft.com/office/drawing/2014/main" id="{3A7226A8-5776-105C-66C5-C09DCB6DAC3D}"/>
              </a:ext>
            </a:extLst>
          </p:cNvPr>
          <p:cNvSpPr>
            <a:spLocks noGrp="1"/>
          </p:cNvSpPr>
          <p:nvPr>
            <p:ph type="title"/>
          </p:nvPr>
        </p:nvSpPr>
        <p:spPr>
          <a:xfrm>
            <a:off x="2884677" y="36160"/>
            <a:ext cx="6422643" cy="536292"/>
          </a:xfrm>
        </p:spPr>
        <p:txBody>
          <a:bodyPr>
            <a:normAutofit/>
          </a:bodyPr>
          <a:lstStyle>
            <a:lvl1pPr algn="ctr">
              <a:defRPr sz="1270"/>
            </a:lvl1pPr>
          </a:lstStyle>
          <a:p>
            <a:r>
              <a:rPr lang="en-GB"/>
              <a:t>Click to edit Master title style</a:t>
            </a:r>
            <a:endParaRPr lang="en-US"/>
          </a:p>
        </p:txBody>
      </p:sp>
    </p:spTree>
    <p:extLst>
      <p:ext uri="{BB962C8B-B14F-4D97-AF65-F5344CB8AC3E}">
        <p14:creationId xmlns:p14="http://schemas.microsoft.com/office/powerpoint/2010/main" val="24253891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eeks At Heart - Medium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1E46DE-C5D5-5DC6-EA3E-55D2C19A6E5C}"/>
              </a:ext>
            </a:extLst>
          </p:cNvPr>
          <p:cNvSpPr/>
          <p:nvPr userDrawn="1"/>
        </p:nvSpPr>
        <p:spPr>
          <a:xfrm>
            <a:off x="1" y="1"/>
            <a:ext cx="12191999" cy="572451"/>
          </a:xfrm>
          <a:prstGeom prst="rect">
            <a:avLst/>
          </a:prstGeom>
          <a:solidFill>
            <a:schemeClr val="bg1"/>
          </a:solidFill>
          <a:ln>
            <a:solidFill>
              <a:schemeClr val="bg1">
                <a:lumMod val="8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540" b="0" i="0">
              <a:latin typeface="Poppins" pitchFamily="2" charset="77"/>
            </a:endParaRPr>
          </a:p>
        </p:txBody>
      </p:sp>
      <p:sp>
        <p:nvSpPr>
          <p:cNvPr id="7" name="Rectangle 6">
            <a:extLst>
              <a:ext uri="{FF2B5EF4-FFF2-40B4-BE49-F238E27FC236}">
                <a16:creationId xmlns:a16="http://schemas.microsoft.com/office/drawing/2014/main" id="{A9E02278-CF1C-DDCD-B119-E07D2B0170AE}"/>
              </a:ext>
            </a:extLst>
          </p:cNvPr>
          <p:cNvSpPr/>
          <p:nvPr userDrawn="1"/>
        </p:nvSpPr>
        <p:spPr>
          <a:xfrm>
            <a:off x="2" y="1"/>
            <a:ext cx="917723" cy="572451"/>
          </a:xfrm>
          <a:prstGeom prst="rect">
            <a:avLst/>
          </a:prstGeom>
          <a:solidFill>
            <a:schemeClr val="accent5"/>
          </a:solidFill>
          <a:ln>
            <a:solidFill>
              <a:schemeClr val="bg1">
                <a:lumMod val="8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540" b="0" i="0">
              <a:latin typeface="Poppins" pitchFamily="2" charset="77"/>
            </a:endParaRPr>
          </a:p>
        </p:txBody>
      </p:sp>
      <p:pic>
        <p:nvPicPr>
          <p:cNvPr id="8" name="Picture 7" descr="Shape&#10;&#10;Description automatically generated with low confidence">
            <a:extLst>
              <a:ext uri="{FF2B5EF4-FFF2-40B4-BE49-F238E27FC236}">
                <a16:creationId xmlns:a16="http://schemas.microsoft.com/office/drawing/2014/main" id="{97035FEB-7866-4910-9B96-AECFBB3512E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3835" y="121024"/>
            <a:ext cx="450763" cy="334114"/>
          </a:xfrm>
          <a:prstGeom prst="rect">
            <a:avLst/>
          </a:prstGeom>
        </p:spPr>
      </p:pic>
      <p:cxnSp>
        <p:nvCxnSpPr>
          <p:cNvPr id="9" name="Straight Connector 8">
            <a:extLst>
              <a:ext uri="{FF2B5EF4-FFF2-40B4-BE49-F238E27FC236}">
                <a16:creationId xmlns:a16="http://schemas.microsoft.com/office/drawing/2014/main" id="{1B27DCF6-446A-E1D6-83EA-1785999421CF}"/>
              </a:ext>
            </a:extLst>
          </p:cNvPr>
          <p:cNvCxnSpPr/>
          <p:nvPr userDrawn="1"/>
        </p:nvCxnSpPr>
        <p:spPr>
          <a:xfrm>
            <a:off x="926141" y="1"/>
            <a:ext cx="0" cy="572451"/>
          </a:xfrm>
          <a:prstGeom prst="line">
            <a:avLst/>
          </a:prstGeom>
          <a:ln w="12700">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736FB684-BC17-BA10-490E-7823148D1BED}"/>
              </a:ext>
            </a:extLst>
          </p:cNvPr>
          <p:cNvSpPr>
            <a:spLocks noGrp="1"/>
          </p:cNvSpPr>
          <p:nvPr>
            <p:ph type="sldNum" sz="quarter" idx="12"/>
          </p:nvPr>
        </p:nvSpPr>
        <p:spPr>
          <a:xfrm>
            <a:off x="9218613" y="177129"/>
            <a:ext cx="2743493" cy="218194"/>
          </a:xfrm>
        </p:spPr>
        <p:txBody>
          <a:bodyPr/>
          <a:lstStyle/>
          <a:p>
            <a:fld id="{A6CCADE2-6AB7-0C49-B1B2-E26AD7A1D135}" type="slidenum">
              <a:rPr lang="en-US" smtClean="0"/>
              <a:pPr/>
              <a:t>‹#›</a:t>
            </a:fld>
            <a:endParaRPr lang="en-US"/>
          </a:p>
        </p:txBody>
      </p:sp>
      <p:sp>
        <p:nvSpPr>
          <p:cNvPr id="14" name="Title 3">
            <a:extLst>
              <a:ext uri="{FF2B5EF4-FFF2-40B4-BE49-F238E27FC236}">
                <a16:creationId xmlns:a16="http://schemas.microsoft.com/office/drawing/2014/main" id="{5AA401FD-3458-ADCD-54F6-6089ADDE4797}"/>
              </a:ext>
            </a:extLst>
          </p:cNvPr>
          <p:cNvSpPr>
            <a:spLocks noGrp="1"/>
          </p:cNvSpPr>
          <p:nvPr>
            <p:ph type="title"/>
          </p:nvPr>
        </p:nvSpPr>
        <p:spPr>
          <a:xfrm>
            <a:off x="2884677" y="36160"/>
            <a:ext cx="6422643" cy="536292"/>
          </a:xfrm>
        </p:spPr>
        <p:txBody>
          <a:bodyPr>
            <a:normAutofit/>
          </a:bodyPr>
          <a:lstStyle>
            <a:lvl1pPr algn="ctr">
              <a:defRPr sz="1270"/>
            </a:lvl1pPr>
          </a:lstStyle>
          <a:p>
            <a:r>
              <a:rPr lang="en-GB"/>
              <a:t>Click to edit Master title style</a:t>
            </a:r>
            <a:endParaRPr lang="en-US"/>
          </a:p>
        </p:txBody>
      </p:sp>
    </p:spTree>
    <p:extLst>
      <p:ext uri="{BB962C8B-B14F-4D97-AF65-F5344CB8AC3E}">
        <p14:creationId xmlns:p14="http://schemas.microsoft.com/office/powerpoint/2010/main" val="11694691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Geeks At Heart - 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1E46DE-C5D5-5DC6-EA3E-55D2C19A6E5C}"/>
              </a:ext>
            </a:extLst>
          </p:cNvPr>
          <p:cNvSpPr/>
          <p:nvPr userDrawn="1"/>
        </p:nvSpPr>
        <p:spPr>
          <a:xfrm>
            <a:off x="1" y="1"/>
            <a:ext cx="12191999" cy="572451"/>
          </a:xfrm>
          <a:prstGeom prst="rect">
            <a:avLst/>
          </a:prstGeom>
          <a:solidFill>
            <a:schemeClr val="bg1"/>
          </a:solidFill>
          <a:ln>
            <a:solidFill>
              <a:schemeClr val="bg1">
                <a:lumMod val="8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540" b="0" i="0">
              <a:latin typeface="Poppins" pitchFamily="2" charset="77"/>
            </a:endParaRPr>
          </a:p>
        </p:txBody>
      </p:sp>
      <p:sp>
        <p:nvSpPr>
          <p:cNvPr id="7" name="Rectangle 6">
            <a:extLst>
              <a:ext uri="{FF2B5EF4-FFF2-40B4-BE49-F238E27FC236}">
                <a16:creationId xmlns:a16="http://schemas.microsoft.com/office/drawing/2014/main" id="{A9E02278-CF1C-DDCD-B119-E07D2B0170AE}"/>
              </a:ext>
            </a:extLst>
          </p:cNvPr>
          <p:cNvSpPr/>
          <p:nvPr userDrawn="1"/>
        </p:nvSpPr>
        <p:spPr>
          <a:xfrm>
            <a:off x="2" y="1"/>
            <a:ext cx="917723" cy="572451"/>
          </a:xfrm>
          <a:prstGeom prst="rect">
            <a:avLst/>
          </a:prstGeom>
          <a:solidFill>
            <a:schemeClr val="accent3"/>
          </a:solidFill>
          <a:ln>
            <a:solidFill>
              <a:schemeClr val="bg1">
                <a:lumMod val="8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540" b="0" i="0">
              <a:latin typeface="Poppins" pitchFamily="2" charset="77"/>
            </a:endParaRPr>
          </a:p>
        </p:txBody>
      </p:sp>
      <p:pic>
        <p:nvPicPr>
          <p:cNvPr id="8" name="Picture 7" descr="Shape&#10;&#10;Description automatically generated with low confidence">
            <a:extLst>
              <a:ext uri="{FF2B5EF4-FFF2-40B4-BE49-F238E27FC236}">
                <a16:creationId xmlns:a16="http://schemas.microsoft.com/office/drawing/2014/main" id="{97035FEB-7866-4910-9B96-AECFBB3512E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3835" y="121024"/>
            <a:ext cx="450763" cy="334114"/>
          </a:xfrm>
          <a:prstGeom prst="rect">
            <a:avLst/>
          </a:prstGeom>
        </p:spPr>
      </p:pic>
      <p:cxnSp>
        <p:nvCxnSpPr>
          <p:cNvPr id="9" name="Straight Connector 8">
            <a:extLst>
              <a:ext uri="{FF2B5EF4-FFF2-40B4-BE49-F238E27FC236}">
                <a16:creationId xmlns:a16="http://schemas.microsoft.com/office/drawing/2014/main" id="{1B27DCF6-446A-E1D6-83EA-1785999421CF}"/>
              </a:ext>
            </a:extLst>
          </p:cNvPr>
          <p:cNvCxnSpPr/>
          <p:nvPr userDrawn="1"/>
        </p:nvCxnSpPr>
        <p:spPr>
          <a:xfrm>
            <a:off x="926141" y="1"/>
            <a:ext cx="0" cy="572451"/>
          </a:xfrm>
          <a:prstGeom prst="line">
            <a:avLst/>
          </a:prstGeom>
          <a:ln w="12700">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736FB684-BC17-BA10-490E-7823148D1BED}"/>
              </a:ext>
            </a:extLst>
          </p:cNvPr>
          <p:cNvSpPr>
            <a:spLocks noGrp="1"/>
          </p:cNvSpPr>
          <p:nvPr>
            <p:ph type="sldNum" sz="quarter" idx="12"/>
          </p:nvPr>
        </p:nvSpPr>
        <p:spPr>
          <a:xfrm>
            <a:off x="9218613" y="177129"/>
            <a:ext cx="2743493" cy="218194"/>
          </a:xfrm>
        </p:spPr>
        <p:txBody>
          <a:bodyPr/>
          <a:lstStyle/>
          <a:p>
            <a:fld id="{A6CCADE2-6AB7-0C49-B1B2-E26AD7A1D135}" type="slidenum">
              <a:rPr lang="en-US" smtClean="0"/>
              <a:pPr/>
              <a:t>‹#›</a:t>
            </a:fld>
            <a:endParaRPr lang="en-US"/>
          </a:p>
        </p:txBody>
      </p:sp>
      <p:sp>
        <p:nvSpPr>
          <p:cNvPr id="2" name="Title 3">
            <a:extLst>
              <a:ext uri="{FF2B5EF4-FFF2-40B4-BE49-F238E27FC236}">
                <a16:creationId xmlns:a16="http://schemas.microsoft.com/office/drawing/2014/main" id="{1349967D-D383-A74B-ED6F-D9FB85B4BF2C}"/>
              </a:ext>
            </a:extLst>
          </p:cNvPr>
          <p:cNvSpPr>
            <a:spLocks noGrp="1"/>
          </p:cNvSpPr>
          <p:nvPr>
            <p:ph type="title"/>
          </p:nvPr>
        </p:nvSpPr>
        <p:spPr>
          <a:xfrm>
            <a:off x="2884677" y="36160"/>
            <a:ext cx="6422643" cy="536292"/>
          </a:xfrm>
        </p:spPr>
        <p:txBody>
          <a:bodyPr>
            <a:normAutofit/>
          </a:bodyPr>
          <a:lstStyle>
            <a:lvl1pPr algn="ctr">
              <a:defRPr sz="1270"/>
            </a:lvl1pPr>
          </a:lstStyle>
          <a:p>
            <a:r>
              <a:rPr lang="en-GB"/>
              <a:t>Click to edit Master title style</a:t>
            </a:r>
            <a:endParaRPr lang="en-US"/>
          </a:p>
        </p:txBody>
      </p:sp>
    </p:spTree>
    <p:extLst>
      <p:ext uri="{BB962C8B-B14F-4D97-AF65-F5344CB8AC3E}">
        <p14:creationId xmlns:p14="http://schemas.microsoft.com/office/powerpoint/2010/main" val="21146583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Geeks At Heart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1E46DE-C5D5-5DC6-EA3E-55D2C19A6E5C}"/>
              </a:ext>
            </a:extLst>
          </p:cNvPr>
          <p:cNvSpPr/>
          <p:nvPr userDrawn="1"/>
        </p:nvSpPr>
        <p:spPr>
          <a:xfrm>
            <a:off x="1" y="1"/>
            <a:ext cx="12191999" cy="572451"/>
          </a:xfrm>
          <a:prstGeom prst="rect">
            <a:avLst/>
          </a:prstGeom>
          <a:solidFill>
            <a:schemeClr val="bg1"/>
          </a:solidFill>
          <a:ln>
            <a:solidFill>
              <a:schemeClr val="bg1">
                <a:lumMod val="8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540" b="0" i="0">
              <a:latin typeface="Poppins" pitchFamily="2" charset="77"/>
            </a:endParaRPr>
          </a:p>
        </p:txBody>
      </p:sp>
      <p:sp>
        <p:nvSpPr>
          <p:cNvPr id="2" name="Rectangle 1">
            <a:extLst>
              <a:ext uri="{FF2B5EF4-FFF2-40B4-BE49-F238E27FC236}">
                <a16:creationId xmlns:a16="http://schemas.microsoft.com/office/drawing/2014/main" id="{B3E10F40-604B-2035-FB3C-B9A8DD8A4749}"/>
              </a:ext>
            </a:extLst>
          </p:cNvPr>
          <p:cNvSpPr/>
          <p:nvPr userDrawn="1"/>
        </p:nvSpPr>
        <p:spPr>
          <a:xfrm>
            <a:off x="2" y="1"/>
            <a:ext cx="917723" cy="572451"/>
          </a:xfrm>
          <a:prstGeom prst="rect">
            <a:avLst/>
          </a:prstGeom>
          <a:solidFill>
            <a:schemeClr val="accent4"/>
          </a:solidFill>
          <a:ln>
            <a:solidFill>
              <a:schemeClr val="bg1">
                <a:lumMod val="8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540" b="0" i="0">
              <a:latin typeface="Poppins" pitchFamily="2" charset="77"/>
            </a:endParaRPr>
          </a:p>
        </p:txBody>
      </p:sp>
      <p:pic>
        <p:nvPicPr>
          <p:cNvPr id="8" name="Picture 7" descr="Shape&#10;&#10;Description automatically generated with low confidence">
            <a:extLst>
              <a:ext uri="{FF2B5EF4-FFF2-40B4-BE49-F238E27FC236}">
                <a16:creationId xmlns:a16="http://schemas.microsoft.com/office/drawing/2014/main" id="{97035FEB-7866-4910-9B96-AECFBB3512E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3835" y="121024"/>
            <a:ext cx="450763" cy="334114"/>
          </a:xfrm>
          <a:prstGeom prst="rect">
            <a:avLst/>
          </a:prstGeom>
        </p:spPr>
      </p:pic>
      <p:cxnSp>
        <p:nvCxnSpPr>
          <p:cNvPr id="9" name="Straight Connector 8">
            <a:extLst>
              <a:ext uri="{FF2B5EF4-FFF2-40B4-BE49-F238E27FC236}">
                <a16:creationId xmlns:a16="http://schemas.microsoft.com/office/drawing/2014/main" id="{1B27DCF6-446A-E1D6-83EA-1785999421CF}"/>
              </a:ext>
            </a:extLst>
          </p:cNvPr>
          <p:cNvCxnSpPr/>
          <p:nvPr userDrawn="1"/>
        </p:nvCxnSpPr>
        <p:spPr>
          <a:xfrm>
            <a:off x="926141" y="1"/>
            <a:ext cx="0" cy="572451"/>
          </a:xfrm>
          <a:prstGeom prst="line">
            <a:avLst/>
          </a:prstGeom>
          <a:ln w="12700">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736FB684-BC17-BA10-490E-7823148D1BED}"/>
              </a:ext>
            </a:extLst>
          </p:cNvPr>
          <p:cNvSpPr>
            <a:spLocks noGrp="1"/>
          </p:cNvSpPr>
          <p:nvPr>
            <p:ph type="sldNum" sz="quarter" idx="12"/>
          </p:nvPr>
        </p:nvSpPr>
        <p:spPr>
          <a:xfrm>
            <a:off x="9218613" y="177129"/>
            <a:ext cx="2743493" cy="218194"/>
          </a:xfrm>
        </p:spPr>
        <p:txBody>
          <a:bodyPr/>
          <a:lstStyle/>
          <a:p>
            <a:fld id="{A6CCADE2-6AB7-0C49-B1B2-E26AD7A1D135}" type="slidenum">
              <a:rPr lang="en-US" smtClean="0"/>
              <a:pPr/>
              <a:t>‹#›</a:t>
            </a:fld>
            <a:endParaRPr lang="en-US"/>
          </a:p>
        </p:txBody>
      </p:sp>
      <p:pic>
        <p:nvPicPr>
          <p:cNvPr id="5" name="Picture 4" descr="Shape&#10;&#10;Description automatically generated with low confidence">
            <a:extLst>
              <a:ext uri="{FF2B5EF4-FFF2-40B4-BE49-F238E27FC236}">
                <a16:creationId xmlns:a16="http://schemas.microsoft.com/office/drawing/2014/main" id="{52F7A5A8-07E4-301E-3B22-A748F5CA3242}"/>
              </a:ext>
            </a:extLst>
          </p:cNvPr>
          <p:cNvPicPr>
            <a:picLocks noChangeAspect="1"/>
          </p:cNvPicPr>
          <p:nvPr userDrawn="1"/>
        </p:nvPicPr>
        <p:blipFill>
          <a:blip r:embed="rId4"/>
          <a:stretch>
            <a:fillRect/>
          </a:stretch>
        </p:blipFill>
        <p:spPr>
          <a:xfrm>
            <a:off x="243835" y="121023"/>
            <a:ext cx="450763" cy="334114"/>
          </a:xfrm>
          <a:prstGeom prst="rect">
            <a:avLst/>
          </a:prstGeom>
        </p:spPr>
      </p:pic>
      <p:sp>
        <p:nvSpPr>
          <p:cNvPr id="3" name="Title 3">
            <a:extLst>
              <a:ext uri="{FF2B5EF4-FFF2-40B4-BE49-F238E27FC236}">
                <a16:creationId xmlns:a16="http://schemas.microsoft.com/office/drawing/2014/main" id="{F59F3E8C-C252-5B6E-DE47-F07F9CFD65F2}"/>
              </a:ext>
            </a:extLst>
          </p:cNvPr>
          <p:cNvSpPr>
            <a:spLocks noGrp="1"/>
          </p:cNvSpPr>
          <p:nvPr>
            <p:ph type="title"/>
          </p:nvPr>
        </p:nvSpPr>
        <p:spPr>
          <a:xfrm>
            <a:off x="2884677" y="36160"/>
            <a:ext cx="6422643" cy="536292"/>
          </a:xfrm>
        </p:spPr>
        <p:txBody>
          <a:bodyPr>
            <a:normAutofit/>
          </a:bodyPr>
          <a:lstStyle>
            <a:lvl1pPr algn="ctr">
              <a:defRPr sz="1270"/>
            </a:lvl1pPr>
          </a:lstStyle>
          <a:p>
            <a:r>
              <a:rPr lang="en-GB"/>
              <a:t>Click to edit Master title style</a:t>
            </a:r>
            <a:endParaRPr lang="en-US"/>
          </a:p>
        </p:txBody>
      </p:sp>
    </p:spTree>
    <p:extLst>
      <p:ext uri="{BB962C8B-B14F-4D97-AF65-F5344CB8AC3E}">
        <p14:creationId xmlns:p14="http://schemas.microsoft.com/office/powerpoint/2010/main" val="11409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eeks At Heart -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1E46DE-C5D5-5DC6-EA3E-55D2C19A6E5C}"/>
              </a:ext>
            </a:extLst>
          </p:cNvPr>
          <p:cNvSpPr/>
          <p:nvPr userDrawn="1"/>
        </p:nvSpPr>
        <p:spPr>
          <a:xfrm>
            <a:off x="1" y="1"/>
            <a:ext cx="12191999" cy="572451"/>
          </a:xfrm>
          <a:prstGeom prst="rect">
            <a:avLst/>
          </a:prstGeom>
          <a:solidFill>
            <a:schemeClr val="bg1"/>
          </a:solidFill>
          <a:ln>
            <a:solidFill>
              <a:schemeClr val="bg1">
                <a:lumMod val="8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540" b="0" i="0">
              <a:latin typeface="Poppins" pitchFamily="2" charset="77"/>
            </a:endParaRPr>
          </a:p>
        </p:txBody>
      </p:sp>
      <p:pic>
        <p:nvPicPr>
          <p:cNvPr id="8" name="Picture 7" descr="Shape&#10;&#10;Description automatically generated with low confidence">
            <a:extLst>
              <a:ext uri="{FF2B5EF4-FFF2-40B4-BE49-F238E27FC236}">
                <a16:creationId xmlns:a16="http://schemas.microsoft.com/office/drawing/2014/main" id="{97035FEB-7866-4910-9B96-AECFBB3512E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3835" y="121024"/>
            <a:ext cx="450763" cy="334114"/>
          </a:xfrm>
          <a:prstGeom prst="rect">
            <a:avLst/>
          </a:prstGeom>
        </p:spPr>
      </p:pic>
      <p:cxnSp>
        <p:nvCxnSpPr>
          <p:cNvPr id="9" name="Straight Connector 8">
            <a:extLst>
              <a:ext uri="{FF2B5EF4-FFF2-40B4-BE49-F238E27FC236}">
                <a16:creationId xmlns:a16="http://schemas.microsoft.com/office/drawing/2014/main" id="{1B27DCF6-446A-E1D6-83EA-1785999421CF}"/>
              </a:ext>
            </a:extLst>
          </p:cNvPr>
          <p:cNvCxnSpPr/>
          <p:nvPr userDrawn="1"/>
        </p:nvCxnSpPr>
        <p:spPr>
          <a:xfrm>
            <a:off x="926141" y="1"/>
            <a:ext cx="0" cy="572451"/>
          </a:xfrm>
          <a:prstGeom prst="line">
            <a:avLst/>
          </a:prstGeom>
          <a:ln w="12700">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736FB684-BC17-BA10-490E-7823148D1BED}"/>
              </a:ext>
            </a:extLst>
          </p:cNvPr>
          <p:cNvSpPr>
            <a:spLocks noGrp="1"/>
          </p:cNvSpPr>
          <p:nvPr>
            <p:ph type="sldNum" sz="quarter" idx="12"/>
          </p:nvPr>
        </p:nvSpPr>
        <p:spPr>
          <a:xfrm>
            <a:off x="9218613" y="177129"/>
            <a:ext cx="2743493" cy="218194"/>
          </a:xfrm>
        </p:spPr>
        <p:txBody>
          <a:bodyPr/>
          <a:lstStyle/>
          <a:p>
            <a:fld id="{A6CCADE2-6AB7-0C49-B1B2-E26AD7A1D135}" type="slidenum">
              <a:rPr lang="en-US" smtClean="0"/>
              <a:pPr/>
              <a:t>‹#›</a:t>
            </a:fld>
            <a:endParaRPr lang="en-US"/>
          </a:p>
        </p:txBody>
      </p:sp>
      <p:pic>
        <p:nvPicPr>
          <p:cNvPr id="5" name="Picture 4" descr="Shape&#10;&#10;Description automatically generated with low confidence">
            <a:extLst>
              <a:ext uri="{FF2B5EF4-FFF2-40B4-BE49-F238E27FC236}">
                <a16:creationId xmlns:a16="http://schemas.microsoft.com/office/drawing/2014/main" id="{52F7A5A8-07E4-301E-3B22-A748F5CA3242}"/>
              </a:ext>
            </a:extLst>
          </p:cNvPr>
          <p:cNvPicPr>
            <a:picLocks noChangeAspect="1"/>
          </p:cNvPicPr>
          <p:nvPr userDrawn="1"/>
        </p:nvPicPr>
        <p:blipFill>
          <a:blip r:embed="rId4"/>
          <a:stretch>
            <a:fillRect/>
          </a:stretch>
        </p:blipFill>
        <p:spPr>
          <a:xfrm>
            <a:off x="243835" y="121023"/>
            <a:ext cx="450763" cy="334114"/>
          </a:xfrm>
          <a:prstGeom prst="rect">
            <a:avLst/>
          </a:prstGeom>
        </p:spPr>
      </p:pic>
      <p:sp>
        <p:nvSpPr>
          <p:cNvPr id="10" name="Title 3">
            <a:extLst>
              <a:ext uri="{FF2B5EF4-FFF2-40B4-BE49-F238E27FC236}">
                <a16:creationId xmlns:a16="http://schemas.microsoft.com/office/drawing/2014/main" id="{D36511C0-D388-026B-86AB-0CEB16985D19}"/>
              </a:ext>
            </a:extLst>
          </p:cNvPr>
          <p:cNvSpPr>
            <a:spLocks noGrp="1"/>
          </p:cNvSpPr>
          <p:nvPr>
            <p:ph type="title"/>
          </p:nvPr>
        </p:nvSpPr>
        <p:spPr>
          <a:xfrm>
            <a:off x="2884677" y="36160"/>
            <a:ext cx="6422643" cy="536292"/>
          </a:xfrm>
        </p:spPr>
        <p:txBody>
          <a:bodyPr>
            <a:normAutofit/>
          </a:bodyPr>
          <a:lstStyle>
            <a:lvl1pPr algn="ctr">
              <a:defRPr sz="1270"/>
            </a:lvl1pPr>
          </a:lstStyle>
          <a:p>
            <a:r>
              <a:rPr lang="en-GB"/>
              <a:t>Click to edit Master title style</a:t>
            </a:r>
            <a:endParaRPr lang="en-US"/>
          </a:p>
        </p:txBody>
      </p:sp>
    </p:spTree>
    <p:extLst>
      <p:ext uri="{BB962C8B-B14F-4D97-AF65-F5344CB8AC3E}">
        <p14:creationId xmlns:p14="http://schemas.microsoft.com/office/powerpoint/2010/main" val="2038871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uble Photo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893F4-467A-F3B4-286C-91A0A2D0D596}"/>
              </a:ext>
            </a:extLst>
          </p:cNvPr>
          <p:cNvSpPr>
            <a:spLocks noGrp="1"/>
          </p:cNvSpPr>
          <p:nvPr>
            <p:ph type="title" hasCustomPrompt="1"/>
          </p:nvPr>
        </p:nvSpPr>
        <p:spPr>
          <a:xfrm>
            <a:off x="5245885" y="228488"/>
            <a:ext cx="6704772" cy="2404940"/>
          </a:xfrm>
        </p:spPr>
        <p:txBody>
          <a:bodyPr/>
          <a:lstStyle>
            <a:lvl1pPr algn="ctr">
              <a:defRPr b="1" i="0">
                <a:latin typeface="Poppins Light" pitchFamily="2" charset="77"/>
                <a:cs typeface="Poppins Light" pitchFamily="2" charset="77"/>
              </a:defRPr>
            </a:lvl1pPr>
          </a:lstStyle>
          <a:p>
            <a:r>
              <a:rPr lang="en-GB"/>
              <a:t>“This is good for a quote or statement just to make it stand out or pop!”</a:t>
            </a:r>
            <a:endParaRPr lang="en-US"/>
          </a:p>
        </p:txBody>
      </p:sp>
      <p:sp>
        <p:nvSpPr>
          <p:cNvPr id="3" name="Footer Placeholder 2">
            <a:extLst>
              <a:ext uri="{FF2B5EF4-FFF2-40B4-BE49-F238E27FC236}">
                <a16:creationId xmlns:a16="http://schemas.microsoft.com/office/drawing/2014/main" id="{79F1D51A-7F34-9CBE-6E46-6A954E7686C9}"/>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6C5DDA32-0089-7F65-EE12-02C75F805BCA}"/>
              </a:ext>
            </a:extLst>
          </p:cNvPr>
          <p:cNvSpPr>
            <a:spLocks noGrp="1"/>
          </p:cNvSpPr>
          <p:nvPr>
            <p:ph type="dt" sz="half" idx="11"/>
          </p:nvPr>
        </p:nvSpPr>
        <p:spPr/>
        <p:txBody>
          <a:bodyPr/>
          <a:lstStyle/>
          <a:p>
            <a:fld id="{EB06EE6E-CE76-744C-BB06-2928A6806E23}" type="datetimeFigureOut">
              <a:rPr lang="en-US" smtClean="0"/>
              <a:pPr/>
              <a:t>3/12/2024</a:t>
            </a:fld>
            <a:endParaRPr lang="en-US"/>
          </a:p>
        </p:txBody>
      </p:sp>
      <p:sp>
        <p:nvSpPr>
          <p:cNvPr id="5" name="Slide Number Placeholder 4">
            <a:extLst>
              <a:ext uri="{FF2B5EF4-FFF2-40B4-BE49-F238E27FC236}">
                <a16:creationId xmlns:a16="http://schemas.microsoft.com/office/drawing/2014/main" id="{7A8A827B-86DC-DF92-180F-1776F8BAF6DD}"/>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6" name="Picture Placeholder 8">
            <a:extLst>
              <a:ext uri="{FF2B5EF4-FFF2-40B4-BE49-F238E27FC236}">
                <a16:creationId xmlns:a16="http://schemas.microsoft.com/office/drawing/2014/main" id="{F13C7049-4ACE-D161-A074-D2E93D703DF7}"/>
              </a:ext>
            </a:extLst>
          </p:cNvPr>
          <p:cNvSpPr>
            <a:spLocks noGrp="1"/>
          </p:cNvSpPr>
          <p:nvPr>
            <p:ph type="pic" sz="quarter" idx="15" hasCustomPrompt="1"/>
          </p:nvPr>
        </p:nvSpPr>
        <p:spPr>
          <a:xfrm>
            <a:off x="5265267" y="2858020"/>
            <a:ext cx="6704772" cy="3771492"/>
          </a:xfrm>
        </p:spPr>
        <p:txBody>
          <a:bodyPr/>
          <a:lstStyle>
            <a:lvl1pPr marL="0" indent="0">
              <a:buNone/>
              <a:defRPr>
                <a:solidFill>
                  <a:schemeClr val="accent4"/>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7" name="Picture Placeholder 7">
            <a:extLst>
              <a:ext uri="{FF2B5EF4-FFF2-40B4-BE49-F238E27FC236}">
                <a16:creationId xmlns:a16="http://schemas.microsoft.com/office/drawing/2014/main" id="{D94E8954-BC9B-6340-46DC-D481EECB2EFD}"/>
              </a:ext>
            </a:extLst>
          </p:cNvPr>
          <p:cNvSpPr>
            <a:spLocks noGrp="1"/>
          </p:cNvSpPr>
          <p:nvPr>
            <p:ph type="pic" sz="quarter" idx="14" hasCustomPrompt="1"/>
          </p:nvPr>
        </p:nvSpPr>
        <p:spPr>
          <a:xfrm>
            <a:off x="241343" y="228911"/>
            <a:ext cx="4800695" cy="6400603"/>
          </a:xfrm>
        </p:spPr>
        <p:txBody>
          <a:bodyPr/>
          <a:lstStyle>
            <a:lvl1pPr>
              <a:defRPr b="0" i="0">
                <a:solidFill>
                  <a:schemeClr val="accent2"/>
                </a:solidFill>
                <a:latin typeface="Poppins" pitchFamily="2" charset="77"/>
                <a:cs typeface="Poppins" pitchFamily="2" charset="77"/>
              </a:defRPr>
            </a:lvl1pPr>
          </a:lstStyle>
          <a:p>
            <a:r>
              <a:rPr lang="en-US"/>
              <a:t>Picture B – 4x3 </a:t>
            </a:r>
          </a:p>
        </p:txBody>
      </p:sp>
    </p:spTree>
    <p:extLst>
      <p:ext uri="{BB962C8B-B14F-4D97-AF65-F5344CB8AC3E}">
        <p14:creationId xmlns:p14="http://schemas.microsoft.com/office/powerpoint/2010/main" val="35015185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sp>
        <p:nvSpPr>
          <p:cNvPr id="74" name="Google Shape;74;p20"/>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4890040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7" name="Straight Connector 76">
            <a:extLst>
              <a:ext uri="{FF2B5EF4-FFF2-40B4-BE49-F238E27FC236}">
                <a16:creationId xmlns:a16="http://schemas.microsoft.com/office/drawing/2014/main" id="{0171F853-6AC0-ADB4-6993-B6AF1F3B036E}"/>
              </a:ext>
            </a:extLst>
          </p:cNvPr>
          <p:cNvCxnSpPr>
            <a:cxnSpLocks/>
          </p:cNvCxnSpPr>
          <p:nvPr userDrawn="1"/>
        </p:nvCxnSpPr>
        <p:spPr>
          <a:xfrm>
            <a:off x="-6020633" y="2668304"/>
            <a:ext cx="5639188" cy="0"/>
          </a:xfrm>
          <a:prstGeom prst="line">
            <a:avLst/>
          </a:prstGeom>
          <a:ln>
            <a:solidFill>
              <a:schemeClr val="bg1">
                <a:lumMod val="85000"/>
              </a:schemeClr>
            </a:solidFill>
            <a:prstDash val="dash"/>
          </a:ln>
        </p:spPr>
        <p:style>
          <a:lnRef idx="1">
            <a:schemeClr val="dk1"/>
          </a:lnRef>
          <a:fillRef idx="0">
            <a:schemeClr val="dk1"/>
          </a:fillRef>
          <a:effectRef idx="0">
            <a:schemeClr val="dk1"/>
          </a:effectRef>
          <a:fontRef idx="minor">
            <a:schemeClr val="tx1"/>
          </a:fontRef>
        </p:style>
      </p:cxnSp>
      <p:sp>
        <p:nvSpPr>
          <p:cNvPr id="82" name="Title Placeholder 81">
            <a:extLst>
              <a:ext uri="{FF2B5EF4-FFF2-40B4-BE49-F238E27FC236}">
                <a16:creationId xmlns:a16="http://schemas.microsoft.com/office/drawing/2014/main" id="{B932312D-37E8-662B-949E-F8CFDE085BC5}"/>
              </a:ext>
            </a:extLst>
          </p:cNvPr>
          <p:cNvSpPr>
            <a:spLocks noGrp="1"/>
          </p:cNvSpPr>
          <p:nvPr>
            <p:ph type="title"/>
          </p:nvPr>
        </p:nvSpPr>
        <p:spPr>
          <a:xfrm>
            <a:off x="228487" y="228488"/>
            <a:ext cx="11733619" cy="82402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3" name="Footer Placeholder 82">
            <a:extLst>
              <a:ext uri="{FF2B5EF4-FFF2-40B4-BE49-F238E27FC236}">
                <a16:creationId xmlns:a16="http://schemas.microsoft.com/office/drawing/2014/main" id="{9EDBD9C8-107E-4FA0-E622-8A30AC434B69}"/>
              </a:ext>
            </a:extLst>
          </p:cNvPr>
          <p:cNvSpPr>
            <a:spLocks noGrp="1"/>
          </p:cNvSpPr>
          <p:nvPr>
            <p:ph type="ftr" sz="quarter" idx="3"/>
          </p:nvPr>
        </p:nvSpPr>
        <p:spPr>
          <a:xfrm>
            <a:off x="4038800" y="6639807"/>
            <a:ext cx="4114401" cy="218194"/>
          </a:xfrm>
          <a:prstGeom prst="rect">
            <a:avLst/>
          </a:prstGeom>
        </p:spPr>
        <p:txBody>
          <a:bodyPr vert="horz" lIns="91440" tIns="45720" rIns="91440" bIns="45720" rtlCol="0" anchor="ctr"/>
          <a:lstStyle>
            <a:lvl1pPr algn="ctr">
              <a:defRPr sz="847" b="0" i="0">
                <a:solidFill>
                  <a:schemeClr val="tx1">
                    <a:tint val="75000"/>
                  </a:schemeClr>
                </a:solidFill>
                <a:latin typeface="Poppins Light" pitchFamily="2" charset="77"/>
                <a:cs typeface="Poppins Light" pitchFamily="2" charset="77"/>
              </a:defRPr>
            </a:lvl1pPr>
          </a:lstStyle>
          <a:p>
            <a:endParaRPr lang="en-US"/>
          </a:p>
        </p:txBody>
      </p:sp>
      <p:sp>
        <p:nvSpPr>
          <p:cNvPr id="84" name="Date Placeholder 83">
            <a:extLst>
              <a:ext uri="{FF2B5EF4-FFF2-40B4-BE49-F238E27FC236}">
                <a16:creationId xmlns:a16="http://schemas.microsoft.com/office/drawing/2014/main" id="{CA37499B-8E39-0C8F-A4B8-BD74A9E9ACD4}"/>
              </a:ext>
            </a:extLst>
          </p:cNvPr>
          <p:cNvSpPr>
            <a:spLocks noGrp="1"/>
          </p:cNvSpPr>
          <p:nvPr>
            <p:ph type="dt" sz="half" idx="2"/>
          </p:nvPr>
        </p:nvSpPr>
        <p:spPr>
          <a:xfrm>
            <a:off x="228486" y="6639807"/>
            <a:ext cx="2744902" cy="218194"/>
          </a:xfrm>
          <a:prstGeom prst="rect">
            <a:avLst/>
          </a:prstGeom>
        </p:spPr>
        <p:txBody>
          <a:bodyPr vert="horz" lIns="91440" tIns="45720" rIns="91440" bIns="45720" rtlCol="0" anchor="ctr"/>
          <a:lstStyle>
            <a:lvl1pPr algn="l">
              <a:defRPr sz="847" b="0" i="0">
                <a:solidFill>
                  <a:schemeClr val="tx1">
                    <a:tint val="75000"/>
                  </a:schemeClr>
                </a:solidFill>
                <a:latin typeface="Poppins Light" pitchFamily="2" charset="77"/>
                <a:cs typeface="Poppins Light" pitchFamily="2" charset="77"/>
              </a:defRPr>
            </a:lvl1pPr>
          </a:lstStyle>
          <a:p>
            <a:fld id="{EB06EE6E-CE76-744C-BB06-2928A6806E23}" type="datetimeFigureOut">
              <a:rPr lang="en-US" smtClean="0"/>
              <a:pPr/>
              <a:t>3/12/2024</a:t>
            </a:fld>
            <a:endParaRPr lang="en-US"/>
          </a:p>
        </p:txBody>
      </p:sp>
      <p:sp>
        <p:nvSpPr>
          <p:cNvPr id="85" name="Slide Number Placeholder 84">
            <a:extLst>
              <a:ext uri="{FF2B5EF4-FFF2-40B4-BE49-F238E27FC236}">
                <a16:creationId xmlns:a16="http://schemas.microsoft.com/office/drawing/2014/main" id="{178B415E-6460-B38C-C68A-281096CEB58B}"/>
              </a:ext>
            </a:extLst>
          </p:cNvPr>
          <p:cNvSpPr>
            <a:spLocks noGrp="1"/>
          </p:cNvSpPr>
          <p:nvPr>
            <p:ph type="sldNum" sz="quarter" idx="4"/>
          </p:nvPr>
        </p:nvSpPr>
        <p:spPr>
          <a:xfrm>
            <a:off x="9218613" y="6639807"/>
            <a:ext cx="2743493" cy="218194"/>
          </a:xfrm>
          <a:prstGeom prst="rect">
            <a:avLst/>
          </a:prstGeom>
        </p:spPr>
        <p:txBody>
          <a:bodyPr vert="horz" lIns="91440" tIns="45720" rIns="91440" bIns="45720" rtlCol="0" anchor="ctr"/>
          <a:lstStyle>
            <a:lvl1pPr algn="r">
              <a:defRPr sz="847" b="0" i="0">
                <a:solidFill>
                  <a:schemeClr val="tx1">
                    <a:tint val="75000"/>
                  </a:schemeClr>
                </a:solidFill>
                <a:latin typeface="Poppins Light" pitchFamily="2" charset="77"/>
                <a:cs typeface="Poppins Light" pitchFamily="2" charset="77"/>
              </a:defRPr>
            </a:lvl1pPr>
          </a:lstStyle>
          <a:p>
            <a:fld id="{A6CCADE2-6AB7-0C49-B1B2-E26AD7A1D135}" type="slidenum">
              <a:rPr lang="en-US" smtClean="0"/>
              <a:pPr/>
              <a:t>‹#›</a:t>
            </a:fld>
            <a:endParaRPr lang="en-US"/>
          </a:p>
        </p:txBody>
      </p:sp>
      <p:sp>
        <p:nvSpPr>
          <p:cNvPr id="86" name="Text Placeholder 85">
            <a:extLst>
              <a:ext uri="{FF2B5EF4-FFF2-40B4-BE49-F238E27FC236}">
                <a16:creationId xmlns:a16="http://schemas.microsoft.com/office/drawing/2014/main" id="{0EF28E83-8F3D-FC7C-B117-0799E17816E3}"/>
              </a:ext>
            </a:extLst>
          </p:cNvPr>
          <p:cNvSpPr>
            <a:spLocks noGrp="1"/>
          </p:cNvSpPr>
          <p:nvPr>
            <p:ph type="body" idx="1"/>
          </p:nvPr>
        </p:nvSpPr>
        <p:spPr>
          <a:xfrm>
            <a:off x="228486" y="1304925"/>
            <a:ext cx="11733621" cy="532458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46629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47" r:id="rId12"/>
    <p:sldLayoutId id="2147483748" r:id="rId13"/>
    <p:sldLayoutId id="2147483749" r:id="rId14"/>
    <p:sldLayoutId id="2147483750" r:id="rId15"/>
    <p:sldLayoutId id="2147483751" r:id="rId16"/>
    <p:sldLayoutId id="2147483672" r:id="rId17"/>
    <p:sldLayoutId id="2147483673" r:id="rId18"/>
    <p:sldLayoutId id="2147483674" r:id="rId19"/>
    <p:sldLayoutId id="2147483675" r:id="rId20"/>
    <p:sldLayoutId id="2147483676" r:id="rId21"/>
    <p:sldLayoutId id="2147483677" r:id="rId22"/>
    <p:sldLayoutId id="2147483678" r:id="rId23"/>
    <p:sldLayoutId id="2147483679" r:id="rId24"/>
    <p:sldLayoutId id="2147483680" r:id="rId25"/>
    <p:sldLayoutId id="2147483681" r:id="rId26"/>
    <p:sldLayoutId id="2147483682" r:id="rId27"/>
    <p:sldLayoutId id="2147483683" r:id="rId28"/>
    <p:sldLayoutId id="2147483684" r:id="rId29"/>
    <p:sldLayoutId id="2147483685" r:id="rId30"/>
    <p:sldLayoutId id="2147483686" r:id="rId31"/>
    <p:sldLayoutId id="2147483687" r:id="rId32"/>
    <p:sldLayoutId id="2147483688" r:id="rId33"/>
    <p:sldLayoutId id="2147483689" r:id="rId34"/>
    <p:sldLayoutId id="2147483690" r:id="rId35"/>
    <p:sldLayoutId id="2147483691" r:id="rId36"/>
    <p:sldLayoutId id="2147483692" r:id="rId37"/>
    <p:sldLayoutId id="2147483693" r:id="rId38"/>
    <p:sldLayoutId id="2147483694" r:id="rId39"/>
    <p:sldLayoutId id="2147483695" r:id="rId40"/>
    <p:sldLayoutId id="2147483696" r:id="rId41"/>
    <p:sldLayoutId id="2147483697" r:id="rId42"/>
    <p:sldLayoutId id="2147483698" r:id="rId43"/>
    <p:sldLayoutId id="2147483699" r:id="rId44"/>
    <p:sldLayoutId id="2147483700" r:id="rId45"/>
    <p:sldLayoutId id="2147483701" r:id="rId46"/>
    <p:sldLayoutId id="2147483702" r:id="rId47"/>
    <p:sldLayoutId id="2147483703" r:id="rId48"/>
    <p:sldLayoutId id="2147483704" r:id="rId49"/>
    <p:sldLayoutId id="2147483705" r:id="rId50"/>
    <p:sldLayoutId id="2147483706" r:id="rId51"/>
    <p:sldLayoutId id="2147483707" r:id="rId52"/>
    <p:sldLayoutId id="2147483708" r:id="rId53"/>
    <p:sldLayoutId id="2147483709" r:id="rId54"/>
    <p:sldLayoutId id="2147483710" r:id="rId55"/>
    <p:sldLayoutId id="2147483711" r:id="rId56"/>
    <p:sldLayoutId id="2147483712" r:id="rId57"/>
    <p:sldLayoutId id="2147483713" r:id="rId58"/>
    <p:sldLayoutId id="2147483714" r:id="rId59"/>
    <p:sldLayoutId id="2147483715" r:id="rId60"/>
    <p:sldLayoutId id="2147483716" r:id="rId61"/>
    <p:sldLayoutId id="2147483717" r:id="rId62"/>
    <p:sldLayoutId id="2147483718" r:id="rId63"/>
    <p:sldLayoutId id="2147483719" r:id="rId64"/>
    <p:sldLayoutId id="2147483720" r:id="rId65"/>
    <p:sldLayoutId id="2147483721" r:id="rId66"/>
    <p:sldLayoutId id="2147483722" r:id="rId67"/>
    <p:sldLayoutId id="2147483723" r:id="rId68"/>
    <p:sldLayoutId id="2147483724" r:id="rId69"/>
    <p:sldLayoutId id="2147483725" r:id="rId70"/>
    <p:sldLayoutId id="2147483726" r:id="rId71"/>
    <p:sldLayoutId id="2147483727" r:id="rId72"/>
    <p:sldLayoutId id="2147483728" r:id="rId73"/>
    <p:sldLayoutId id="2147483729" r:id="rId74"/>
    <p:sldLayoutId id="2147483730" r:id="rId75"/>
    <p:sldLayoutId id="2147483731" r:id="rId76"/>
    <p:sldLayoutId id="2147483732" r:id="rId77"/>
    <p:sldLayoutId id="2147483733" r:id="rId78"/>
    <p:sldLayoutId id="2147483734" r:id="rId79"/>
    <p:sldLayoutId id="2147483735" r:id="rId80"/>
    <p:sldLayoutId id="2147483736" r:id="rId81"/>
    <p:sldLayoutId id="2147483737" r:id="rId82"/>
    <p:sldLayoutId id="2147483738" r:id="rId83"/>
    <p:sldLayoutId id="2147483739" r:id="rId84"/>
    <p:sldLayoutId id="2147483740" r:id="rId85"/>
    <p:sldLayoutId id="2147483741" r:id="rId86"/>
    <p:sldLayoutId id="2147483742" r:id="rId87"/>
    <p:sldLayoutId id="2147483743" r:id="rId88"/>
    <p:sldLayoutId id="2147483744" r:id="rId89"/>
    <p:sldLayoutId id="2147483746" r:id="rId90"/>
  </p:sldLayoutIdLst>
  <p:txStyles>
    <p:titleStyle>
      <a:lvl1pPr algn="l" defTabSz="914389" rtl="0" eaLnBrk="1" latinLnBrk="0" hangingPunct="1">
        <a:lnSpc>
          <a:spcPct val="90000"/>
        </a:lnSpc>
        <a:spcBef>
          <a:spcPct val="0"/>
        </a:spcBef>
        <a:buNone/>
        <a:defRPr sz="3810" b="1" i="0" kern="1200">
          <a:solidFill>
            <a:schemeClr val="tx2"/>
          </a:solidFill>
          <a:latin typeface="Poppins" pitchFamily="2" charset="77"/>
          <a:ea typeface="+mj-ea"/>
          <a:cs typeface="Poppins" pitchFamily="2" charset="77"/>
        </a:defRPr>
      </a:lvl1pPr>
    </p:titleStyle>
    <p:bodyStyle>
      <a:lvl1pPr marL="228597" indent="-228597" algn="l" defTabSz="914389" rtl="0" eaLnBrk="1" latinLnBrk="0" hangingPunct="1">
        <a:lnSpc>
          <a:spcPct val="90000"/>
        </a:lnSpc>
        <a:spcBef>
          <a:spcPts val="1000"/>
        </a:spcBef>
        <a:buFont typeface="Arial" panose="020B0604020202020204" pitchFamily="34" charset="0"/>
        <a:buChar char="•"/>
        <a:defRPr sz="2800" b="0" i="0" kern="1200">
          <a:solidFill>
            <a:schemeClr val="tx2"/>
          </a:solidFill>
          <a:latin typeface="Poppins" pitchFamily="2" charset="77"/>
          <a:ea typeface="+mn-ea"/>
          <a:cs typeface="Poppins" pitchFamily="2" charset="77"/>
        </a:defRPr>
      </a:lvl1pPr>
      <a:lvl2pPr marL="685791" indent="-228597" algn="l" defTabSz="914389" rtl="0" eaLnBrk="1" latinLnBrk="0" hangingPunct="1">
        <a:lnSpc>
          <a:spcPct val="90000"/>
        </a:lnSpc>
        <a:spcBef>
          <a:spcPts val="500"/>
        </a:spcBef>
        <a:buFont typeface="Arial" panose="020B0604020202020204" pitchFamily="34" charset="0"/>
        <a:buChar char="•"/>
        <a:defRPr sz="2400" b="0" i="0" kern="1200">
          <a:solidFill>
            <a:schemeClr val="tx2"/>
          </a:solidFill>
          <a:latin typeface="Poppins" pitchFamily="2" charset="77"/>
          <a:ea typeface="+mn-ea"/>
          <a:cs typeface="Poppins" pitchFamily="2" charset="77"/>
        </a:defRPr>
      </a:lvl2pPr>
      <a:lvl3pPr marL="1142986" indent="-228597" algn="l" defTabSz="914389" rtl="0" eaLnBrk="1" latinLnBrk="0" hangingPunct="1">
        <a:lnSpc>
          <a:spcPct val="90000"/>
        </a:lnSpc>
        <a:spcBef>
          <a:spcPts val="500"/>
        </a:spcBef>
        <a:buFont typeface="Arial" panose="020B0604020202020204" pitchFamily="34" charset="0"/>
        <a:buChar char="•"/>
        <a:defRPr sz="2000" b="0" i="0" kern="1200">
          <a:solidFill>
            <a:schemeClr val="tx2"/>
          </a:solidFill>
          <a:latin typeface="Poppins" pitchFamily="2" charset="77"/>
          <a:ea typeface="+mn-ea"/>
          <a:cs typeface="Poppins" pitchFamily="2" charset="77"/>
        </a:defRPr>
      </a:lvl3pPr>
      <a:lvl4pPr marL="1600180" indent="-228597" algn="l" defTabSz="914389" rtl="0" eaLnBrk="1" latinLnBrk="0" hangingPunct="1">
        <a:lnSpc>
          <a:spcPct val="90000"/>
        </a:lnSpc>
        <a:spcBef>
          <a:spcPts val="500"/>
        </a:spcBef>
        <a:buFont typeface="Arial" panose="020B0604020202020204" pitchFamily="34" charset="0"/>
        <a:buChar char="•"/>
        <a:defRPr sz="1800" b="0" i="0" kern="1200">
          <a:solidFill>
            <a:schemeClr val="tx2"/>
          </a:solidFill>
          <a:latin typeface="Poppins" pitchFamily="2" charset="77"/>
          <a:ea typeface="+mn-ea"/>
          <a:cs typeface="Poppins" pitchFamily="2" charset="77"/>
        </a:defRPr>
      </a:lvl4pPr>
      <a:lvl5pPr marL="2057374" indent="-228597" algn="l" defTabSz="914389" rtl="0" eaLnBrk="1" latinLnBrk="0" hangingPunct="1">
        <a:lnSpc>
          <a:spcPct val="90000"/>
        </a:lnSpc>
        <a:spcBef>
          <a:spcPts val="500"/>
        </a:spcBef>
        <a:buFont typeface="Arial" panose="020B0604020202020204" pitchFamily="34" charset="0"/>
        <a:buChar char="•"/>
        <a:defRPr sz="1800" b="0" i="0" kern="1200">
          <a:solidFill>
            <a:schemeClr val="tx2"/>
          </a:solidFill>
          <a:latin typeface="Poppins" pitchFamily="2" charset="77"/>
          <a:ea typeface="+mn-ea"/>
          <a:cs typeface="Poppins" pitchFamily="2" charset="77"/>
        </a:defRPr>
      </a:lvl5pPr>
      <a:lvl6pPr marL="2514569"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4"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8"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9" rtl="0" eaLnBrk="1" latinLnBrk="0" hangingPunct="1">
        <a:defRPr sz="1800" kern="1200">
          <a:solidFill>
            <a:schemeClr val="tx1"/>
          </a:solidFill>
          <a:latin typeface="+mn-lt"/>
          <a:ea typeface="+mn-ea"/>
          <a:cs typeface="+mn-cs"/>
        </a:defRPr>
      </a:lvl1pPr>
      <a:lvl2pPr marL="457194" algn="l" defTabSz="914389" rtl="0" eaLnBrk="1" latinLnBrk="0" hangingPunct="1">
        <a:defRPr sz="1800" kern="1200">
          <a:solidFill>
            <a:schemeClr val="tx1"/>
          </a:solidFill>
          <a:latin typeface="+mn-lt"/>
          <a:ea typeface="+mn-ea"/>
          <a:cs typeface="+mn-cs"/>
        </a:defRPr>
      </a:lvl2pPr>
      <a:lvl3pPr marL="914389" algn="l" defTabSz="914389" rtl="0" eaLnBrk="1" latinLnBrk="0" hangingPunct="1">
        <a:defRPr sz="1800" kern="1200">
          <a:solidFill>
            <a:schemeClr val="tx1"/>
          </a:solidFill>
          <a:latin typeface="+mn-lt"/>
          <a:ea typeface="+mn-ea"/>
          <a:cs typeface="+mn-cs"/>
        </a:defRPr>
      </a:lvl3pPr>
      <a:lvl4pPr marL="1371583" algn="l" defTabSz="914389" rtl="0" eaLnBrk="1" latinLnBrk="0" hangingPunct="1">
        <a:defRPr sz="1800" kern="1200">
          <a:solidFill>
            <a:schemeClr val="tx1"/>
          </a:solidFill>
          <a:latin typeface="+mn-lt"/>
          <a:ea typeface="+mn-ea"/>
          <a:cs typeface="+mn-cs"/>
        </a:defRPr>
      </a:lvl4pPr>
      <a:lvl5pPr marL="1828777" algn="l" defTabSz="914389" rtl="0" eaLnBrk="1" latinLnBrk="0" hangingPunct="1">
        <a:defRPr sz="1800" kern="1200">
          <a:solidFill>
            <a:schemeClr val="tx1"/>
          </a:solidFill>
          <a:latin typeface="+mn-lt"/>
          <a:ea typeface="+mn-ea"/>
          <a:cs typeface="+mn-cs"/>
        </a:defRPr>
      </a:lvl5pPr>
      <a:lvl6pPr marL="2285971" algn="l" defTabSz="914389" rtl="0" eaLnBrk="1" latinLnBrk="0" hangingPunct="1">
        <a:defRPr sz="1800" kern="1200">
          <a:solidFill>
            <a:schemeClr val="tx1"/>
          </a:solidFill>
          <a:latin typeface="+mn-lt"/>
          <a:ea typeface="+mn-ea"/>
          <a:cs typeface="+mn-cs"/>
        </a:defRPr>
      </a:lvl6pPr>
      <a:lvl7pPr marL="2743167" algn="l" defTabSz="914389" rtl="0" eaLnBrk="1" latinLnBrk="0" hangingPunct="1">
        <a:defRPr sz="1800" kern="1200">
          <a:solidFill>
            <a:schemeClr val="tx1"/>
          </a:solidFill>
          <a:latin typeface="+mn-lt"/>
          <a:ea typeface="+mn-ea"/>
          <a:cs typeface="+mn-cs"/>
        </a:defRPr>
      </a:lvl7pPr>
      <a:lvl8pPr marL="3200361" algn="l" defTabSz="914389" rtl="0" eaLnBrk="1" latinLnBrk="0" hangingPunct="1">
        <a:defRPr sz="1800" kern="1200">
          <a:solidFill>
            <a:schemeClr val="tx1"/>
          </a:solidFill>
          <a:latin typeface="+mn-lt"/>
          <a:ea typeface="+mn-ea"/>
          <a:cs typeface="+mn-cs"/>
        </a:defRPr>
      </a:lvl8pPr>
      <a:lvl9pPr marL="3657555" algn="l" defTabSz="9143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A4A3A4"/>
          </p15:clr>
        </p15:guide>
        <p15:guide id="2" orient="horz" pos="2160" userDrawn="1">
          <p15:clr>
            <a:srgbClr val="A4A3A4"/>
          </p15:clr>
        </p15:guide>
        <p15:guide id="3" orient="horz" pos="142" userDrawn="1">
          <p15:clr>
            <a:srgbClr val="A4A3A4"/>
          </p15:clr>
        </p15:guide>
        <p15:guide id="4" orient="horz" pos="4178" userDrawn="1">
          <p15:clr>
            <a:srgbClr val="A4A3A4"/>
          </p15:clr>
        </p15:guide>
        <p15:guide id="5" pos="143" userDrawn="1">
          <p15:clr>
            <a:srgbClr val="A4A3A4"/>
          </p15:clr>
        </p15:guide>
        <p15:guide id="6" pos="7537" userDrawn="1">
          <p15:clr>
            <a:srgbClr val="A4A3A4"/>
          </p15:clr>
        </p15:guide>
        <p15:guide id="7" orient="horz" pos="663" userDrawn="1">
          <p15:clr>
            <a:srgbClr val="A4A3A4"/>
          </p15:clr>
        </p15:guide>
        <p15:guide id="8" orient="horz" pos="822"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9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ynopsys.com/blogs/chip-design.html"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s://web.dev/vitals/" TargetMode="External"/><Relationship Id="rId2" Type="http://schemas.openxmlformats.org/officeDocument/2006/relationships/hyperlink" Target="https://business.adobe.com/products/experience-manager/adobe-experience-manager.html" TargetMode="Externa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moz.com/learn/seo/schema-structured-data"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5" name="Picture 4" descr="A close up of a computer chip&#10;&#10;Description automatically generated">
            <a:extLst>
              <a:ext uri="{FF2B5EF4-FFF2-40B4-BE49-F238E27FC236}">
                <a16:creationId xmlns:a16="http://schemas.microsoft.com/office/drawing/2014/main" id="{B0033AF0-E2D2-2402-091B-8962773AAA59}"/>
              </a:ext>
            </a:extLst>
          </p:cNvPr>
          <p:cNvPicPr>
            <a:picLocks noChangeAspect="1"/>
          </p:cNvPicPr>
          <p:nvPr/>
        </p:nvPicPr>
        <p:blipFill rotWithShape="1">
          <a:blip r:embed="rId3"/>
          <a:srcRect t="7813" b="7813"/>
          <a:stretch/>
        </p:blipFill>
        <p:spPr>
          <a:xfrm>
            <a:off x="0" y="0"/>
            <a:ext cx="12192000" cy="6858000"/>
          </a:xfrm>
          <a:prstGeom prst="rect">
            <a:avLst/>
          </a:prstGeom>
        </p:spPr>
      </p:pic>
      <p:pic>
        <p:nvPicPr>
          <p:cNvPr id="134" name="Google Shape;134;p33"/>
          <p:cNvPicPr preferRelativeResize="0"/>
          <p:nvPr/>
        </p:nvPicPr>
        <p:blipFill>
          <a:blip r:embed="rId4" cstate="print">
            <a:alphaModFix amt="84000"/>
            <a:extLst>
              <a:ext uri="{28A0092B-C50C-407E-A947-70E740481C1C}">
                <a14:useLocalDpi xmlns:a14="http://schemas.microsoft.com/office/drawing/2010/main"/>
              </a:ext>
            </a:extLst>
          </a:blip>
          <a:stretch>
            <a:fillRect/>
          </a:stretch>
        </p:blipFill>
        <p:spPr>
          <a:xfrm>
            <a:off x="123709" y="113065"/>
            <a:ext cx="11995012" cy="6626497"/>
          </a:xfrm>
          <a:prstGeom prst="rect">
            <a:avLst/>
          </a:prstGeom>
          <a:noFill/>
          <a:ln>
            <a:noFill/>
          </a:ln>
        </p:spPr>
      </p:pic>
      <p:grpSp>
        <p:nvGrpSpPr>
          <p:cNvPr id="2" name="Group 1">
            <a:extLst>
              <a:ext uri="{FF2B5EF4-FFF2-40B4-BE49-F238E27FC236}">
                <a16:creationId xmlns:a16="http://schemas.microsoft.com/office/drawing/2014/main" id="{5C5A971D-5768-D074-55BF-8F5C48EB71B4}"/>
              </a:ext>
            </a:extLst>
          </p:cNvPr>
          <p:cNvGrpSpPr/>
          <p:nvPr/>
        </p:nvGrpSpPr>
        <p:grpSpPr>
          <a:xfrm>
            <a:off x="-5659" y="-16924"/>
            <a:ext cx="12215820" cy="6889822"/>
            <a:chOff x="-4244" y="-12693"/>
            <a:chExt cx="9161865" cy="5167367"/>
          </a:xfrm>
        </p:grpSpPr>
        <p:sp>
          <p:nvSpPr>
            <p:cNvPr id="135" name="Google Shape;135;p33"/>
            <p:cNvSpPr/>
            <p:nvPr/>
          </p:nvSpPr>
          <p:spPr>
            <a:xfrm>
              <a:off x="0" y="4956446"/>
              <a:ext cx="9153311" cy="198228"/>
            </a:xfrm>
            <a:prstGeom prst="rect">
              <a:avLst/>
            </a:prstGeom>
            <a:solidFill>
              <a:schemeClr val="bg2"/>
            </a:solidFill>
            <a:ln>
              <a:noFill/>
            </a:ln>
          </p:spPr>
          <p:txBody>
            <a:bodyPr spcFirstLastPara="1" wrap="square" lIns="121900" tIns="121900" rIns="121900" bIns="121900" anchor="ctr" anchorCtr="0">
              <a:noAutofit/>
            </a:bodyPr>
            <a:lstStyle/>
            <a:p>
              <a:pPr>
                <a:buClr>
                  <a:schemeClr val="dk1"/>
                </a:buClr>
                <a:buSzPts val="1100"/>
              </a:pPr>
              <a:r>
                <a:rPr lang="en" sz="2400">
                  <a:solidFill>
                    <a:schemeClr val="accent2"/>
                  </a:solidFill>
                </a:rPr>
                <a:t> </a:t>
              </a:r>
            </a:p>
            <a:p>
              <a:pPr>
                <a:buClr>
                  <a:schemeClr val="dk1"/>
                </a:buClr>
                <a:buSzPts val="1100"/>
              </a:pPr>
              <a:endParaRPr lang="en" sz="2400">
                <a:solidFill>
                  <a:schemeClr val="accent2"/>
                </a:solidFill>
              </a:endParaRPr>
            </a:p>
          </p:txBody>
        </p:sp>
        <p:sp>
          <p:nvSpPr>
            <p:cNvPr id="136" name="Google Shape;136;p33"/>
            <p:cNvSpPr/>
            <p:nvPr/>
          </p:nvSpPr>
          <p:spPr>
            <a:xfrm rot="5400000">
              <a:off x="-2496427" y="2479491"/>
              <a:ext cx="5167365" cy="183000"/>
            </a:xfrm>
            <a:prstGeom prst="rect">
              <a:avLst/>
            </a:prstGeom>
            <a:solidFill>
              <a:schemeClr val="bg2"/>
            </a:solidFill>
            <a:ln>
              <a:noFill/>
            </a:ln>
          </p:spPr>
          <p:txBody>
            <a:bodyPr spcFirstLastPara="1" wrap="square" lIns="121900" tIns="121900" rIns="121900" bIns="121900" anchor="ctr" anchorCtr="0">
              <a:noAutofit/>
            </a:bodyPr>
            <a:lstStyle/>
            <a:p>
              <a:r>
                <a:rPr lang="en" sz="2400">
                  <a:solidFill>
                    <a:schemeClr val="accent2"/>
                  </a:solidFill>
                </a:rPr>
                <a:t> </a:t>
              </a:r>
            </a:p>
          </p:txBody>
        </p:sp>
        <p:sp>
          <p:nvSpPr>
            <p:cNvPr id="137" name="Google Shape;137;p33"/>
            <p:cNvSpPr/>
            <p:nvPr/>
          </p:nvSpPr>
          <p:spPr>
            <a:xfrm rot="5400000">
              <a:off x="6478127" y="2479490"/>
              <a:ext cx="5167365" cy="183000"/>
            </a:xfrm>
            <a:prstGeom prst="rect">
              <a:avLst/>
            </a:prstGeom>
            <a:solidFill>
              <a:schemeClr val="bg2"/>
            </a:solidFill>
            <a:ln>
              <a:noFill/>
            </a:ln>
          </p:spPr>
          <p:txBody>
            <a:bodyPr spcFirstLastPara="1" wrap="square" lIns="121900" tIns="121900" rIns="121900" bIns="121900" anchor="ctr" anchorCtr="0">
              <a:noAutofit/>
            </a:bodyPr>
            <a:lstStyle/>
            <a:p>
              <a:r>
                <a:rPr lang="en" sz="2400">
                  <a:solidFill>
                    <a:schemeClr val="accent2"/>
                  </a:solidFill>
                </a:rPr>
                <a:t> </a:t>
              </a:r>
            </a:p>
          </p:txBody>
        </p:sp>
        <p:sp>
          <p:nvSpPr>
            <p:cNvPr id="138" name="Google Shape;138;p33"/>
            <p:cNvSpPr/>
            <p:nvPr/>
          </p:nvSpPr>
          <p:spPr>
            <a:xfrm>
              <a:off x="0" y="-12692"/>
              <a:ext cx="9157621" cy="183000"/>
            </a:xfrm>
            <a:prstGeom prst="rect">
              <a:avLst/>
            </a:prstGeom>
            <a:solidFill>
              <a:schemeClr val="bg2"/>
            </a:solidFill>
            <a:ln>
              <a:noFill/>
            </a:ln>
          </p:spPr>
          <p:txBody>
            <a:bodyPr spcFirstLastPara="1" wrap="square" lIns="121900" tIns="121900" rIns="121900" bIns="121900" anchor="ctr" anchorCtr="0">
              <a:noAutofit/>
            </a:bodyPr>
            <a:lstStyle/>
            <a:p>
              <a:endParaRPr lang="en-US" sz="2400" dirty="0">
                <a:solidFill>
                  <a:schemeClr val="accent2"/>
                </a:solidFill>
              </a:endParaRPr>
            </a:p>
          </p:txBody>
        </p:sp>
      </p:grpSp>
      <p:sp>
        <p:nvSpPr>
          <p:cNvPr id="4" name="TextBox 3">
            <a:extLst>
              <a:ext uri="{FF2B5EF4-FFF2-40B4-BE49-F238E27FC236}">
                <a16:creationId xmlns:a16="http://schemas.microsoft.com/office/drawing/2014/main" id="{F8A8904E-49A6-AE72-A054-FAA8446FF80E}"/>
              </a:ext>
            </a:extLst>
          </p:cNvPr>
          <p:cNvSpPr txBox="1"/>
          <p:nvPr/>
        </p:nvSpPr>
        <p:spPr>
          <a:xfrm>
            <a:off x="245166" y="2335219"/>
            <a:ext cx="11694929" cy="136960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4000" dirty="0">
                <a:solidFill>
                  <a:srgbClr val="FFFFFF"/>
                </a:solidFill>
                <a:latin typeface="Poppins" pitchFamily="2" charset="77"/>
                <a:cs typeface="Poppins" pitchFamily="2" charset="77"/>
              </a:rPr>
              <a:t>Making Synopsys Discoverable </a:t>
            </a:r>
            <a:br>
              <a:rPr lang="en-US" sz="4000" dirty="0">
                <a:solidFill>
                  <a:srgbClr val="FFFFFF"/>
                </a:solidFill>
                <a:latin typeface="Poppins" pitchFamily="2" charset="77"/>
                <a:cs typeface="Poppins" pitchFamily="2" charset="77"/>
              </a:rPr>
            </a:br>
            <a:r>
              <a:rPr lang="en-US" sz="4050" b="1" dirty="0">
                <a:solidFill>
                  <a:srgbClr val="FFFFFF"/>
                </a:solidFill>
                <a:latin typeface="Poppins" pitchFamily="2" charset="77"/>
                <a:cs typeface="Poppins" pitchFamily="2" charset="77"/>
              </a:rPr>
              <a:t>in the Digital Media Era</a:t>
            </a:r>
            <a:endParaRPr lang="en-US" sz="4050" b="1" dirty="0">
              <a:latin typeface="Poppins" pitchFamily="2" charset="77"/>
              <a:cs typeface="Poppins" pitchFamily="2" charset="77"/>
            </a:endParaRPr>
          </a:p>
        </p:txBody>
      </p:sp>
      <p:sp>
        <p:nvSpPr>
          <p:cNvPr id="8" name="Rectangle 7">
            <a:extLst>
              <a:ext uri="{FF2B5EF4-FFF2-40B4-BE49-F238E27FC236}">
                <a16:creationId xmlns:a16="http://schemas.microsoft.com/office/drawing/2014/main" id="{7CF37BDD-02E3-1018-4EB0-7EE64682BE2D}"/>
              </a:ext>
            </a:extLst>
          </p:cNvPr>
          <p:cNvSpPr/>
          <p:nvPr/>
        </p:nvSpPr>
        <p:spPr>
          <a:xfrm>
            <a:off x="2095615" y="3898373"/>
            <a:ext cx="8007523" cy="613253"/>
          </a:xfrm>
          <a:prstGeom prst="rect">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solidFill>
                <a:schemeClr val="accent6">
                  <a:lumMod val="50000"/>
                </a:schemeClr>
              </a:solidFill>
            </a:endParaRPr>
          </a:p>
        </p:txBody>
      </p:sp>
      <p:sp>
        <p:nvSpPr>
          <p:cNvPr id="9" name="TextBox 8">
            <a:extLst>
              <a:ext uri="{FF2B5EF4-FFF2-40B4-BE49-F238E27FC236}">
                <a16:creationId xmlns:a16="http://schemas.microsoft.com/office/drawing/2014/main" id="{CAA15431-C8D5-0D55-AC46-8B59E39D8927}"/>
              </a:ext>
            </a:extLst>
          </p:cNvPr>
          <p:cNvSpPr txBox="1"/>
          <p:nvPr/>
        </p:nvSpPr>
        <p:spPr>
          <a:xfrm>
            <a:off x="2089867" y="3980358"/>
            <a:ext cx="8006518" cy="45089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spcBef>
                <a:spcPts val="0"/>
              </a:spcBef>
            </a:pPr>
            <a:r>
              <a:rPr lang="en-US" sz="2130" b="1" dirty="0">
                <a:latin typeface="Poppins SemiBold" pitchFamily="2" charset="77"/>
                <a:cs typeface="Poppins SemiBold" pitchFamily="2" charset="77"/>
              </a:rPr>
              <a:t>Expanding Reach Through SEO + Compelling Content</a:t>
            </a:r>
          </a:p>
        </p:txBody>
      </p:sp>
      <p:pic>
        <p:nvPicPr>
          <p:cNvPr id="11" name="Picture 10" descr="A picture containing text, clipart&#10;&#10;Description automatically generated">
            <a:extLst>
              <a:ext uri="{FF2B5EF4-FFF2-40B4-BE49-F238E27FC236}">
                <a16:creationId xmlns:a16="http://schemas.microsoft.com/office/drawing/2014/main" id="{E9FDC8CE-E0BE-8F66-73D3-05AD58F48DE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84462" y="5382386"/>
            <a:ext cx="2894665" cy="613252"/>
          </a:xfrm>
          <a:prstGeom prst="rect">
            <a:avLst/>
          </a:prstGeom>
        </p:spPr>
      </p:pic>
      <p:pic>
        <p:nvPicPr>
          <p:cNvPr id="3" name="Graphic 2">
            <a:extLst>
              <a:ext uri="{FF2B5EF4-FFF2-40B4-BE49-F238E27FC236}">
                <a16:creationId xmlns:a16="http://schemas.microsoft.com/office/drawing/2014/main" id="{A62A0D1C-0912-98A5-9D8B-9D24F15CC15B}"/>
              </a:ext>
            </a:extLst>
          </p:cNvPr>
          <p:cNvPicPr>
            <a:picLocks noChangeAspect="1"/>
          </p:cNvPicPr>
          <p:nvPr/>
        </p:nvPicPr>
        <p:blipFill rotWithShape="1">
          <a:blip r:embed="rId6">
            <a:lum bright="100000"/>
            <a:extLst>
              <a:ext uri="{96DAC541-7B7A-43D3-8B79-37D633B846F1}">
                <asvg:svgBlip xmlns:asvg="http://schemas.microsoft.com/office/drawing/2016/SVG/main" r:embed="rId7"/>
              </a:ext>
            </a:extLst>
          </a:blip>
          <a:srcRect t="29500" b="30850"/>
          <a:stretch/>
        </p:blipFill>
        <p:spPr>
          <a:xfrm>
            <a:off x="5098339" y="917472"/>
            <a:ext cx="1995322" cy="791143"/>
          </a:xfrm>
          <a:prstGeom prst="rect">
            <a:avLst/>
          </a:prstGeom>
        </p:spPr>
      </p:pic>
    </p:spTree>
    <p:extLst>
      <p:ext uri="{BB962C8B-B14F-4D97-AF65-F5344CB8AC3E}">
        <p14:creationId xmlns:p14="http://schemas.microsoft.com/office/powerpoint/2010/main" val="2111469558"/>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F0E69-AC2F-2C2D-6544-7ACE4C5E2E63}"/>
              </a:ext>
            </a:extLst>
          </p:cNvPr>
          <p:cNvSpPr>
            <a:spLocks noGrp="1"/>
          </p:cNvSpPr>
          <p:nvPr>
            <p:ph type="title" idx="4294967295"/>
          </p:nvPr>
        </p:nvSpPr>
        <p:spPr>
          <a:xfrm>
            <a:off x="548640" y="457200"/>
            <a:ext cx="11733213" cy="823913"/>
          </a:xfrm>
        </p:spPr>
        <p:txBody>
          <a:bodyPr lIns="0" tIns="0" anchor="t">
            <a:normAutofit/>
          </a:bodyPr>
          <a:lstStyle/>
          <a:p>
            <a:r>
              <a:rPr lang="en-US" sz="4000" dirty="0">
                <a:solidFill>
                  <a:schemeClr val="bg2"/>
                </a:solidFill>
              </a:rPr>
              <a:t>Organic Search Rankings</a:t>
            </a:r>
          </a:p>
        </p:txBody>
      </p:sp>
      <p:sp>
        <p:nvSpPr>
          <p:cNvPr id="3" name="Content Placeholder 2">
            <a:extLst>
              <a:ext uri="{FF2B5EF4-FFF2-40B4-BE49-F238E27FC236}">
                <a16:creationId xmlns:a16="http://schemas.microsoft.com/office/drawing/2014/main" id="{F2DA0C72-4AED-7247-3420-90358BEF6063}"/>
              </a:ext>
            </a:extLst>
          </p:cNvPr>
          <p:cNvSpPr>
            <a:spLocks noGrp="1"/>
          </p:cNvSpPr>
          <p:nvPr>
            <p:ph sz="quarter" idx="4294967295"/>
          </p:nvPr>
        </p:nvSpPr>
        <p:spPr>
          <a:xfrm>
            <a:off x="548640" y="1280160"/>
            <a:ext cx="7473950" cy="4883609"/>
          </a:xfrm>
        </p:spPr>
        <p:txBody>
          <a:bodyPr vert="horz" lIns="0" tIns="0" rIns="91440" bIns="45720" rtlCol="0" anchor="t">
            <a:noAutofit/>
          </a:bodyPr>
          <a:lstStyle/>
          <a:p>
            <a:pPr marL="227965" indent="-227965">
              <a:lnSpc>
                <a:spcPct val="100000"/>
              </a:lnSpc>
            </a:pPr>
            <a:r>
              <a:rPr lang="en-US" sz="1800" dirty="0">
                <a:solidFill>
                  <a:schemeClr val="bg1"/>
                </a:solidFill>
                <a:latin typeface="Poppins"/>
                <a:cs typeface="Poppins"/>
              </a:rPr>
              <a:t>In December 2022, the blog ranked in the top 100 Google results for </a:t>
            </a:r>
            <a:r>
              <a:rPr lang="en-US" sz="1800" b="1" dirty="0">
                <a:solidFill>
                  <a:schemeClr val="bg2"/>
                </a:solidFill>
                <a:latin typeface="Poppins"/>
                <a:cs typeface="Poppins"/>
              </a:rPr>
              <a:t>973 search terms </a:t>
            </a:r>
            <a:r>
              <a:rPr lang="en-US" sz="1800" dirty="0">
                <a:solidFill>
                  <a:schemeClr val="bg1"/>
                </a:solidFill>
                <a:latin typeface="Poppins"/>
                <a:cs typeface="Poppins"/>
              </a:rPr>
              <a:t>in the United States.</a:t>
            </a:r>
          </a:p>
          <a:p>
            <a:pPr marL="227965" indent="-227965">
              <a:lnSpc>
                <a:spcPct val="100000"/>
              </a:lnSpc>
            </a:pPr>
            <a:r>
              <a:rPr lang="en-US" sz="1800" dirty="0">
                <a:solidFill>
                  <a:schemeClr val="bg1"/>
                </a:solidFill>
                <a:latin typeface="Poppins"/>
                <a:cs typeface="Poppins"/>
              </a:rPr>
              <a:t>As of December 2023, the blog ranks in the top 100 Google results for </a:t>
            </a:r>
            <a:r>
              <a:rPr lang="en-US" sz="1800" b="1" dirty="0">
                <a:solidFill>
                  <a:schemeClr val="bg2"/>
                </a:solidFill>
                <a:latin typeface="Poppins"/>
                <a:cs typeface="Poppins"/>
              </a:rPr>
              <a:t>2,882 search terms </a:t>
            </a:r>
            <a:r>
              <a:rPr lang="en-US" sz="1800" dirty="0">
                <a:solidFill>
                  <a:schemeClr val="bg1"/>
                </a:solidFill>
                <a:latin typeface="Poppins"/>
                <a:cs typeface="Poppins"/>
              </a:rPr>
              <a:t>in the United States, most of which are unbranded terms that make a particularly strong impact on awareness and organic search traffic volume.</a:t>
            </a:r>
          </a:p>
          <a:p>
            <a:pPr marL="227965" indent="-227965">
              <a:lnSpc>
                <a:spcPct val="100000"/>
              </a:lnSpc>
            </a:pPr>
            <a:r>
              <a:rPr lang="en-US" sz="1800" dirty="0">
                <a:solidFill>
                  <a:schemeClr val="bg1"/>
                </a:solidFill>
                <a:latin typeface="Poppins"/>
                <a:cs typeface="Poppins"/>
              </a:rPr>
              <a:t>The blog also ranks in the top 10 for 250 keywords, meaning Synopsys’ blog is on the first page of the Google results. This includes a couple dozen #1 overall rankings across multiple topics and product areas, including:</a:t>
            </a:r>
          </a:p>
        </p:txBody>
      </p:sp>
      <p:pic>
        <p:nvPicPr>
          <p:cNvPr id="21" name="Picture Placeholder 20">
            <a:extLst>
              <a:ext uri="{FF2B5EF4-FFF2-40B4-BE49-F238E27FC236}">
                <a16:creationId xmlns:a16="http://schemas.microsoft.com/office/drawing/2014/main" id="{A525D6A8-CA88-5E76-383E-BD61642C03B6}"/>
              </a:ext>
            </a:extLst>
          </p:cNvPr>
          <p:cNvPicPr>
            <a:picLocks noGrp="1" noChangeAspect="1"/>
          </p:cNvPicPr>
          <p:nvPr>
            <p:ph type="pic" sz="quarter" idx="4294967295"/>
          </p:nvPr>
        </p:nvPicPr>
        <p:blipFill>
          <a:blip r:embed="rId2"/>
          <a:srcRect t="2053" b="2053"/>
          <a:stretch/>
        </p:blipFill>
        <p:spPr>
          <a:xfrm>
            <a:off x="8022590" y="970649"/>
            <a:ext cx="3994150" cy="5324475"/>
          </a:xfrm>
          <a:prstGeom prst="rect">
            <a:avLst/>
          </a:prstGeom>
          <a:ln>
            <a:noFill/>
          </a:ln>
          <a:effectLst>
            <a:outerShdw blurRad="292100" dist="139700" dir="2700000" algn="tl" rotWithShape="0">
              <a:srgbClr val="333333">
                <a:alpha val="65000"/>
              </a:srgbClr>
            </a:outerShdw>
          </a:effectLst>
        </p:spPr>
      </p:pic>
      <p:sp>
        <p:nvSpPr>
          <p:cNvPr id="5" name="Content Placeholder 2">
            <a:extLst>
              <a:ext uri="{FF2B5EF4-FFF2-40B4-BE49-F238E27FC236}">
                <a16:creationId xmlns:a16="http://schemas.microsoft.com/office/drawing/2014/main" id="{D88CC5A5-6E7D-5DAB-8F91-495EDEED22EB}"/>
              </a:ext>
            </a:extLst>
          </p:cNvPr>
          <p:cNvSpPr txBox="1">
            <a:spLocks/>
          </p:cNvSpPr>
          <p:nvPr/>
        </p:nvSpPr>
        <p:spPr>
          <a:xfrm>
            <a:off x="906843" y="4391844"/>
            <a:ext cx="6667500" cy="1468119"/>
          </a:xfrm>
          <a:prstGeom prst="rect">
            <a:avLst/>
          </a:prstGeom>
        </p:spPr>
        <p:txBody>
          <a:bodyPr vert="horz" lIns="91440" tIns="45720" rIns="91440" bIns="45720" numCol="2" rtlCol="0" anchor="t">
            <a:normAutofit/>
          </a:bodyPr>
          <a:lstStyle>
            <a:lvl1pPr marL="228597" indent="-228597" algn="l" defTabSz="914389" rtl="0" eaLnBrk="1" latinLnBrk="0" hangingPunct="1">
              <a:lnSpc>
                <a:spcPct val="90000"/>
              </a:lnSpc>
              <a:spcBef>
                <a:spcPts val="1000"/>
              </a:spcBef>
              <a:buFont typeface="Arial" panose="020B0604020202020204" pitchFamily="34" charset="0"/>
              <a:buChar char="•"/>
              <a:defRPr sz="2800" b="0" i="0" kern="1200">
                <a:solidFill>
                  <a:schemeClr val="tx2"/>
                </a:solidFill>
                <a:latin typeface="Poppins" pitchFamily="2" charset="77"/>
                <a:ea typeface="+mn-ea"/>
                <a:cs typeface="Poppins" pitchFamily="2" charset="77"/>
              </a:defRPr>
            </a:lvl1pPr>
            <a:lvl2pPr marL="685791" indent="-228597" algn="l" defTabSz="914389" rtl="0" eaLnBrk="1" latinLnBrk="0" hangingPunct="1">
              <a:lnSpc>
                <a:spcPct val="90000"/>
              </a:lnSpc>
              <a:spcBef>
                <a:spcPts val="500"/>
              </a:spcBef>
              <a:buFont typeface="Arial" panose="020B0604020202020204" pitchFamily="34" charset="0"/>
              <a:buChar char="•"/>
              <a:defRPr sz="2400" b="0" i="0" kern="1200">
                <a:solidFill>
                  <a:schemeClr val="tx2"/>
                </a:solidFill>
                <a:latin typeface="Poppins" pitchFamily="2" charset="77"/>
                <a:ea typeface="+mn-ea"/>
                <a:cs typeface="Poppins" pitchFamily="2" charset="77"/>
              </a:defRPr>
            </a:lvl2pPr>
            <a:lvl3pPr marL="1142986" indent="-228597" algn="l" defTabSz="914389" rtl="0" eaLnBrk="1" latinLnBrk="0" hangingPunct="1">
              <a:lnSpc>
                <a:spcPct val="90000"/>
              </a:lnSpc>
              <a:spcBef>
                <a:spcPts val="500"/>
              </a:spcBef>
              <a:buFont typeface="Arial" panose="020B0604020202020204" pitchFamily="34" charset="0"/>
              <a:buChar char="•"/>
              <a:defRPr sz="2000" b="0" i="0" kern="1200">
                <a:solidFill>
                  <a:schemeClr val="tx2"/>
                </a:solidFill>
                <a:latin typeface="Poppins" pitchFamily="2" charset="77"/>
                <a:ea typeface="+mn-ea"/>
                <a:cs typeface="Poppins" pitchFamily="2" charset="77"/>
              </a:defRPr>
            </a:lvl3pPr>
            <a:lvl4pPr marL="1600180" indent="-228597" algn="l" defTabSz="914389" rtl="0" eaLnBrk="1" latinLnBrk="0" hangingPunct="1">
              <a:lnSpc>
                <a:spcPct val="90000"/>
              </a:lnSpc>
              <a:spcBef>
                <a:spcPts val="500"/>
              </a:spcBef>
              <a:buFont typeface="Arial" panose="020B0604020202020204" pitchFamily="34" charset="0"/>
              <a:buChar char="•"/>
              <a:defRPr sz="1800" b="0" i="0" kern="1200">
                <a:solidFill>
                  <a:schemeClr val="tx2"/>
                </a:solidFill>
                <a:latin typeface="Poppins" pitchFamily="2" charset="77"/>
                <a:ea typeface="+mn-ea"/>
                <a:cs typeface="Poppins" pitchFamily="2" charset="77"/>
              </a:defRPr>
            </a:lvl4pPr>
            <a:lvl5pPr marL="2057374" indent="-228597" algn="l" defTabSz="914389" rtl="0" eaLnBrk="1" latinLnBrk="0" hangingPunct="1">
              <a:lnSpc>
                <a:spcPct val="90000"/>
              </a:lnSpc>
              <a:spcBef>
                <a:spcPts val="500"/>
              </a:spcBef>
              <a:buFont typeface="Arial" panose="020B0604020202020204" pitchFamily="34" charset="0"/>
              <a:buChar char="•"/>
              <a:defRPr sz="1800" b="0" i="0" kern="1200">
                <a:solidFill>
                  <a:schemeClr val="tx2"/>
                </a:solidFill>
                <a:latin typeface="Poppins" pitchFamily="2" charset="77"/>
                <a:ea typeface="+mn-ea"/>
                <a:cs typeface="Poppins" pitchFamily="2" charset="77"/>
              </a:defRPr>
            </a:lvl5pPr>
            <a:lvl6pPr marL="2514569"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4"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8"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a:buClr>
                <a:schemeClr val="bg1"/>
              </a:buClr>
            </a:pPr>
            <a:r>
              <a:rPr lang="en-US" sz="1800" b="1" dirty="0">
                <a:solidFill>
                  <a:schemeClr val="bg2"/>
                </a:solidFill>
                <a:latin typeface="Poppins"/>
                <a:cs typeface="Poppins"/>
              </a:rPr>
              <a:t>Counterfeit chips</a:t>
            </a:r>
            <a:endParaRPr lang="en-US" dirty="0">
              <a:solidFill>
                <a:schemeClr val="bg2"/>
              </a:solidFill>
              <a:latin typeface="Poppins"/>
              <a:cs typeface="Poppins"/>
            </a:endParaRPr>
          </a:p>
          <a:p>
            <a:pPr marL="227965" indent="-227965">
              <a:buClr>
                <a:schemeClr val="bg1"/>
              </a:buClr>
            </a:pPr>
            <a:r>
              <a:rPr lang="en-US" sz="1800" b="1" dirty="0">
                <a:solidFill>
                  <a:schemeClr val="bg2"/>
                </a:solidFill>
                <a:latin typeface="Poppins"/>
                <a:cs typeface="Poppins"/>
              </a:rPr>
              <a:t>Fake chip</a:t>
            </a:r>
          </a:p>
          <a:p>
            <a:pPr marL="227965" indent="-227965">
              <a:buClr>
                <a:schemeClr val="bg1"/>
              </a:buClr>
            </a:pPr>
            <a:r>
              <a:rPr lang="en-US" sz="1800" b="1" dirty="0">
                <a:solidFill>
                  <a:schemeClr val="bg2"/>
                </a:solidFill>
                <a:latin typeface="Poppins"/>
                <a:cs typeface="Poppins"/>
              </a:rPr>
              <a:t>AMS verification</a:t>
            </a:r>
          </a:p>
          <a:p>
            <a:pPr marL="227965" indent="-227965">
              <a:buClr>
                <a:schemeClr val="bg1"/>
              </a:buClr>
            </a:pPr>
            <a:r>
              <a:rPr lang="en-US" sz="1800" b="1" dirty="0">
                <a:solidFill>
                  <a:schemeClr val="bg2"/>
                </a:solidFill>
                <a:latin typeface="Poppins"/>
                <a:cs typeface="Poppins"/>
              </a:rPr>
              <a:t>Reset domain crossing</a:t>
            </a:r>
          </a:p>
          <a:p>
            <a:pPr marL="227965" indent="-227965">
              <a:buClr>
                <a:schemeClr val="bg1"/>
              </a:buClr>
            </a:pPr>
            <a:r>
              <a:rPr lang="en-US" sz="1800" b="1" dirty="0">
                <a:solidFill>
                  <a:schemeClr val="bg2"/>
                </a:solidFill>
                <a:latin typeface="Poppins"/>
                <a:cs typeface="Poppins"/>
              </a:rPr>
              <a:t>SoCs cars</a:t>
            </a:r>
          </a:p>
          <a:p>
            <a:pPr marL="227965" indent="-227965">
              <a:buClr>
                <a:schemeClr val="bg1"/>
              </a:buClr>
            </a:pPr>
            <a:r>
              <a:rPr lang="en-US" sz="1800" b="1" dirty="0">
                <a:solidFill>
                  <a:schemeClr val="bg2"/>
                </a:solidFill>
                <a:latin typeface="Poppins"/>
                <a:cs typeface="Poppins"/>
              </a:rPr>
              <a:t>Multi die</a:t>
            </a:r>
          </a:p>
          <a:p>
            <a:pPr marL="227965" indent="-227965">
              <a:buClr>
                <a:schemeClr val="bg1"/>
              </a:buClr>
            </a:pPr>
            <a:r>
              <a:rPr lang="en-US" sz="1800" b="1" dirty="0">
                <a:solidFill>
                  <a:schemeClr val="bg2"/>
                </a:solidFill>
                <a:latin typeface="Poppins"/>
                <a:cs typeface="Poppins"/>
              </a:rPr>
              <a:t>Co-packaged optics</a:t>
            </a:r>
          </a:p>
          <a:p>
            <a:pPr marL="227965" indent="-227965">
              <a:buClr>
                <a:schemeClr val="bg1"/>
              </a:buClr>
            </a:pPr>
            <a:r>
              <a:rPr lang="en-US" sz="1800" b="1" dirty="0">
                <a:solidFill>
                  <a:schemeClr val="bg2"/>
                </a:solidFill>
                <a:latin typeface="Poppins"/>
                <a:cs typeface="Poppins"/>
              </a:rPr>
              <a:t>OTA security</a:t>
            </a:r>
          </a:p>
        </p:txBody>
      </p:sp>
      <p:sp>
        <p:nvSpPr>
          <p:cNvPr id="4" name="Rectangle 3">
            <a:extLst>
              <a:ext uri="{FF2B5EF4-FFF2-40B4-BE49-F238E27FC236}">
                <a16:creationId xmlns:a16="http://schemas.microsoft.com/office/drawing/2014/main" id="{06FB155F-C2A9-014B-39C0-D7AFEF4FE8A2}"/>
              </a:ext>
            </a:extLst>
          </p:cNvPr>
          <p:cNvSpPr/>
          <p:nvPr/>
        </p:nvSpPr>
        <p:spPr>
          <a:xfrm>
            <a:off x="8730268" y="1687588"/>
            <a:ext cx="3205018" cy="600364"/>
          </a:xfrm>
          <a:prstGeom prst="rect">
            <a:avLst/>
          </a:prstGeom>
          <a:solidFill>
            <a:srgbClr val="FFFF00">
              <a:alpha val="2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878698022"/>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CA19-20CD-4D65-DB61-E0834F0DDE0B}"/>
              </a:ext>
            </a:extLst>
          </p:cNvPr>
          <p:cNvSpPr>
            <a:spLocks noGrp="1"/>
          </p:cNvSpPr>
          <p:nvPr>
            <p:ph type="title" idx="4294967295"/>
          </p:nvPr>
        </p:nvSpPr>
        <p:spPr>
          <a:xfrm>
            <a:off x="548640" y="457200"/>
            <a:ext cx="11733213" cy="823913"/>
          </a:xfrm>
        </p:spPr>
        <p:txBody>
          <a:bodyPr lIns="0" tIns="0" anchor="t">
            <a:normAutofit/>
          </a:bodyPr>
          <a:lstStyle/>
          <a:p>
            <a:r>
              <a:rPr lang="en-US" sz="4000" dirty="0">
                <a:solidFill>
                  <a:schemeClr val="bg2"/>
                </a:solidFill>
              </a:rPr>
              <a:t>Quality, Not Just Quantity</a:t>
            </a:r>
          </a:p>
        </p:txBody>
      </p:sp>
      <p:sp>
        <p:nvSpPr>
          <p:cNvPr id="3" name="Content Placeholder 2">
            <a:extLst>
              <a:ext uri="{FF2B5EF4-FFF2-40B4-BE49-F238E27FC236}">
                <a16:creationId xmlns:a16="http://schemas.microsoft.com/office/drawing/2014/main" id="{FAD422DA-D060-687F-04EE-939E5C073B3D}"/>
              </a:ext>
            </a:extLst>
          </p:cNvPr>
          <p:cNvSpPr>
            <a:spLocks noGrp="1"/>
          </p:cNvSpPr>
          <p:nvPr>
            <p:ph sz="quarter" idx="4294967295"/>
          </p:nvPr>
        </p:nvSpPr>
        <p:spPr>
          <a:xfrm>
            <a:off x="548640" y="1280160"/>
            <a:ext cx="8527121" cy="5324475"/>
          </a:xfrm>
        </p:spPr>
        <p:txBody>
          <a:bodyPr vert="horz" lIns="0" tIns="0" rIns="91440" bIns="45720" rtlCol="0" anchor="t">
            <a:noAutofit/>
          </a:bodyPr>
          <a:lstStyle/>
          <a:p>
            <a:pPr marL="227965" indent="-227965">
              <a:lnSpc>
                <a:spcPct val="100000"/>
              </a:lnSpc>
              <a:spcBef>
                <a:spcPts val="1600"/>
              </a:spcBef>
            </a:pPr>
            <a:r>
              <a:rPr lang="en-US" sz="1800" dirty="0">
                <a:solidFill>
                  <a:schemeClr val="bg1"/>
                </a:solidFill>
                <a:latin typeface="Poppins"/>
                <a:cs typeface="Poppins"/>
              </a:rPr>
              <a:t>In addition to leading the way in traffic growth, organic search sets a higher standard for </a:t>
            </a:r>
            <a:r>
              <a:rPr lang="en-US" sz="1800" b="1" i="1" dirty="0">
                <a:solidFill>
                  <a:schemeClr val="bg1"/>
                </a:solidFill>
                <a:latin typeface="Poppins"/>
                <a:cs typeface="Poppins"/>
              </a:rPr>
              <a:t>quality of traffic</a:t>
            </a:r>
            <a:r>
              <a:rPr lang="en-US" sz="1800" dirty="0">
                <a:solidFill>
                  <a:schemeClr val="bg1"/>
                </a:solidFill>
                <a:latin typeface="Poppins"/>
                <a:cs typeface="Poppins"/>
              </a:rPr>
              <a:t>, or how engaged blog visitors are:</a:t>
            </a:r>
          </a:p>
          <a:p>
            <a:pPr marL="685165" lvl="1" indent="-227965">
              <a:lnSpc>
                <a:spcPct val="100000"/>
              </a:lnSpc>
            </a:pPr>
            <a:r>
              <a:rPr lang="en-US" sz="1800" u="sng" dirty="0">
                <a:solidFill>
                  <a:schemeClr val="bg1"/>
                </a:solidFill>
                <a:latin typeface="Poppins"/>
                <a:cs typeface="Poppins"/>
              </a:rPr>
              <a:t>Average Bounce Rate	</a:t>
            </a:r>
            <a:r>
              <a:rPr lang="en-US" sz="1600" i="1" u="sng" dirty="0">
                <a:solidFill>
                  <a:schemeClr val="bg1"/>
                </a:solidFill>
                <a:latin typeface="Poppins"/>
                <a:cs typeface="Poppins"/>
              </a:rPr>
              <a:t>(Lower Is Better)</a:t>
            </a:r>
          </a:p>
          <a:p>
            <a:pPr marL="1142365" lvl="2" indent="-227965">
              <a:lnSpc>
                <a:spcPct val="100000"/>
              </a:lnSpc>
              <a:buClr>
                <a:schemeClr val="bg1"/>
              </a:buClr>
            </a:pPr>
            <a:r>
              <a:rPr lang="en-US" sz="1600" b="1" dirty="0">
                <a:solidFill>
                  <a:schemeClr val="bg2"/>
                </a:solidFill>
                <a:latin typeface="Poppins"/>
                <a:cs typeface="Poppins"/>
              </a:rPr>
              <a:t>Organic Search: 	69%</a:t>
            </a:r>
          </a:p>
          <a:p>
            <a:pPr marL="1142365" lvl="2" indent="-227965">
              <a:lnSpc>
                <a:spcPct val="100000"/>
              </a:lnSpc>
            </a:pPr>
            <a:r>
              <a:rPr lang="en-US" sz="1600" dirty="0">
                <a:solidFill>
                  <a:schemeClr val="bg1"/>
                </a:solidFill>
                <a:latin typeface="Poppins"/>
                <a:cs typeface="Poppins"/>
              </a:rPr>
              <a:t>Social Networks:	90.8%</a:t>
            </a:r>
          </a:p>
          <a:p>
            <a:pPr marL="1142365" lvl="2" indent="-227965">
              <a:lnSpc>
                <a:spcPct val="100000"/>
              </a:lnSpc>
            </a:pPr>
            <a:r>
              <a:rPr lang="en-US" sz="1600" dirty="0">
                <a:solidFill>
                  <a:schemeClr val="bg1"/>
                </a:solidFill>
                <a:latin typeface="Poppins"/>
                <a:cs typeface="Poppins"/>
              </a:rPr>
              <a:t>Referrals: 		80%</a:t>
            </a:r>
          </a:p>
          <a:p>
            <a:pPr marL="685165" lvl="1" indent="-227965">
              <a:lnSpc>
                <a:spcPct val="100000"/>
              </a:lnSpc>
            </a:pPr>
            <a:r>
              <a:rPr lang="en-US" sz="1800" u="sng" dirty="0">
                <a:solidFill>
                  <a:schemeClr val="bg1"/>
                </a:solidFill>
                <a:latin typeface="Poppins"/>
                <a:cs typeface="Poppins"/>
              </a:rPr>
              <a:t>Average Time on Site	</a:t>
            </a:r>
            <a:r>
              <a:rPr lang="en-US" sz="1600" i="1" u="sng" dirty="0">
                <a:solidFill>
                  <a:schemeClr val="bg1"/>
                </a:solidFill>
                <a:latin typeface="Poppins"/>
                <a:cs typeface="Poppins"/>
              </a:rPr>
              <a:t>(Higher Is Better)</a:t>
            </a:r>
          </a:p>
          <a:p>
            <a:pPr marL="1142365" lvl="2" indent="-227965">
              <a:lnSpc>
                <a:spcPct val="100000"/>
              </a:lnSpc>
              <a:buClr>
                <a:schemeClr val="bg1"/>
              </a:buClr>
            </a:pPr>
            <a:r>
              <a:rPr lang="en-US" sz="1600" b="1" dirty="0">
                <a:solidFill>
                  <a:schemeClr val="bg2"/>
                </a:solidFill>
                <a:latin typeface="Poppins"/>
                <a:cs typeface="Poppins"/>
              </a:rPr>
              <a:t>Organic Search: 	2:38</a:t>
            </a:r>
          </a:p>
          <a:p>
            <a:pPr marL="1142365" lvl="2" indent="-227965">
              <a:lnSpc>
                <a:spcPct val="100000"/>
              </a:lnSpc>
            </a:pPr>
            <a:r>
              <a:rPr lang="en-US" sz="1600" dirty="0">
                <a:solidFill>
                  <a:schemeClr val="bg1"/>
                </a:solidFill>
                <a:latin typeface="Poppins"/>
                <a:cs typeface="Poppins"/>
              </a:rPr>
              <a:t>Social Networks:	1:09</a:t>
            </a:r>
          </a:p>
          <a:p>
            <a:pPr marL="1142365" lvl="2" indent="-227965">
              <a:lnSpc>
                <a:spcPct val="100000"/>
              </a:lnSpc>
            </a:pPr>
            <a:r>
              <a:rPr lang="en-US" sz="1600" dirty="0">
                <a:solidFill>
                  <a:schemeClr val="bg1"/>
                </a:solidFill>
                <a:latin typeface="Poppins"/>
                <a:cs typeface="Poppins"/>
              </a:rPr>
              <a:t>Referrals: 		1:21</a:t>
            </a:r>
          </a:p>
          <a:p>
            <a:pPr marL="227965" indent="-227965">
              <a:lnSpc>
                <a:spcPct val="100000"/>
              </a:lnSpc>
              <a:spcBef>
                <a:spcPts val="1600"/>
              </a:spcBef>
            </a:pPr>
            <a:r>
              <a:rPr lang="en-US" sz="1800" dirty="0">
                <a:solidFill>
                  <a:schemeClr val="bg1"/>
                </a:solidFill>
                <a:latin typeface="Poppins"/>
                <a:cs typeface="Poppins"/>
              </a:rPr>
              <a:t>Our work on Synopsys’ blog exposes them to a new, broader audience that </a:t>
            </a:r>
            <a:r>
              <a:rPr lang="en-US" sz="1800" b="1" i="1" dirty="0">
                <a:solidFill>
                  <a:schemeClr val="bg1"/>
                </a:solidFill>
                <a:latin typeface="Poppins"/>
                <a:cs typeface="Poppins"/>
              </a:rPr>
              <a:t>stays</a:t>
            </a:r>
            <a:r>
              <a:rPr lang="en-US" sz="1800" dirty="0">
                <a:solidFill>
                  <a:schemeClr val="bg1"/>
                </a:solidFill>
                <a:latin typeface="Poppins"/>
                <a:cs typeface="Poppins"/>
              </a:rPr>
              <a:t> on the blog and </a:t>
            </a:r>
            <a:r>
              <a:rPr lang="en-US" sz="1800" b="1" i="1" dirty="0">
                <a:solidFill>
                  <a:schemeClr val="bg1"/>
                </a:solidFill>
                <a:latin typeface="Poppins"/>
                <a:cs typeface="Poppins"/>
              </a:rPr>
              <a:t>reads</a:t>
            </a:r>
            <a:r>
              <a:rPr lang="en-US" sz="1800" dirty="0">
                <a:solidFill>
                  <a:schemeClr val="bg1"/>
                </a:solidFill>
                <a:latin typeface="Poppins"/>
                <a:cs typeface="Poppins"/>
              </a:rPr>
              <a:t> high-quality content about Synopsys’ technologies and partnerships.</a:t>
            </a:r>
          </a:p>
          <a:p>
            <a:pPr marL="227965" indent="-227965">
              <a:lnSpc>
                <a:spcPct val="100000"/>
              </a:lnSpc>
              <a:spcBef>
                <a:spcPts val="1600"/>
              </a:spcBef>
            </a:pPr>
            <a:r>
              <a:rPr lang="en-US" sz="1800" dirty="0">
                <a:solidFill>
                  <a:schemeClr val="bg1"/>
                </a:solidFill>
                <a:latin typeface="Poppins"/>
                <a:cs typeface="Poppins"/>
              </a:rPr>
              <a:t>Every customer, journalist, or potential employee’s journey starts online; our renovation of Synopsys’ digital footprint means no missed opportunities as these stakeholders meet and get to know Synopsys.</a:t>
            </a:r>
          </a:p>
        </p:txBody>
      </p:sp>
    </p:spTree>
    <p:extLst>
      <p:ext uri="{BB962C8B-B14F-4D97-AF65-F5344CB8AC3E}">
        <p14:creationId xmlns:p14="http://schemas.microsoft.com/office/powerpoint/2010/main" val="1208321339"/>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 name="TextBox 16">
            <a:extLst>
              <a:ext uri="{FF2B5EF4-FFF2-40B4-BE49-F238E27FC236}">
                <a16:creationId xmlns:a16="http://schemas.microsoft.com/office/drawing/2014/main" id="{D12FD71D-496E-4425-5C84-F8ADD7456BA6}"/>
              </a:ext>
            </a:extLst>
          </p:cNvPr>
          <p:cNvSpPr txBox="1"/>
          <p:nvPr/>
        </p:nvSpPr>
        <p:spPr>
          <a:xfrm>
            <a:off x="9790521" y="6306382"/>
            <a:ext cx="2279559" cy="325089"/>
          </a:xfrm>
          <a:prstGeom prst="rect">
            <a:avLst/>
          </a:prstGeom>
          <a:noFill/>
        </p:spPr>
        <p:txBody>
          <a:bodyPr wrap="square" rtlCol="0">
            <a:spAutoFit/>
          </a:bodyPr>
          <a:lstStyle/>
          <a:p>
            <a:pPr>
              <a:lnSpc>
                <a:spcPct val="150000"/>
              </a:lnSpc>
            </a:pPr>
            <a:r>
              <a:rPr lang="en-US" sz="1100" spc="30" dirty="0">
                <a:solidFill>
                  <a:srgbClr val="689ACF"/>
                </a:solidFill>
                <a:latin typeface="Poppins" pitchFamily="2" charset="77"/>
                <a:cs typeface="Poppins" pitchFamily="2" charset="77"/>
              </a:rPr>
              <a:t>©</a:t>
            </a:r>
            <a:r>
              <a:rPr lang="en-US" sz="1050" dirty="0">
                <a:solidFill>
                  <a:srgbClr val="689ACF"/>
                </a:solidFill>
                <a:latin typeface="Poppins" pitchFamily="2" charset="77"/>
                <a:cs typeface="Poppins" pitchFamily="2" charset="77"/>
              </a:rPr>
              <a:t>2024 The Hoffman Agency</a:t>
            </a:r>
          </a:p>
        </p:txBody>
      </p:sp>
      <p:pic>
        <p:nvPicPr>
          <p:cNvPr id="14" name="Graphic 13">
            <a:extLst>
              <a:ext uri="{FF2B5EF4-FFF2-40B4-BE49-F238E27FC236}">
                <a16:creationId xmlns:a16="http://schemas.microsoft.com/office/drawing/2014/main" id="{744CC8C8-0E5C-2D96-7848-30D8FD467FBC}"/>
              </a:ext>
            </a:extLst>
          </p:cNvPr>
          <p:cNvPicPr>
            <a:picLocks noChangeAspect="1"/>
          </p:cNvPicPr>
          <p:nvPr/>
        </p:nvPicPr>
        <p:blipFill rotWithShape="1">
          <a:blip r:embed="rId3">
            <a:alphaModFix/>
            <a:extLst>
              <a:ext uri="{96DAC541-7B7A-43D3-8B79-37D633B846F1}">
                <asvg:svgBlip xmlns:asvg="http://schemas.microsoft.com/office/drawing/2016/SVG/main" r:embed="rId4"/>
              </a:ext>
            </a:extLst>
          </a:blip>
          <a:srcRect r="25658"/>
          <a:stretch/>
        </p:blipFill>
        <p:spPr>
          <a:xfrm>
            <a:off x="2999009" y="2713417"/>
            <a:ext cx="6193982" cy="1431165"/>
          </a:xfrm>
          <a:prstGeom prst="rect">
            <a:avLst/>
          </a:prstGeom>
        </p:spPr>
      </p:pic>
    </p:spTree>
    <p:extLst>
      <p:ext uri="{BB962C8B-B14F-4D97-AF65-F5344CB8AC3E}">
        <p14:creationId xmlns:p14="http://schemas.microsoft.com/office/powerpoint/2010/main" val="3458862104"/>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40EFAB2-8BB5-B5BF-7613-3289CBEF3ACE}"/>
              </a:ext>
            </a:extLst>
          </p:cNvPr>
          <p:cNvSpPr/>
          <p:nvPr/>
        </p:nvSpPr>
        <p:spPr>
          <a:xfrm>
            <a:off x="8462220" y="2102222"/>
            <a:ext cx="3236699" cy="2753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1C50CB-6540-177F-5D82-90A39C6965C9}"/>
              </a:ext>
            </a:extLst>
          </p:cNvPr>
          <p:cNvSpPr/>
          <p:nvPr/>
        </p:nvSpPr>
        <p:spPr>
          <a:xfrm>
            <a:off x="8459728" y="5004237"/>
            <a:ext cx="3236697" cy="134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3B2156-F4B3-5FC4-6645-43B7A638D567}"/>
              </a:ext>
            </a:extLst>
          </p:cNvPr>
          <p:cNvSpPr>
            <a:spLocks noGrp="1"/>
          </p:cNvSpPr>
          <p:nvPr>
            <p:ph type="title" idx="4294967295"/>
          </p:nvPr>
        </p:nvSpPr>
        <p:spPr>
          <a:xfrm>
            <a:off x="548640" y="457200"/>
            <a:ext cx="7493000" cy="996950"/>
          </a:xfrm>
        </p:spPr>
        <p:txBody>
          <a:bodyPr lIns="0" tIns="0" rIns="0" bIns="0" anchor="t">
            <a:normAutofit/>
          </a:bodyPr>
          <a:lstStyle/>
          <a:p>
            <a:r>
              <a:rPr lang="en-US" sz="4000" dirty="0">
                <a:solidFill>
                  <a:schemeClr val="bg2"/>
                </a:solidFill>
              </a:rPr>
              <a:t>Setting the Scene</a:t>
            </a:r>
          </a:p>
        </p:txBody>
      </p:sp>
      <p:sp>
        <p:nvSpPr>
          <p:cNvPr id="6" name="Text Placeholder 5">
            <a:extLst>
              <a:ext uri="{FF2B5EF4-FFF2-40B4-BE49-F238E27FC236}">
                <a16:creationId xmlns:a16="http://schemas.microsoft.com/office/drawing/2014/main" id="{C7DC8BC6-2073-4676-D9C6-FEF5755B3ACB}"/>
              </a:ext>
            </a:extLst>
          </p:cNvPr>
          <p:cNvSpPr>
            <a:spLocks noGrp="1"/>
          </p:cNvSpPr>
          <p:nvPr>
            <p:ph type="body" sz="quarter" idx="4294967295"/>
          </p:nvPr>
        </p:nvSpPr>
        <p:spPr>
          <a:xfrm>
            <a:off x="548640" y="1280160"/>
            <a:ext cx="7046478" cy="4757738"/>
          </a:xfrm>
        </p:spPr>
        <p:txBody>
          <a:bodyPr vert="horz" lIns="0" tIns="0" rIns="0" bIns="0" rtlCol="0" anchor="t">
            <a:noAutofit/>
          </a:bodyPr>
          <a:lstStyle/>
          <a:p>
            <a:pPr marL="227965" indent="-227965">
              <a:lnSpc>
                <a:spcPct val="100000"/>
              </a:lnSpc>
              <a:spcBef>
                <a:spcPts val="1600"/>
              </a:spcBef>
            </a:pPr>
            <a:r>
              <a:rPr lang="en-US" sz="1800" dirty="0">
                <a:solidFill>
                  <a:schemeClr val="bg1"/>
                </a:solidFill>
                <a:latin typeface="Poppins"/>
                <a:cs typeface="Poppins"/>
              </a:rPr>
              <a:t>As more non-chip companies entered the business of chip design, such as Apple, Amazon, and Facebook, Synopsys wanted to expand its public profile beyond the usual chipmaking suspects.</a:t>
            </a:r>
          </a:p>
          <a:p>
            <a:pPr marL="227965" indent="-227965">
              <a:lnSpc>
                <a:spcPct val="100000"/>
              </a:lnSpc>
              <a:spcBef>
                <a:spcPts val="1600"/>
              </a:spcBef>
            </a:pPr>
            <a:r>
              <a:rPr lang="en-US" sz="1800" dirty="0">
                <a:solidFill>
                  <a:schemeClr val="bg1"/>
                </a:solidFill>
                <a:latin typeface="Poppins"/>
                <a:cs typeface="Poppins"/>
              </a:rPr>
              <a:t>Although highly regarded within the EDA/chip design community, they needed more exposure to reach the tech giants who continued to strike out on their own.</a:t>
            </a:r>
          </a:p>
          <a:p>
            <a:pPr marL="227965" indent="-227965">
              <a:lnSpc>
                <a:spcPct val="100000"/>
              </a:lnSpc>
              <a:spcBef>
                <a:spcPts val="1600"/>
              </a:spcBef>
            </a:pPr>
            <a:r>
              <a:rPr lang="en-US" sz="1800" dirty="0">
                <a:solidFill>
                  <a:schemeClr val="bg1"/>
                </a:solidFill>
                <a:latin typeface="Poppins"/>
                <a:cs typeface="Poppins"/>
              </a:rPr>
              <a:t>Synopsys’ discoverability problem was especially </a:t>
            </a:r>
            <a:br>
              <a:rPr lang="en-US" sz="1800" dirty="0">
                <a:solidFill>
                  <a:schemeClr val="bg1"/>
                </a:solidFill>
                <a:latin typeface="Poppins"/>
                <a:cs typeface="Poppins"/>
              </a:rPr>
            </a:br>
            <a:r>
              <a:rPr lang="en-US" sz="1800" dirty="0">
                <a:solidFill>
                  <a:schemeClr val="bg1"/>
                </a:solidFill>
                <a:latin typeface="Poppins"/>
                <a:cs typeface="Poppins"/>
              </a:rPr>
              <a:t>bad online. Searches would turn up outdated or </a:t>
            </a:r>
            <a:br>
              <a:rPr lang="en-US" sz="1800" dirty="0">
                <a:solidFill>
                  <a:schemeClr val="bg1"/>
                </a:solidFill>
                <a:latin typeface="Poppins"/>
                <a:cs typeface="Poppins"/>
              </a:rPr>
            </a:br>
            <a:r>
              <a:rPr lang="en-US" sz="1800" dirty="0">
                <a:solidFill>
                  <a:schemeClr val="bg1"/>
                </a:solidFill>
                <a:latin typeface="Poppins"/>
                <a:cs typeface="Poppins"/>
              </a:rPr>
              <a:t>incorrect information — if they even showed up among their competitors at all.</a:t>
            </a:r>
          </a:p>
          <a:p>
            <a:pPr marL="227965" indent="-227965">
              <a:lnSpc>
                <a:spcPct val="100000"/>
              </a:lnSpc>
              <a:spcBef>
                <a:spcPts val="1600"/>
              </a:spcBef>
            </a:pPr>
            <a:r>
              <a:rPr lang="en-US" sz="1800" dirty="0">
                <a:solidFill>
                  <a:schemeClr val="bg1"/>
                </a:solidFill>
              </a:rPr>
              <a:t>To grab the attention of people outside the EDA bubble, we helped Synopsys renovate and optimize their </a:t>
            </a:r>
            <a:r>
              <a:rPr lang="en-US" sz="1800" b="1" dirty="0">
                <a:solidFill>
                  <a:schemeClr val="bg2"/>
                </a:solidFill>
              </a:rPr>
              <a:t>corporate blog</a:t>
            </a:r>
            <a:r>
              <a:rPr lang="en-US" sz="1800" b="1" dirty="0">
                <a:solidFill>
                  <a:schemeClr val="bg1"/>
                </a:solidFill>
              </a:rPr>
              <a:t> </a:t>
            </a:r>
            <a:r>
              <a:rPr lang="en-US" sz="1800" dirty="0">
                <a:solidFill>
                  <a:schemeClr val="bg1"/>
                </a:solidFill>
              </a:rPr>
              <a:t>for better </a:t>
            </a:r>
            <a:r>
              <a:rPr lang="en-US" sz="1800" b="1" dirty="0">
                <a:solidFill>
                  <a:schemeClr val="bg2"/>
                </a:solidFill>
              </a:rPr>
              <a:t>search engine optimization (SEO)</a:t>
            </a:r>
            <a:r>
              <a:rPr lang="en-US" sz="1800" dirty="0">
                <a:solidFill>
                  <a:schemeClr val="bg1"/>
                </a:solidFill>
              </a:rPr>
              <a:t>.</a:t>
            </a:r>
          </a:p>
        </p:txBody>
      </p:sp>
      <p:grpSp>
        <p:nvGrpSpPr>
          <p:cNvPr id="10" name="Group 9">
            <a:extLst>
              <a:ext uri="{FF2B5EF4-FFF2-40B4-BE49-F238E27FC236}">
                <a16:creationId xmlns:a16="http://schemas.microsoft.com/office/drawing/2014/main" id="{6820413D-C31F-13B9-211F-7FA4D594C818}"/>
              </a:ext>
            </a:extLst>
          </p:cNvPr>
          <p:cNvGrpSpPr/>
          <p:nvPr/>
        </p:nvGrpSpPr>
        <p:grpSpPr>
          <a:xfrm>
            <a:off x="8460975" y="5004236"/>
            <a:ext cx="3236699" cy="1242792"/>
            <a:chOff x="3684178" y="4997434"/>
            <a:chExt cx="3740797" cy="1475315"/>
          </a:xfrm>
          <a:solidFill>
            <a:schemeClr val="bg1"/>
          </a:solidFill>
        </p:grpSpPr>
        <p:pic>
          <p:nvPicPr>
            <p:cNvPr id="11" name="Picture 10">
              <a:extLst>
                <a:ext uri="{FF2B5EF4-FFF2-40B4-BE49-F238E27FC236}">
                  <a16:creationId xmlns:a16="http://schemas.microsoft.com/office/drawing/2014/main" id="{AF3ADC8C-4D1B-3116-D2AC-B11F540914CC}"/>
                </a:ext>
              </a:extLst>
            </p:cNvPr>
            <p:cNvPicPr>
              <a:picLocks noChangeAspect="1"/>
            </p:cNvPicPr>
            <p:nvPr/>
          </p:nvPicPr>
          <p:blipFill>
            <a:blip r:embed="rId2"/>
            <a:stretch>
              <a:fillRect/>
            </a:stretch>
          </p:blipFill>
          <p:spPr>
            <a:xfrm>
              <a:off x="3684179" y="5547008"/>
              <a:ext cx="3740796" cy="925741"/>
            </a:xfrm>
            <a:prstGeom prst="rect">
              <a:avLst/>
            </a:prstGeom>
            <a:grpFill/>
          </p:spPr>
        </p:pic>
        <p:pic>
          <p:nvPicPr>
            <p:cNvPr id="12" name="Picture 4" descr="ExBulletin - Overview, News &amp;amp; Competitors | ZoomInfo.com">
              <a:extLst>
                <a:ext uri="{FF2B5EF4-FFF2-40B4-BE49-F238E27FC236}">
                  <a16:creationId xmlns:a16="http://schemas.microsoft.com/office/drawing/2014/main" id="{04E74E77-4557-3BD1-4C0A-3EB7B540A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178" y="4997434"/>
              <a:ext cx="2314575" cy="495300"/>
            </a:xfrm>
            <a:prstGeom prst="rect">
              <a:avLst/>
            </a:prstGeom>
            <a:grpFill/>
          </p:spPr>
        </p:pic>
      </p:grpSp>
      <p:grpSp>
        <p:nvGrpSpPr>
          <p:cNvPr id="13" name="Group 12">
            <a:extLst>
              <a:ext uri="{FF2B5EF4-FFF2-40B4-BE49-F238E27FC236}">
                <a16:creationId xmlns:a16="http://schemas.microsoft.com/office/drawing/2014/main" id="{E309FC99-21E4-9BD3-9DB9-3378B538A114}"/>
              </a:ext>
            </a:extLst>
          </p:cNvPr>
          <p:cNvGrpSpPr/>
          <p:nvPr/>
        </p:nvGrpSpPr>
        <p:grpSpPr>
          <a:xfrm>
            <a:off x="8460975" y="2102222"/>
            <a:ext cx="3236698" cy="2753494"/>
            <a:chOff x="8245613" y="3688581"/>
            <a:chExt cx="3413761" cy="2904123"/>
          </a:xfrm>
        </p:grpSpPr>
        <p:pic>
          <p:nvPicPr>
            <p:cNvPr id="14" name="Picture 13">
              <a:extLst>
                <a:ext uri="{FF2B5EF4-FFF2-40B4-BE49-F238E27FC236}">
                  <a16:creationId xmlns:a16="http://schemas.microsoft.com/office/drawing/2014/main" id="{DA0242BA-D445-475F-9E02-39BE6DB5F677}"/>
                </a:ext>
              </a:extLst>
            </p:cNvPr>
            <p:cNvPicPr>
              <a:picLocks noChangeAspect="1"/>
            </p:cNvPicPr>
            <p:nvPr/>
          </p:nvPicPr>
          <p:blipFill rotWithShape="1">
            <a:blip r:embed="rId4"/>
            <a:srcRect l="3354" t="8554" r="18018"/>
            <a:stretch/>
          </p:blipFill>
          <p:spPr>
            <a:xfrm>
              <a:off x="8245613" y="4637522"/>
              <a:ext cx="3413761" cy="1955182"/>
            </a:xfrm>
            <a:prstGeom prst="rect">
              <a:avLst/>
            </a:prstGeom>
          </p:spPr>
        </p:pic>
        <p:pic>
          <p:nvPicPr>
            <p:cNvPr id="15" name="Picture 2" descr="Bloomberg Businessweek - Bloomberg">
              <a:extLst>
                <a:ext uri="{FF2B5EF4-FFF2-40B4-BE49-F238E27FC236}">
                  <a16:creationId xmlns:a16="http://schemas.microsoft.com/office/drawing/2014/main" id="{D6C1FA97-BB34-38A1-67FF-DA91FF113D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06" b="27512"/>
            <a:stretch/>
          </p:blipFill>
          <p:spPr bwMode="auto">
            <a:xfrm>
              <a:off x="8245614" y="3688581"/>
              <a:ext cx="3412444" cy="904083"/>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B115BE2D-7EA4-022C-4129-6702CFC58B9A}"/>
              </a:ext>
            </a:extLst>
          </p:cNvPr>
          <p:cNvPicPr>
            <a:picLocks noChangeAspect="1"/>
          </p:cNvPicPr>
          <p:nvPr/>
        </p:nvPicPr>
        <p:blipFill rotWithShape="1">
          <a:blip r:embed="rId6"/>
          <a:srcRect r="31040"/>
          <a:stretch/>
        </p:blipFill>
        <p:spPr>
          <a:xfrm>
            <a:off x="8460976" y="617273"/>
            <a:ext cx="3236697" cy="1260026"/>
          </a:xfrm>
          <a:prstGeom prst="rect">
            <a:avLst/>
          </a:prstGeom>
        </p:spPr>
      </p:pic>
    </p:spTree>
    <p:extLst>
      <p:ext uri="{BB962C8B-B14F-4D97-AF65-F5344CB8AC3E}">
        <p14:creationId xmlns:p14="http://schemas.microsoft.com/office/powerpoint/2010/main" val="3479115337"/>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C81B8-C7F2-1F86-DCB6-243A5A3E4A27}"/>
              </a:ext>
            </a:extLst>
          </p:cNvPr>
          <p:cNvSpPr>
            <a:spLocks noGrp="1"/>
          </p:cNvSpPr>
          <p:nvPr>
            <p:ph type="title" idx="4294967295"/>
          </p:nvPr>
        </p:nvSpPr>
        <p:spPr>
          <a:xfrm>
            <a:off x="548640" y="457200"/>
            <a:ext cx="11733213" cy="823913"/>
          </a:xfrm>
        </p:spPr>
        <p:txBody>
          <a:bodyPr lIns="0" tIns="0" anchor="t">
            <a:normAutofit/>
          </a:bodyPr>
          <a:lstStyle/>
          <a:p>
            <a:r>
              <a:rPr lang="en-US" sz="4000" dirty="0">
                <a:solidFill>
                  <a:schemeClr val="bg2"/>
                </a:solidFill>
              </a:rPr>
              <a:t>The Assignment</a:t>
            </a:r>
          </a:p>
        </p:txBody>
      </p:sp>
      <p:sp>
        <p:nvSpPr>
          <p:cNvPr id="3" name="Content Placeholder 2">
            <a:extLst>
              <a:ext uri="{FF2B5EF4-FFF2-40B4-BE49-F238E27FC236}">
                <a16:creationId xmlns:a16="http://schemas.microsoft.com/office/drawing/2014/main" id="{FF1D0AF5-139C-9495-3274-7B508FD53CCF}"/>
              </a:ext>
            </a:extLst>
          </p:cNvPr>
          <p:cNvSpPr>
            <a:spLocks noGrp="1"/>
          </p:cNvSpPr>
          <p:nvPr>
            <p:ph sz="quarter" idx="4294967295"/>
          </p:nvPr>
        </p:nvSpPr>
        <p:spPr>
          <a:xfrm>
            <a:off x="548641" y="1280160"/>
            <a:ext cx="5981814" cy="5120640"/>
          </a:xfrm>
        </p:spPr>
        <p:txBody>
          <a:bodyPr vert="horz" lIns="0" tIns="0" rIns="91440" bIns="45720" rtlCol="0" anchor="t">
            <a:normAutofit/>
          </a:bodyPr>
          <a:lstStyle/>
          <a:p>
            <a:pPr marL="227965" indent="-227965">
              <a:lnSpc>
                <a:spcPct val="100000"/>
              </a:lnSpc>
              <a:spcBef>
                <a:spcPts val="1600"/>
              </a:spcBef>
            </a:pPr>
            <a:r>
              <a:rPr lang="en-US" sz="1800" dirty="0">
                <a:solidFill>
                  <a:schemeClr val="bg1"/>
                </a:solidFill>
                <a:latin typeface="Poppins"/>
                <a:cs typeface="Poppins"/>
              </a:rPr>
              <a:t>Synopsys’ corporate blog, </a:t>
            </a:r>
            <a:r>
              <a:rPr lang="en-US" sz="1800" dirty="0">
                <a:solidFill>
                  <a:schemeClr val="bg2"/>
                </a:solidFill>
                <a:latin typeface="Poppins"/>
                <a:cs typeface="Poppins"/>
                <a:hlinkClick r:id="rId2">
                  <a:extLst>
                    <a:ext uri="{A12FA001-AC4F-418D-AE19-62706E023703}">
                      <ahyp:hlinkClr xmlns:ahyp="http://schemas.microsoft.com/office/drawing/2018/hyperlinkcolor" val="tx"/>
                    </a:ext>
                  </a:extLst>
                </a:hlinkClick>
              </a:rPr>
              <a:t>New Horizons in Chip Design</a:t>
            </a:r>
            <a:r>
              <a:rPr lang="en-US" sz="1800" dirty="0">
                <a:solidFill>
                  <a:schemeClr val="bg2"/>
                </a:solidFill>
                <a:latin typeface="Poppins"/>
                <a:cs typeface="Poppins"/>
              </a:rPr>
              <a:t> </a:t>
            </a:r>
            <a:r>
              <a:rPr lang="en-US" sz="1800" dirty="0">
                <a:solidFill>
                  <a:schemeClr val="bg1"/>
                </a:solidFill>
                <a:latin typeface="Poppins"/>
                <a:cs typeface="Poppins"/>
              </a:rPr>
              <a:t>(formerly </a:t>
            </a:r>
            <a:r>
              <a:rPr lang="en-US" sz="1800" i="1" dirty="0">
                <a:solidFill>
                  <a:schemeClr val="bg1"/>
                </a:solidFill>
                <a:latin typeface="Poppins"/>
                <a:cs typeface="Poppins"/>
              </a:rPr>
              <a:t>From Silicon to Software),</a:t>
            </a:r>
            <a:r>
              <a:rPr lang="en-US" sz="1800" dirty="0">
                <a:solidFill>
                  <a:schemeClr val="bg1"/>
                </a:solidFill>
                <a:latin typeface="Poppins"/>
                <a:cs typeface="Poppins"/>
              </a:rPr>
              <a:t> hadn’t been touched in over a year.</a:t>
            </a:r>
          </a:p>
          <a:p>
            <a:pPr marL="227965" indent="-227965">
              <a:lnSpc>
                <a:spcPct val="100000"/>
              </a:lnSpc>
              <a:spcBef>
                <a:spcPts val="1600"/>
              </a:spcBef>
            </a:pPr>
            <a:r>
              <a:rPr lang="en-US" sz="1800" dirty="0">
                <a:solidFill>
                  <a:schemeClr val="bg1"/>
                </a:solidFill>
                <a:latin typeface="Poppins"/>
                <a:cs typeface="Poppins"/>
              </a:rPr>
              <a:t>The small collection of blog posts published before we took over hadn’t broken through to the searching public, averaging just over </a:t>
            </a:r>
            <a:r>
              <a:rPr lang="en-US" sz="1800" b="1" dirty="0">
                <a:solidFill>
                  <a:schemeClr val="bg1"/>
                </a:solidFill>
                <a:latin typeface="Poppins"/>
                <a:cs typeface="Poppins"/>
              </a:rPr>
              <a:t>200 monthly page views</a:t>
            </a:r>
            <a:r>
              <a:rPr lang="en-US" sz="1800" dirty="0">
                <a:solidFill>
                  <a:schemeClr val="bg1"/>
                </a:solidFill>
                <a:latin typeface="Poppins"/>
                <a:cs typeface="Poppins"/>
              </a:rPr>
              <a:t>.</a:t>
            </a:r>
          </a:p>
          <a:p>
            <a:pPr marL="227965" indent="-227965">
              <a:lnSpc>
                <a:spcPct val="100000"/>
              </a:lnSpc>
              <a:spcBef>
                <a:spcPts val="1600"/>
              </a:spcBef>
            </a:pPr>
            <a:r>
              <a:rPr lang="en-US" sz="1800" dirty="0">
                <a:solidFill>
                  <a:schemeClr val="bg1"/>
                </a:solidFill>
                <a:latin typeface="Poppins"/>
                <a:cs typeface="Poppins"/>
              </a:rPr>
              <a:t>In order to make inroads with the growing range of companies starting to design their own silicon, the blog desperately needed an infusion of </a:t>
            </a:r>
            <a:r>
              <a:rPr lang="en-US" sz="1800" b="1" dirty="0">
                <a:solidFill>
                  <a:schemeClr val="bg2"/>
                </a:solidFill>
                <a:latin typeface="Poppins"/>
                <a:cs typeface="Poppins"/>
              </a:rPr>
              <a:t>fresh content</a:t>
            </a:r>
            <a:r>
              <a:rPr lang="en-US" sz="1800" dirty="0">
                <a:solidFill>
                  <a:schemeClr val="bg1"/>
                </a:solidFill>
                <a:latin typeface="Poppins"/>
                <a:cs typeface="Poppins"/>
              </a:rPr>
              <a:t> and </a:t>
            </a:r>
            <a:r>
              <a:rPr lang="en-US" sz="1800" b="1" dirty="0">
                <a:solidFill>
                  <a:schemeClr val="bg2"/>
                </a:solidFill>
                <a:latin typeface="Poppins"/>
                <a:cs typeface="Poppins"/>
              </a:rPr>
              <a:t>strategic SEO </a:t>
            </a:r>
            <a:r>
              <a:rPr lang="en-US" sz="1800" dirty="0">
                <a:solidFill>
                  <a:schemeClr val="bg1"/>
                </a:solidFill>
                <a:latin typeface="Poppins"/>
                <a:cs typeface="Poppins"/>
              </a:rPr>
              <a:t>to help Synopsys organically reach a larger audience beyond the usual chip design companies.</a:t>
            </a:r>
          </a:p>
        </p:txBody>
      </p:sp>
      <p:pic>
        <p:nvPicPr>
          <p:cNvPr id="7" name="Picture Placeholder 6" descr="Graphical user interface, application&#10;&#10;Description automatically generated">
            <a:extLst>
              <a:ext uri="{FF2B5EF4-FFF2-40B4-BE49-F238E27FC236}">
                <a16:creationId xmlns:a16="http://schemas.microsoft.com/office/drawing/2014/main" id="{DEB6A761-BCC5-F622-52DD-6F841135DCAC}"/>
              </a:ext>
            </a:extLst>
          </p:cNvPr>
          <p:cNvPicPr>
            <a:picLocks noGrp="1" noChangeAspect="1"/>
          </p:cNvPicPr>
          <p:nvPr>
            <p:ph type="pic" sz="quarter" idx="4294967295"/>
          </p:nvPr>
        </p:nvPicPr>
        <p:blipFill rotWithShape="1">
          <a:blip r:embed="rId3"/>
          <a:srcRect l="2068" r="45614"/>
          <a:stretch/>
        </p:blipFill>
        <p:spPr>
          <a:xfrm>
            <a:off x="7334679" y="1076325"/>
            <a:ext cx="3992562" cy="5324475"/>
          </a:xfrm>
          <a:prstGeom prst="rect">
            <a:avLst/>
          </a:prstGeom>
        </p:spPr>
      </p:pic>
    </p:spTree>
    <p:extLst>
      <p:ext uri="{BB962C8B-B14F-4D97-AF65-F5344CB8AC3E}">
        <p14:creationId xmlns:p14="http://schemas.microsoft.com/office/powerpoint/2010/main" val="1344754444"/>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B9E21-9480-E234-671B-57B30857F68C}"/>
              </a:ext>
            </a:extLst>
          </p:cNvPr>
          <p:cNvSpPr>
            <a:spLocks noGrp="1"/>
          </p:cNvSpPr>
          <p:nvPr>
            <p:ph type="title" idx="4294967295"/>
          </p:nvPr>
        </p:nvSpPr>
        <p:spPr>
          <a:xfrm>
            <a:off x="548640" y="457200"/>
            <a:ext cx="11733213" cy="823913"/>
          </a:xfrm>
        </p:spPr>
        <p:txBody>
          <a:bodyPr lIns="0" tIns="0" anchor="t">
            <a:normAutofit/>
          </a:bodyPr>
          <a:lstStyle/>
          <a:p>
            <a:r>
              <a:rPr lang="en-US" sz="4000" dirty="0">
                <a:solidFill>
                  <a:schemeClr val="bg2"/>
                </a:solidFill>
              </a:rPr>
              <a:t>Not Settling for Success</a:t>
            </a:r>
          </a:p>
        </p:txBody>
      </p:sp>
      <p:sp>
        <p:nvSpPr>
          <p:cNvPr id="4" name="Text Placeholder 3">
            <a:extLst>
              <a:ext uri="{FF2B5EF4-FFF2-40B4-BE49-F238E27FC236}">
                <a16:creationId xmlns:a16="http://schemas.microsoft.com/office/drawing/2014/main" id="{3FFC77BD-F53A-B93D-0940-17FE4CA5A423}"/>
              </a:ext>
            </a:extLst>
          </p:cNvPr>
          <p:cNvSpPr>
            <a:spLocks noGrp="1"/>
          </p:cNvSpPr>
          <p:nvPr>
            <p:ph type="body" sz="quarter" idx="4294967295"/>
          </p:nvPr>
        </p:nvSpPr>
        <p:spPr>
          <a:xfrm>
            <a:off x="548640" y="1280160"/>
            <a:ext cx="5124872" cy="4892040"/>
          </a:xfrm>
        </p:spPr>
        <p:txBody>
          <a:bodyPr vert="horz" lIns="0" tIns="0" rIns="91440" bIns="45720" rtlCol="0" anchor="t">
            <a:noAutofit/>
          </a:bodyPr>
          <a:lstStyle/>
          <a:p>
            <a:pPr marL="302260" indent="-302260">
              <a:lnSpc>
                <a:spcPct val="100000"/>
              </a:lnSpc>
              <a:spcBef>
                <a:spcPts val="1600"/>
              </a:spcBef>
            </a:pPr>
            <a:r>
              <a:rPr lang="en-US" sz="1800" dirty="0">
                <a:solidFill>
                  <a:schemeClr val="bg1"/>
                </a:solidFill>
                <a:latin typeface="Poppins"/>
                <a:ea typeface="+mn-lt"/>
                <a:cs typeface="Poppins"/>
              </a:rPr>
              <a:t>Our tactics worked, successfully resurrecting Synopsys’ corporate blog from the dead. Compelling content and a comprehensive refresh of the blog’s SEO fundamentals jump-started growth.</a:t>
            </a:r>
            <a:endParaRPr lang="en-US" sz="1800" dirty="0">
              <a:solidFill>
                <a:schemeClr val="bg1"/>
              </a:solidFill>
              <a:latin typeface="Poppins"/>
              <a:cs typeface="Poppins"/>
            </a:endParaRPr>
          </a:p>
          <a:p>
            <a:pPr marL="302260" indent="-302260">
              <a:lnSpc>
                <a:spcPct val="100000"/>
              </a:lnSpc>
              <a:spcBef>
                <a:spcPts val="1600"/>
              </a:spcBef>
            </a:pPr>
            <a:r>
              <a:rPr lang="en-US" sz="1800" dirty="0">
                <a:solidFill>
                  <a:schemeClr val="bg1"/>
                </a:solidFill>
                <a:latin typeface="Poppins"/>
                <a:ea typeface="+mn-lt"/>
                <a:cs typeface="Poppins"/>
              </a:rPr>
              <a:t>However, we knew our audience was primarily made up of people already familiar with Synopsys. One year in, the blog derived much of its traffic from social media and internal word of mouth.</a:t>
            </a:r>
            <a:endParaRPr lang="en-US" sz="1800" dirty="0">
              <a:solidFill>
                <a:schemeClr val="bg1"/>
              </a:solidFill>
              <a:latin typeface="Poppins"/>
              <a:ea typeface="Verdana"/>
              <a:cs typeface="Poppins"/>
            </a:endParaRPr>
          </a:p>
          <a:p>
            <a:pPr marL="302260" indent="-302260">
              <a:lnSpc>
                <a:spcPct val="100000"/>
              </a:lnSpc>
              <a:spcBef>
                <a:spcPts val="1600"/>
              </a:spcBef>
            </a:pPr>
            <a:r>
              <a:rPr lang="en-US" sz="1800" dirty="0">
                <a:solidFill>
                  <a:schemeClr val="bg1"/>
                </a:solidFill>
                <a:latin typeface="Poppins"/>
                <a:ea typeface="+mn-lt"/>
                <a:cs typeface="Poppins"/>
              </a:rPr>
              <a:t>To build on our initial success, we dug deeper, jumping ahead of the pack with more timely topics and squeezing every drop of SEO “juice” out of each blog post both on-page and behind the scenes.</a:t>
            </a:r>
            <a:endParaRPr lang="en-US" sz="1800" dirty="0">
              <a:solidFill>
                <a:schemeClr val="bg1"/>
              </a:solidFill>
              <a:latin typeface="Poppins"/>
              <a:ea typeface="Verdana"/>
              <a:cs typeface="Poppins"/>
            </a:endParaRPr>
          </a:p>
        </p:txBody>
      </p:sp>
      <p:cxnSp>
        <p:nvCxnSpPr>
          <p:cNvPr id="17" name="Connector: Curved 11">
            <a:extLst>
              <a:ext uri="{FF2B5EF4-FFF2-40B4-BE49-F238E27FC236}">
                <a16:creationId xmlns:a16="http://schemas.microsoft.com/office/drawing/2014/main" id="{E954EE85-189A-FF24-A404-527A72DE9BDD}"/>
              </a:ext>
            </a:extLst>
          </p:cNvPr>
          <p:cNvCxnSpPr>
            <a:cxnSpLocks/>
          </p:cNvCxnSpPr>
          <p:nvPr/>
        </p:nvCxnSpPr>
        <p:spPr>
          <a:xfrm flipV="1">
            <a:off x="5165678" y="2648347"/>
            <a:ext cx="1454851" cy="1152554"/>
          </a:xfrm>
          <a:prstGeom prst="curvedConnector3">
            <a:avLst>
              <a:gd name="adj1" fmla="val 50000"/>
            </a:avLst>
          </a:prstGeom>
          <a:ln w="76200">
            <a:solidFill>
              <a:schemeClr val="bg2"/>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 Placeholder 4">
            <a:extLst>
              <a:ext uri="{FF2B5EF4-FFF2-40B4-BE49-F238E27FC236}">
                <a16:creationId xmlns:a16="http://schemas.microsoft.com/office/drawing/2014/main" id="{828B6849-D806-AE3B-5D8A-3CADAD5C14AF}"/>
              </a:ext>
            </a:extLst>
          </p:cNvPr>
          <p:cNvSpPr txBox="1">
            <a:spLocks/>
          </p:cNvSpPr>
          <p:nvPr/>
        </p:nvSpPr>
        <p:spPr>
          <a:xfrm>
            <a:off x="6675120" y="1645920"/>
            <a:ext cx="4502396" cy="3233155"/>
          </a:xfrm>
          <a:prstGeom prst="rect">
            <a:avLst/>
          </a:prstGeom>
          <a:solidFill>
            <a:schemeClr val="bg2"/>
          </a:solidFill>
        </p:spPr>
        <p:txBody>
          <a:bodyPr vert="horz" lIns="182880" tIns="137160" rIns="91440" bIns="182880" rtlCol="0">
            <a:noAutofit/>
          </a:bodyPr>
          <a:lstStyle>
            <a:lvl1pPr marL="228597" indent="-228597" algn="l" defTabSz="914389" rtl="0" eaLnBrk="1" latinLnBrk="0" hangingPunct="1">
              <a:lnSpc>
                <a:spcPct val="90000"/>
              </a:lnSpc>
              <a:spcBef>
                <a:spcPts val="1000"/>
              </a:spcBef>
              <a:buFont typeface="Arial" panose="020B0604020202020204" pitchFamily="34" charset="0"/>
              <a:buChar char="•"/>
              <a:defRPr sz="2800" b="0" i="0" kern="1200">
                <a:solidFill>
                  <a:schemeClr val="tx2"/>
                </a:solidFill>
                <a:latin typeface="Poppins" pitchFamily="2" charset="77"/>
                <a:ea typeface="+mn-ea"/>
                <a:cs typeface="Poppins" pitchFamily="2" charset="77"/>
              </a:defRPr>
            </a:lvl1pPr>
            <a:lvl2pPr marL="685791" indent="-228597" algn="l" defTabSz="914389" rtl="0" eaLnBrk="1" latinLnBrk="0" hangingPunct="1">
              <a:lnSpc>
                <a:spcPct val="90000"/>
              </a:lnSpc>
              <a:spcBef>
                <a:spcPts val="500"/>
              </a:spcBef>
              <a:buFont typeface="Arial" panose="020B0604020202020204" pitchFamily="34" charset="0"/>
              <a:buChar char="•"/>
              <a:defRPr sz="2400" b="0" i="0" kern="1200">
                <a:solidFill>
                  <a:schemeClr val="tx2"/>
                </a:solidFill>
                <a:latin typeface="Poppins" pitchFamily="2" charset="77"/>
                <a:ea typeface="+mn-ea"/>
                <a:cs typeface="Poppins" pitchFamily="2" charset="77"/>
              </a:defRPr>
            </a:lvl2pPr>
            <a:lvl3pPr marL="1142986" indent="-228597" algn="l" defTabSz="914389" rtl="0" eaLnBrk="1" latinLnBrk="0" hangingPunct="1">
              <a:lnSpc>
                <a:spcPct val="90000"/>
              </a:lnSpc>
              <a:spcBef>
                <a:spcPts val="500"/>
              </a:spcBef>
              <a:buFont typeface="Arial" panose="020B0604020202020204" pitchFamily="34" charset="0"/>
              <a:buChar char="•"/>
              <a:defRPr sz="2000" b="0" i="0" kern="1200">
                <a:solidFill>
                  <a:schemeClr val="tx2"/>
                </a:solidFill>
                <a:latin typeface="Poppins" pitchFamily="2" charset="77"/>
                <a:ea typeface="+mn-ea"/>
                <a:cs typeface="Poppins" pitchFamily="2" charset="77"/>
              </a:defRPr>
            </a:lvl3pPr>
            <a:lvl4pPr marL="1600180" indent="-228597" algn="l" defTabSz="914389" rtl="0" eaLnBrk="1" latinLnBrk="0" hangingPunct="1">
              <a:lnSpc>
                <a:spcPct val="90000"/>
              </a:lnSpc>
              <a:spcBef>
                <a:spcPts val="500"/>
              </a:spcBef>
              <a:buFont typeface="Arial" panose="020B0604020202020204" pitchFamily="34" charset="0"/>
              <a:buChar char="•"/>
              <a:defRPr sz="1800" b="0" i="0" kern="1200">
                <a:solidFill>
                  <a:schemeClr val="tx2"/>
                </a:solidFill>
                <a:latin typeface="Poppins" pitchFamily="2" charset="77"/>
                <a:ea typeface="+mn-ea"/>
                <a:cs typeface="Poppins" pitchFamily="2" charset="77"/>
              </a:defRPr>
            </a:lvl4pPr>
            <a:lvl5pPr marL="2057374" indent="-228597" algn="l" defTabSz="914389" rtl="0" eaLnBrk="1" latinLnBrk="0" hangingPunct="1">
              <a:lnSpc>
                <a:spcPct val="90000"/>
              </a:lnSpc>
              <a:spcBef>
                <a:spcPts val="500"/>
              </a:spcBef>
              <a:buFont typeface="Arial" panose="020B0604020202020204" pitchFamily="34" charset="0"/>
              <a:buChar char="•"/>
              <a:defRPr sz="1800" b="0" i="0" kern="1200">
                <a:solidFill>
                  <a:schemeClr val="tx2"/>
                </a:solidFill>
                <a:latin typeface="Poppins" pitchFamily="2" charset="77"/>
                <a:ea typeface="+mn-ea"/>
                <a:cs typeface="Poppins" pitchFamily="2" charset="77"/>
              </a:defRPr>
            </a:lvl5pPr>
            <a:lvl6pPr marL="2514569"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4"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8"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June 2021 Traffic</a:t>
            </a:r>
            <a:br>
              <a:rPr lang="en-US" sz="2400" dirty="0"/>
            </a:br>
            <a:r>
              <a:rPr lang="en-US" sz="1200" dirty="0"/>
              <a:t>Page Views</a:t>
            </a:r>
          </a:p>
          <a:p>
            <a:pPr marL="0" indent="0">
              <a:buFont typeface="Arial" panose="020B0604020202020204" pitchFamily="34" charset="0"/>
              <a:buNone/>
            </a:pPr>
            <a:endParaRPr lang="en-US" sz="800" dirty="0"/>
          </a:p>
          <a:p>
            <a:pPr marL="0" indent="0">
              <a:buNone/>
            </a:pPr>
            <a:r>
              <a:rPr lang="en-US" sz="1800" dirty="0"/>
              <a:t>43.9%	Social Networks</a:t>
            </a:r>
          </a:p>
          <a:p>
            <a:pPr marL="0" indent="0">
              <a:buNone/>
            </a:pPr>
            <a:r>
              <a:rPr lang="en-US" sz="1800" dirty="0"/>
              <a:t>24.5%	Natural Search</a:t>
            </a:r>
          </a:p>
          <a:p>
            <a:pPr marL="0" indent="0">
              <a:buNone/>
            </a:pPr>
            <a:r>
              <a:rPr lang="en-US" sz="1800" dirty="0"/>
              <a:t>17.3%	Direct</a:t>
            </a:r>
          </a:p>
          <a:p>
            <a:pPr marL="0" indent="0">
              <a:buNone/>
            </a:pPr>
            <a:r>
              <a:rPr lang="en-US" sz="1800" dirty="0"/>
              <a:t>5.1%	Referring Domains</a:t>
            </a:r>
          </a:p>
          <a:p>
            <a:pPr marL="0" indent="0">
              <a:buNone/>
            </a:pPr>
            <a:r>
              <a:rPr lang="en-US" sz="1800" dirty="0"/>
              <a:t>4.7%	Display</a:t>
            </a:r>
          </a:p>
          <a:p>
            <a:pPr marL="0" indent="0">
              <a:buNone/>
            </a:pPr>
            <a:r>
              <a:rPr lang="en-US" sz="1800" dirty="0"/>
              <a:t>1.8%	Email</a:t>
            </a:r>
          </a:p>
          <a:p>
            <a:pPr marL="0" indent="0">
              <a:buFont typeface="Arial" panose="020B0604020202020204" pitchFamily="34" charset="0"/>
              <a:buNone/>
            </a:pPr>
            <a:endParaRPr lang="en-US" sz="2400" dirty="0"/>
          </a:p>
        </p:txBody>
      </p:sp>
      <p:sp>
        <p:nvSpPr>
          <p:cNvPr id="5" name="TextBox 4">
            <a:extLst>
              <a:ext uri="{FF2B5EF4-FFF2-40B4-BE49-F238E27FC236}">
                <a16:creationId xmlns:a16="http://schemas.microsoft.com/office/drawing/2014/main" id="{16FEC2A0-408E-FC80-455D-91E61BBD944C}"/>
              </a:ext>
            </a:extLst>
          </p:cNvPr>
          <p:cNvSpPr txBox="1"/>
          <p:nvPr/>
        </p:nvSpPr>
        <p:spPr>
          <a:xfrm>
            <a:off x="6675119" y="5264354"/>
            <a:ext cx="4502397" cy="584775"/>
          </a:xfrm>
          <a:prstGeom prst="rect">
            <a:avLst/>
          </a:prstGeom>
          <a:solidFill>
            <a:schemeClr val="tx2"/>
          </a:solidFill>
        </p:spPr>
        <p:txBody>
          <a:bodyPr wrap="square" lIns="0" tIns="45720" rIns="91440" bIns="45720" anchor="t">
            <a:spAutoFit/>
          </a:bodyPr>
          <a:lstStyle/>
          <a:p>
            <a:pPr marL="285750" indent="-285750">
              <a:buFont typeface="Wingdings" panose="05000000000000000000" pitchFamily="2" charset="2"/>
              <a:buChar char="Ø"/>
            </a:pPr>
            <a:r>
              <a:rPr lang="en-US" sz="1600" i="1" dirty="0">
                <a:solidFill>
                  <a:schemeClr val="bg2"/>
                </a:solidFill>
                <a:latin typeface="Poppins" pitchFamily="2" charset="77"/>
                <a:cs typeface="Poppins" pitchFamily="2" charset="77"/>
              </a:rPr>
              <a:t>The blog saw </a:t>
            </a:r>
            <a:r>
              <a:rPr lang="en-US" sz="1600" b="1" i="1" dirty="0">
                <a:solidFill>
                  <a:schemeClr val="bg2"/>
                </a:solidFill>
                <a:latin typeface="Poppins" pitchFamily="2" charset="77"/>
                <a:cs typeface="Poppins" pitchFamily="2" charset="77"/>
              </a:rPr>
              <a:t>6,570 page views </a:t>
            </a:r>
            <a:r>
              <a:rPr lang="en-US" sz="1600" i="1" dirty="0">
                <a:solidFill>
                  <a:schemeClr val="bg2"/>
                </a:solidFill>
                <a:latin typeface="Poppins" pitchFamily="2" charset="77"/>
                <a:cs typeface="Poppins" pitchFamily="2" charset="77"/>
              </a:rPr>
              <a:t>in June 2021, after one year of work.</a:t>
            </a:r>
          </a:p>
        </p:txBody>
      </p:sp>
    </p:spTree>
    <p:extLst>
      <p:ext uri="{BB962C8B-B14F-4D97-AF65-F5344CB8AC3E}">
        <p14:creationId xmlns:p14="http://schemas.microsoft.com/office/powerpoint/2010/main" val="18295819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5D696-4895-F862-39B7-709EB6EC1307}"/>
              </a:ext>
            </a:extLst>
          </p:cNvPr>
          <p:cNvSpPr>
            <a:spLocks noGrp="1"/>
          </p:cNvSpPr>
          <p:nvPr>
            <p:ph type="title" idx="4294967295"/>
          </p:nvPr>
        </p:nvSpPr>
        <p:spPr>
          <a:xfrm>
            <a:off x="548640" y="457200"/>
            <a:ext cx="11733213" cy="823913"/>
          </a:xfrm>
        </p:spPr>
        <p:txBody>
          <a:bodyPr lIns="0" tIns="0" anchor="t">
            <a:normAutofit/>
          </a:bodyPr>
          <a:lstStyle/>
          <a:p>
            <a:r>
              <a:rPr lang="en-US" sz="4000" dirty="0">
                <a:solidFill>
                  <a:schemeClr val="bg2"/>
                </a:solidFill>
              </a:rPr>
              <a:t>Addressing Critical Topics</a:t>
            </a:r>
          </a:p>
        </p:txBody>
      </p:sp>
      <p:sp>
        <p:nvSpPr>
          <p:cNvPr id="3" name="Content Placeholder 2">
            <a:extLst>
              <a:ext uri="{FF2B5EF4-FFF2-40B4-BE49-F238E27FC236}">
                <a16:creationId xmlns:a16="http://schemas.microsoft.com/office/drawing/2014/main" id="{36A919AC-0D3C-2A86-F171-2041E8986C7C}"/>
              </a:ext>
            </a:extLst>
          </p:cNvPr>
          <p:cNvSpPr>
            <a:spLocks noGrp="1"/>
          </p:cNvSpPr>
          <p:nvPr>
            <p:ph sz="quarter" idx="4294967295"/>
          </p:nvPr>
        </p:nvSpPr>
        <p:spPr>
          <a:xfrm>
            <a:off x="548641" y="1280160"/>
            <a:ext cx="5354016" cy="4434840"/>
          </a:xfrm>
        </p:spPr>
        <p:txBody>
          <a:bodyPr vert="horz" lIns="0" tIns="0" rIns="91440" bIns="45720" rtlCol="0" anchor="t">
            <a:normAutofit/>
          </a:bodyPr>
          <a:lstStyle/>
          <a:p>
            <a:pPr marL="227965" indent="-227965">
              <a:lnSpc>
                <a:spcPct val="100000"/>
              </a:lnSpc>
              <a:spcBef>
                <a:spcPts val="1600"/>
              </a:spcBef>
            </a:pPr>
            <a:r>
              <a:rPr lang="en-US" sz="1800" dirty="0">
                <a:solidFill>
                  <a:schemeClr val="bg1"/>
                </a:solidFill>
                <a:latin typeface="Poppins"/>
                <a:cs typeface="Poppins"/>
              </a:rPr>
              <a:t>We hosted sourcing sessions with Synopsys’ SMEs to find relevant, eye-catching blog topics, uncovering important emerging issues in the semiconductor industry.</a:t>
            </a:r>
          </a:p>
          <a:p>
            <a:pPr marL="227965" indent="-227965">
              <a:lnSpc>
                <a:spcPct val="100000"/>
              </a:lnSpc>
              <a:spcBef>
                <a:spcPts val="1600"/>
              </a:spcBef>
            </a:pPr>
            <a:r>
              <a:rPr lang="en-US" sz="1800" dirty="0">
                <a:solidFill>
                  <a:schemeClr val="bg1"/>
                </a:solidFill>
                <a:latin typeface="Poppins"/>
                <a:cs typeface="Poppins"/>
              </a:rPr>
              <a:t>We took a </a:t>
            </a:r>
            <a:r>
              <a:rPr lang="en-US" sz="1800" b="1" dirty="0">
                <a:solidFill>
                  <a:schemeClr val="bg2"/>
                </a:solidFill>
                <a:latin typeface="Poppins"/>
                <a:cs typeface="Poppins"/>
              </a:rPr>
              <a:t>journalistic approach </a:t>
            </a:r>
            <a:r>
              <a:rPr lang="en-US" sz="1800" dirty="0">
                <a:solidFill>
                  <a:schemeClr val="bg1"/>
                </a:solidFill>
                <a:latin typeface="Poppins"/>
                <a:cs typeface="Poppins"/>
              </a:rPr>
              <a:t>to each </a:t>
            </a:r>
            <a:br>
              <a:rPr lang="en-US" sz="1800" dirty="0">
                <a:solidFill>
                  <a:schemeClr val="bg1"/>
                </a:solidFill>
                <a:latin typeface="Poppins"/>
                <a:cs typeface="Poppins"/>
              </a:rPr>
            </a:br>
            <a:r>
              <a:rPr lang="en-US" sz="1800" dirty="0">
                <a:solidFill>
                  <a:schemeClr val="bg1"/>
                </a:solidFill>
                <a:latin typeface="Poppins"/>
                <a:cs typeface="Poppins"/>
              </a:rPr>
              <a:t>blog post, with the core goal of educating the reader rather than “selling” Synopsys.</a:t>
            </a:r>
          </a:p>
          <a:p>
            <a:pPr marL="227965" indent="-227965">
              <a:lnSpc>
                <a:spcPct val="100000"/>
              </a:lnSpc>
              <a:spcBef>
                <a:spcPts val="1600"/>
              </a:spcBef>
            </a:pPr>
            <a:r>
              <a:rPr lang="en-US" sz="1800" dirty="0">
                <a:solidFill>
                  <a:schemeClr val="bg1"/>
                </a:solidFill>
                <a:latin typeface="Poppins"/>
                <a:cs typeface="Poppins"/>
              </a:rPr>
              <a:t>Google’s algorithm favors long-form, </a:t>
            </a:r>
            <a:br>
              <a:rPr lang="en-US" sz="1800" dirty="0">
                <a:solidFill>
                  <a:schemeClr val="bg1"/>
                </a:solidFill>
                <a:latin typeface="Poppins"/>
                <a:cs typeface="Poppins"/>
              </a:rPr>
            </a:br>
            <a:r>
              <a:rPr lang="en-US" sz="1800" dirty="0">
                <a:solidFill>
                  <a:schemeClr val="bg1"/>
                </a:solidFill>
                <a:latin typeface="Poppins"/>
                <a:cs typeface="Poppins"/>
              </a:rPr>
              <a:t>one-stop-shop content. We focused on </a:t>
            </a:r>
            <a:r>
              <a:rPr lang="en-US" sz="1800" b="1" dirty="0">
                <a:solidFill>
                  <a:schemeClr val="bg2"/>
                </a:solidFill>
                <a:latin typeface="Poppins"/>
                <a:cs typeface="Poppins"/>
              </a:rPr>
              <a:t>developing complete, multi-part stories, including links to other resources and relevant articles</a:t>
            </a:r>
            <a:r>
              <a:rPr lang="en-US" sz="1800" dirty="0">
                <a:solidFill>
                  <a:schemeClr val="bg1"/>
                </a:solidFill>
                <a:latin typeface="Poppins"/>
                <a:cs typeface="Poppins"/>
              </a:rPr>
              <a:t> (just like journalists do).</a:t>
            </a:r>
          </a:p>
        </p:txBody>
      </p:sp>
      <p:pic>
        <p:nvPicPr>
          <p:cNvPr id="5" name="Picture 4">
            <a:extLst>
              <a:ext uri="{FF2B5EF4-FFF2-40B4-BE49-F238E27FC236}">
                <a16:creationId xmlns:a16="http://schemas.microsoft.com/office/drawing/2014/main" id="{6383BA4A-F363-CC54-7E71-D9EE5E590259}"/>
              </a:ext>
            </a:extLst>
          </p:cNvPr>
          <p:cNvPicPr preferRelativeResize="0">
            <a:picLocks/>
          </p:cNvPicPr>
          <p:nvPr/>
        </p:nvPicPr>
        <p:blipFill>
          <a:blip r:embed="rId2"/>
          <a:stretch>
            <a:fillRect/>
          </a:stretch>
        </p:blipFill>
        <p:spPr>
          <a:xfrm>
            <a:off x="6179009" y="1294155"/>
            <a:ext cx="3657600" cy="36576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092EA28-16F3-CB11-D8FC-97B4BFC891A7}"/>
              </a:ext>
            </a:extLst>
          </p:cNvPr>
          <p:cNvPicPr preferRelativeResize="0">
            <a:picLocks/>
          </p:cNvPicPr>
          <p:nvPr/>
        </p:nvPicPr>
        <p:blipFill>
          <a:blip r:embed="rId3"/>
          <a:stretch>
            <a:fillRect/>
          </a:stretch>
        </p:blipFill>
        <p:spPr>
          <a:xfrm>
            <a:off x="6893731" y="1703608"/>
            <a:ext cx="3657600" cy="36576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FAB3789-CD79-60BA-FEBE-B7FAFDFF2D2E}"/>
              </a:ext>
            </a:extLst>
          </p:cNvPr>
          <p:cNvPicPr preferRelativeResize="0">
            <a:picLocks/>
          </p:cNvPicPr>
          <p:nvPr/>
        </p:nvPicPr>
        <p:blipFill>
          <a:blip r:embed="rId4"/>
          <a:stretch>
            <a:fillRect/>
          </a:stretch>
        </p:blipFill>
        <p:spPr>
          <a:xfrm>
            <a:off x="7564003" y="2113061"/>
            <a:ext cx="3657600" cy="356616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059AB8D-CCA3-6D3C-69F2-5DDF81FE5968}"/>
              </a:ext>
            </a:extLst>
          </p:cNvPr>
          <p:cNvPicPr preferRelativeResize="0">
            <a:picLocks/>
          </p:cNvPicPr>
          <p:nvPr/>
        </p:nvPicPr>
        <p:blipFill rotWithShape="1">
          <a:blip r:embed="rId5"/>
          <a:srcRect b="2104"/>
          <a:stretch/>
        </p:blipFill>
        <p:spPr>
          <a:xfrm>
            <a:off x="8234275" y="2412024"/>
            <a:ext cx="3657600"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4640075"/>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8FCD-4410-DC88-1EC4-BE4455BEB6FC}"/>
              </a:ext>
            </a:extLst>
          </p:cNvPr>
          <p:cNvSpPr>
            <a:spLocks noGrp="1"/>
          </p:cNvSpPr>
          <p:nvPr>
            <p:ph type="title" idx="4294967295"/>
          </p:nvPr>
        </p:nvSpPr>
        <p:spPr>
          <a:xfrm>
            <a:off x="548640" y="457200"/>
            <a:ext cx="11733213" cy="823913"/>
          </a:xfrm>
        </p:spPr>
        <p:txBody>
          <a:bodyPr lIns="0" tIns="0" anchor="t">
            <a:normAutofit/>
          </a:bodyPr>
          <a:lstStyle/>
          <a:p>
            <a:r>
              <a:rPr lang="en-US" sz="4000" dirty="0">
                <a:solidFill>
                  <a:schemeClr val="bg2"/>
                </a:solidFill>
              </a:rPr>
              <a:t>SEO &amp; Organic Search Performance</a:t>
            </a:r>
          </a:p>
        </p:txBody>
      </p:sp>
      <p:sp>
        <p:nvSpPr>
          <p:cNvPr id="3" name="Content Placeholder 2">
            <a:extLst>
              <a:ext uri="{FF2B5EF4-FFF2-40B4-BE49-F238E27FC236}">
                <a16:creationId xmlns:a16="http://schemas.microsoft.com/office/drawing/2014/main" id="{5379222B-0FB3-7314-0BF8-70D4DB3B0297}"/>
              </a:ext>
            </a:extLst>
          </p:cNvPr>
          <p:cNvSpPr>
            <a:spLocks noGrp="1"/>
          </p:cNvSpPr>
          <p:nvPr>
            <p:ph sz="quarter" idx="4294967295"/>
          </p:nvPr>
        </p:nvSpPr>
        <p:spPr>
          <a:xfrm>
            <a:off x="548640" y="1280160"/>
            <a:ext cx="6194323" cy="5324475"/>
          </a:xfrm>
        </p:spPr>
        <p:txBody>
          <a:bodyPr vert="horz" lIns="0" tIns="0" rIns="91440" bIns="45720" rtlCol="0" anchor="t">
            <a:normAutofit/>
          </a:bodyPr>
          <a:lstStyle/>
          <a:p>
            <a:pPr marL="227965" indent="-227965">
              <a:lnSpc>
                <a:spcPct val="100000"/>
              </a:lnSpc>
              <a:spcBef>
                <a:spcPts val="1600"/>
              </a:spcBef>
            </a:pPr>
            <a:r>
              <a:rPr lang="en-US" sz="1800" dirty="0">
                <a:solidFill>
                  <a:schemeClr val="bg1"/>
                </a:solidFill>
                <a:latin typeface="Poppins"/>
                <a:cs typeface="Poppins"/>
              </a:rPr>
              <a:t>Our first round of organic search optimizations to the blog set a strong foundation and drove initial traffic growth. However, the blog still struggled to hit the first page for anything beyond niche, hyper-specific topics searched primarily by the type of people already familiar with Synopsys.</a:t>
            </a:r>
          </a:p>
          <a:p>
            <a:pPr marL="227965" indent="-227965">
              <a:lnSpc>
                <a:spcPct val="100000"/>
              </a:lnSpc>
              <a:spcBef>
                <a:spcPts val="1600"/>
              </a:spcBef>
            </a:pPr>
            <a:r>
              <a:rPr lang="en-US" sz="1800" dirty="0">
                <a:solidFill>
                  <a:schemeClr val="bg1"/>
                </a:solidFill>
                <a:latin typeface="Poppins"/>
                <a:cs typeface="Poppins"/>
              </a:rPr>
              <a:t>Knowing SEO is a long-term strategy, we doubled down on bespoke keyword research for each blog post to fuel unique on-page optimizations.</a:t>
            </a:r>
          </a:p>
          <a:p>
            <a:pPr marL="227965" indent="-227965">
              <a:lnSpc>
                <a:spcPct val="100000"/>
              </a:lnSpc>
              <a:spcBef>
                <a:spcPts val="1600"/>
              </a:spcBef>
            </a:pPr>
            <a:r>
              <a:rPr lang="en-US" sz="1800" dirty="0">
                <a:solidFill>
                  <a:schemeClr val="bg1"/>
                </a:solidFill>
                <a:latin typeface="Poppins"/>
                <a:cs typeface="Poppins"/>
              </a:rPr>
              <a:t>In the summer of 2023, we also helped migrate Synopsys’ corporate blog from WordPress to </a:t>
            </a:r>
            <a:r>
              <a:rPr lang="en-US" sz="1800" dirty="0">
                <a:solidFill>
                  <a:schemeClr val="bg2"/>
                </a:solidFill>
                <a:latin typeface="Poppins"/>
                <a:cs typeface="Poppins"/>
                <a:hlinkClick r:id="rId2">
                  <a:extLst>
                    <a:ext uri="{A12FA001-AC4F-418D-AE19-62706E023703}">
                      <ahyp:hlinkClr xmlns:ahyp="http://schemas.microsoft.com/office/drawing/2018/hyperlinkcolor" val="tx"/>
                    </a:ext>
                  </a:extLst>
                </a:hlinkClick>
              </a:rPr>
              <a:t>Adobe Experience Manager</a:t>
            </a:r>
            <a:r>
              <a:rPr lang="en-US" sz="1800" dirty="0">
                <a:solidFill>
                  <a:schemeClr val="bg1"/>
                </a:solidFill>
                <a:latin typeface="Poppins"/>
                <a:cs typeface="Poppins"/>
              </a:rPr>
              <a:t>. This move, facilitated in parallel with a refresh of on-page SEO, improved the blog’s performance against Google’s all-important </a:t>
            </a:r>
            <a:r>
              <a:rPr lang="en-US" sz="1800" dirty="0">
                <a:solidFill>
                  <a:schemeClr val="bg2"/>
                </a:solidFill>
                <a:latin typeface="Poppins"/>
                <a:cs typeface="Poppins"/>
                <a:hlinkClick r:id="rId3">
                  <a:extLst>
                    <a:ext uri="{A12FA001-AC4F-418D-AE19-62706E023703}">
                      <ahyp:hlinkClr xmlns:ahyp="http://schemas.microsoft.com/office/drawing/2018/hyperlinkcolor" val="tx"/>
                    </a:ext>
                  </a:extLst>
                </a:hlinkClick>
              </a:rPr>
              <a:t>Core Web Vitals</a:t>
            </a:r>
            <a:r>
              <a:rPr lang="en-US" sz="1800" dirty="0">
                <a:solidFill>
                  <a:schemeClr val="bg1"/>
                </a:solidFill>
                <a:latin typeface="Poppins"/>
                <a:cs typeface="Poppins"/>
              </a:rPr>
              <a:t>.</a:t>
            </a:r>
          </a:p>
        </p:txBody>
      </p:sp>
      <p:pic>
        <p:nvPicPr>
          <p:cNvPr id="12" name="Picture 11">
            <a:extLst>
              <a:ext uri="{FF2B5EF4-FFF2-40B4-BE49-F238E27FC236}">
                <a16:creationId xmlns:a16="http://schemas.microsoft.com/office/drawing/2014/main" id="{CAE0CA04-0969-EDD7-C09F-A725DD2FF45E}"/>
              </a:ext>
            </a:extLst>
          </p:cNvPr>
          <p:cNvPicPr>
            <a:picLocks noChangeAspect="1"/>
          </p:cNvPicPr>
          <p:nvPr/>
        </p:nvPicPr>
        <p:blipFill>
          <a:blip r:embed="rId4"/>
          <a:stretch>
            <a:fillRect/>
          </a:stretch>
        </p:blipFill>
        <p:spPr>
          <a:xfrm>
            <a:off x="7232525" y="1304925"/>
            <a:ext cx="4410835" cy="4552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9089660"/>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8FCD-4410-DC88-1EC4-BE4455BEB6FC}"/>
              </a:ext>
            </a:extLst>
          </p:cNvPr>
          <p:cNvSpPr>
            <a:spLocks noGrp="1"/>
          </p:cNvSpPr>
          <p:nvPr>
            <p:ph type="title" idx="4294967295"/>
          </p:nvPr>
        </p:nvSpPr>
        <p:spPr>
          <a:xfrm>
            <a:off x="548640" y="457200"/>
            <a:ext cx="11733213" cy="823913"/>
          </a:xfrm>
        </p:spPr>
        <p:txBody>
          <a:bodyPr lIns="0" tIns="0" anchor="t">
            <a:normAutofit/>
          </a:bodyPr>
          <a:lstStyle/>
          <a:p>
            <a:r>
              <a:rPr lang="en-US" sz="4000" dirty="0">
                <a:solidFill>
                  <a:schemeClr val="bg2"/>
                </a:solidFill>
              </a:rPr>
              <a:t>On-Page Optimizations</a:t>
            </a:r>
          </a:p>
        </p:txBody>
      </p:sp>
      <p:sp>
        <p:nvSpPr>
          <p:cNvPr id="3" name="Content Placeholder 2">
            <a:extLst>
              <a:ext uri="{FF2B5EF4-FFF2-40B4-BE49-F238E27FC236}">
                <a16:creationId xmlns:a16="http://schemas.microsoft.com/office/drawing/2014/main" id="{5379222B-0FB3-7314-0BF8-70D4DB3B0297}"/>
              </a:ext>
            </a:extLst>
          </p:cNvPr>
          <p:cNvSpPr>
            <a:spLocks noGrp="1"/>
          </p:cNvSpPr>
          <p:nvPr>
            <p:ph sz="quarter" idx="4294967295"/>
          </p:nvPr>
        </p:nvSpPr>
        <p:spPr>
          <a:xfrm>
            <a:off x="548640" y="1280160"/>
            <a:ext cx="7625981" cy="5324475"/>
          </a:xfrm>
        </p:spPr>
        <p:txBody>
          <a:bodyPr vert="horz" lIns="0" tIns="0" rIns="91440" bIns="45720" rtlCol="0" anchor="t">
            <a:noAutofit/>
          </a:bodyPr>
          <a:lstStyle/>
          <a:p>
            <a:pPr marL="0" lvl="0" indent="0">
              <a:lnSpc>
                <a:spcPct val="100000"/>
              </a:lnSpc>
              <a:spcBef>
                <a:spcPts val="1200"/>
              </a:spcBef>
              <a:buNone/>
            </a:pPr>
            <a:r>
              <a:rPr lang="en-US" sz="2000" dirty="0">
                <a:solidFill>
                  <a:schemeClr val="bg1"/>
                </a:solidFill>
                <a:latin typeface="Poppins"/>
                <a:cs typeface="Poppins"/>
              </a:rPr>
              <a:t>On top of AEM’s improvements to loading speed and user experience, we continued our laser focus on on-page SEO:</a:t>
            </a:r>
          </a:p>
          <a:p>
            <a:pPr marL="227965" lvl="0" indent="-227965">
              <a:lnSpc>
                <a:spcPct val="100000"/>
              </a:lnSpc>
              <a:spcBef>
                <a:spcPts val="1200"/>
              </a:spcBef>
            </a:pPr>
            <a:r>
              <a:rPr lang="en-US" sz="1800" dirty="0">
                <a:solidFill>
                  <a:schemeClr val="bg1"/>
                </a:solidFill>
                <a:latin typeface="Poppins"/>
                <a:cs typeface="Poppins"/>
              </a:rPr>
              <a:t>Researching key search terms and establishing a taxonomy</a:t>
            </a:r>
          </a:p>
          <a:p>
            <a:pPr marL="227965" lvl="0" indent="-227965">
              <a:lnSpc>
                <a:spcPct val="100000"/>
              </a:lnSpc>
              <a:spcBef>
                <a:spcPts val="1200"/>
              </a:spcBef>
            </a:pPr>
            <a:r>
              <a:rPr lang="en-US" sz="1800" dirty="0">
                <a:solidFill>
                  <a:schemeClr val="bg1"/>
                </a:solidFill>
                <a:latin typeface="Poppins"/>
                <a:cs typeface="Poppins"/>
              </a:rPr>
              <a:t>Feathering keywords into blog post copy</a:t>
            </a:r>
          </a:p>
          <a:p>
            <a:pPr marL="227965" lvl="0" indent="-227965">
              <a:lnSpc>
                <a:spcPct val="100000"/>
              </a:lnSpc>
              <a:spcBef>
                <a:spcPts val="1200"/>
              </a:spcBef>
            </a:pPr>
            <a:r>
              <a:rPr lang="en-US" sz="1800" dirty="0">
                <a:solidFill>
                  <a:schemeClr val="bg1"/>
                </a:solidFill>
                <a:latin typeface="Poppins"/>
                <a:cs typeface="Poppins"/>
              </a:rPr>
              <a:t>Constructing URL slugs with relevant search terms </a:t>
            </a:r>
          </a:p>
          <a:p>
            <a:pPr marL="227965" indent="-227965">
              <a:lnSpc>
                <a:spcPct val="100000"/>
              </a:lnSpc>
              <a:spcBef>
                <a:spcPts val="1200"/>
              </a:spcBef>
            </a:pPr>
            <a:r>
              <a:rPr lang="en-US" sz="1800" dirty="0">
                <a:solidFill>
                  <a:schemeClr val="bg1"/>
                </a:solidFill>
                <a:latin typeface="Poppins"/>
                <a:cs typeface="Poppins"/>
              </a:rPr>
              <a:t>Optimizing headers (H1, H2, H3) using high-value keywords</a:t>
            </a:r>
          </a:p>
          <a:p>
            <a:pPr marL="227965" lvl="0" indent="-227965">
              <a:lnSpc>
                <a:spcPct val="100000"/>
              </a:lnSpc>
              <a:spcBef>
                <a:spcPts val="1200"/>
              </a:spcBef>
            </a:pPr>
            <a:r>
              <a:rPr lang="en-US" sz="1800" dirty="0">
                <a:solidFill>
                  <a:schemeClr val="bg1"/>
                </a:solidFill>
                <a:latin typeface="Poppins"/>
                <a:cs typeface="Poppins"/>
              </a:rPr>
              <a:t>Creating custom meta title and description tags for each post</a:t>
            </a:r>
          </a:p>
          <a:p>
            <a:pPr marL="227965" lvl="0" indent="-227965">
              <a:lnSpc>
                <a:spcPct val="100000"/>
              </a:lnSpc>
              <a:spcBef>
                <a:spcPts val="1200"/>
              </a:spcBef>
            </a:pPr>
            <a:r>
              <a:rPr lang="en-US" sz="1800" dirty="0">
                <a:solidFill>
                  <a:schemeClr val="bg1"/>
                </a:solidFill>
                <a:latin typeface="Poppins"/>
                <a:cs typeface="Poppins"/>
              </a:rPr>
              <a:t>Updating image alt text for both SEO and accessibility</a:t>
            </a:r>
          </a:p>
          <a:p>
            <a:pPr marL="227965" indent="-227965">
              <a:lnSpc>
                <a:spcPct val="100000"/>
              </a:lnSpc>
              <a:spcBef>
                <a:spcPts val="1200"/>
              </a:spcBef>
            </a:pPr>
            <a:r>
              <a:rPr lang="en-US" sz="1800" dirty="0">
                <a:solidFill>
                  <a:schemeClr val="bg1"/>
                </a:solidFill>
                <a:latin typeface="Poppins"/>
                <a:cs typeface="Poppins"/>
              </a:rPr>
              <a:t>Applying </a:t>
            </a:r>
            <a:r>
              <a:rPr lang="en-US" sz="1800" u="sng" dirty="0">
                <a:solidFill>
                  <a:schemeClr val="bg2"/>
                </a:solidFill>
                <a:latin typeface="Poppins"/>
                <a:cs typeface="Poppins"/>
                <a:hlinkClick r:id="rId2">
                  <a:extLst>
                    <a:ext uri="{A12FA001-AC4F-418D-AE19-62706E023703}">
                      <ahyp:hlinkClr xmlns:ahyp="http://schemas.microsoft.com/office/drawing/2018/hyperlinkcolor" val="tx"/>
                    </a:ext>
                  </a:extLst>
                </a:hlinkClick>
              </a:rPr>
              <a:t>Schema.org </a:t>
            </a:r>
            <a:r>
              <a:rPr lang="en-US" sz="1800" dirty="0">
                <a:solidFill>
                  <a:schemeClr val="bg2"/>
                </a:solidFill>
                <a:latin typeface="Poppins"/>
                <a:cs typeface="Poppins"/>
                <a:hlinkClick r:id="rId2">
                  <a:extLst>
                    <a:ext uri="{A12FA001-AC4F-418D-AE19-62706E023703}">
                      <ahyp:hlinkClr xmlns:ahyp="http://schemas.microsoft.com/office/drawing/2018/hyperlinkcolor" val="tx"/>
                    </a:ext>
                  </a:extLst>
                </a:hlinkClick>
              </a:rPr>
              <a:t>markup</a:t>
            </a:r>
            <a:r>
              <a:rPr lang="en-US" sz="1800" dirty="0">
                <a:solidFill>
                  <a:schemeClr val="bg2"/>
                </a:solidFill>
                <a:latin typeface="Poppins"/>
                <a:cs typeface="Poppins"/>
              </a:rPr>
              <a:t> </a:t>
            </a:r>
            <a:r>
              <a:rPr lang="en-US" sz="1800" dirty="0">
                <a:solidFill>
                  <a:schemeClr val="bg1"/>
                </a:solidFill>
                <a:latin typeface="Poppins"/>
                <a:cs typeface="Poppins"/>
              </a:rPr>
              <a:t>so content could be </a:t>
            </a:r>
            <a:br>
              <a:rPr lang="en-US" sz="1800" dirty="0">
                <a:solidFill>
                  <a:schemeClr val="bg1"/>
                </a:solidFill>
                <a:latin typeface="Poppins"/>
                <a:cs typeface="Poppins"/>
              </a:rPr>
            </a:br>
            <a:r>
              <a:rPr lang="en-US" sz="1800" dirty="0">
                <a:solidFill>
                  <a:schemeClr val="bg1"/>
                </a:solidFill>
                <a:latin typeface="Poppins"/>
                <a:cs typeface="Poppins"/>
              </a:rPr>
              <a:t>included in Google’s rich results at the top of SERPs</a:t>
            </a:r>
          </a:p>
          <a:p>
            <a:pPr marL="227965" indent="-227965">
              <a:lnSpc>
                <a:spcPct val="100000"/>
              </a:lnSpc>
              <a:spcBef>
                <a:spcPts val="1600"/>
              </a:spcBef>
            </a:pPr>
            <a:r>
              <a:rPr lang="en-US" sz="1800" dirty="0">
                <a:solidFill>
                  <a:schemeClr val="bg1"/>
                </a:solidFill>
                <a:latin typeface="Poppins"/>
                <a:cs typeface="Poppins"/>
              </a:rPr>
              <a:t>Implementing internal link structures referring to each other, signaling to Google how corporate website content and blog posts interrelate, and underlining the keyword relevance of content on both sides</a:t>
            </a:r>
          </a:p>
        </p:txBody>
      </p:sp>
      <p:pic>
        <p:nvPicPr>
          <p:cNvPr id="8" name="Picture Placeholder 7" descr="A close-up of a computer&#10;&#10;Description automatically generated">
            <a:extLst>
              <a:ext uri="{FF2B5EF4-FFF2-40B4-BE49-F238E27FC236}">
                <a16:creationId xmlns:a16="http://schemas.microsoft.com/office/drawing/2014/main" id="{2E79B019-F032-61D0-8403-667B5583BE9F}"/>
              </a:ext>
            </a:extLst>
          </p:cNvPr>
          <p:cNvPicPr>
            <a:picLocks noGrp="1" noChangeAspect="1"/>
          </p:cNvPicPr>
          <p:nvPr>
            <p:ph type="pic" sz="quarter" idx="4294967295"/>
          </p:nvPr>
        </p:nvPicPr>
        <p:blipFill>
          <a:blip r:embed="rId3"/>
          <a:srcRect l="24972" r="24972"/>
          <a:stretch/>
        </p:blipFill>
        <p:spPr>
          <a:xfrm>
            <a:off x="8441322" y="1045973"/>
            <a:ext cx="3573830" cy="4766054"/>
          </a:xfrm>
        </p:spPr>
      </p:pic>
    </p:spTree>
    <p:extLst>
      <p:ext uri="{BB962C8B-B14F-4D97-AF65-F5344CB8AC3E}">
        <p14:creationId xmlns:p14="http://schemas.microsoft.com/office/powerpoint/2010/main" val="1227854274"/>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FFE87C-E7AE-3EA5-1205-772545265B5A}"/>
              </a:ext>
            </a:extLst>
          </p:cNvPr>
          <p:cNvSpPr txBox="1">
            <a:spLocks/>
          </p:cNvSpPr>
          <p:nvPr/>
        </p:nvSpPr>
        <p:spPr>
          <a:xfrm>
            <a:off x="6675119" y="1645920"/>
            <a:ext cx="4809471" cy="3264408"/>
          </a:xfrm>
          <a:prstGeom prst="rect">
            <a:avLst/>
          </a:prstGeom>
          <a:solidFill>
            <a:schemeClr val="bg2"/>
          </a:solidFill>
        </p:spPr>
        <p:txBody>
          <a:bodyPr vert="horz" lIns="182880" tIns="137160" rIns="91440" bIns="182880" rtlCol="0">
            <a:noAutofit/>
          </a:bodyPr>
          <a:lstStyle>
            <a:lvl1pPr marL="228597" indent="-228597" algn="l" defTabSz="914389" rtl="0" eaLnBrk="1" latinLnBrk="0" hangingPunct="1">
              <a:lnSpc>
                <a:spcPct val="90000"/>
              </a:lnSpc>
              <a:spcBef>
                <a:spcPts val="1000"/>
              </a:spcBef>
              <a:buFont typeface="Arial" panose="020B0604020202020204" pitchFamily="34" charset="0"/>
              <a:buChar char="•"/>
              <a:defRPr sz="2800" b="0" i="0" kern="1200">
                <a:solidFill>
                  <a:schemeClr val="tx2"/>
                </a:solidFill>
                <a:latin typeface="Poppins" pitchFamily="2" charset="77"/>
                <a:ea typeface="+mn-ea"/>
                <a:cs typeface="Poppins" pitchFamily="2" charset="77"/>
              </a:defRPr>
            </a:lvl1pPr>
            <a:lvl2pPr marL="685791" indent="-228597" algn="l" defTabSz="914389" rtl="0" eaLnBrk="1" latinLnBrk="0" hangingPunct="1">
              <a:lnSpc>
                <a:spcPct val="90000"/>
              </a:lnSpc>
              <a:spcBef>
                <a:spcPts val="500"/>
              </a:spcBef>
              <a:buFont typeface="Arial" panose="020B0604020202020204" pitchFamily="34" charset="0"/>
              <a:buChar char="•"/>
              <a:defRPr sz="2400" b="0" i="0" kern="1200">
                <a:solidFill>
                  <a:schemeClr val="tx2"/>
                </a:solidFill>
                <a:latin typeface="Poppins" pitchFamily="2" charset="77"/>
                <a:ea typeface="+mn-ea"/>
                <a:cs typeface="Poppins" pitchFamily="2" charset="77"/>
              </a:defRPr>
            </a:lvl2pPr>
            <a:lvl3pPr marL="1142986" indent="-228597" algn="l" defTabSz="914389" rtl="0" eaLnBrk="1" latinLnBrk="0" hangingPunct="1">
              <a:lnSpc>
                <a:spcPct val="90000"/>
              </a:lnSpc>
              <a:spcBef>
                <a:spcPts val="500"/>
              </a:spcBef>
              <a:buFont typeface="Arial" panose="020B0604020202020204" pitchFamily="34" charset="0"/>
              <a:buChar char="•"/>
              <a:defRPr sz="2000" b="0" i="0" kern="1200">
                <a:solidFill>
                  <a:schemeClr val="tx2"/>
                </a:solidFill>
                <a:latin typeface="Poppins" pitchFamily="2" charset="77"/>
                <a:ea typeface="+mn-ea"/>
                <a:cs typeface="Poppins" pitchFamily="2" charset="77"/>
              </a:defRPr>
            </a:lvl3pPr>
            <a:lvl4pPr marL="1600180" indent="-228597" algn="l" defTabSz="914389" rtl="0" eaLnBrk="1" latinLnBrk="0" hangingPunct="1">
              <a:lnSpc>
                <a:spcPct val="90000"/>
              </a:lnSpc>
              <a:spcBef>
                <a:spcPts val="500"/>
              </a:spcBef>
              <a:buFont typeface="Arial" panose="020B0604020202020204" pitchFamily="34" charset="0"/>
              <a:buChar char="•"/>
              <a:defRPr sz="1800" b="0" i="0" kern="1200">
                <a:solidFill>
                  <a:schemeClr val="tx2"/>
                </a:solidFill>
                <a:latin typeface="Poppins" pitchFamily="2" charset="77"/>
                <a:ea typeface="+mn-ea"/>
                <a:cs typeface="Poppins" pitchFamily="2" charset="77"/>
              </a:defRPr>
            </a:lvl4pPr>
            <a:lvl5pPr marL="2057374" indent="-228597" algn="l" defTabSz="914389" rtl="0" eaLnBrk="1" latinLnBrk="0" hangingPunct="1">
              <a:lnSpc>
                <a:spcPct val="90000"/>
              </a:lnSpc>
              <a:spcBef>
                <a:spcPts val="500"/>
              </a:spcBef>
              <a:buFont typeface="Arial" panose="020B0604020202020204" pitchFamily="34" charset="0"/>
              <a:buChar char="•"/>
              <a:defRPr sz="1800" b="0" i="0" kern="1200">
                <a:solidFill>
                  <a:schemeClr val="tx2"/>
                </a:solidFill>
                <a:latin typeface="Poppins" pitchFamily="2" charset="77"/>
                <a:ea typeface="+mn-ea"/>
                <a:cs typeface="Poppins" pitchFamily="2" charset="77"/>
              </a:defRPr>
            </a:lvl5pPr>
            <a:lvl6pPr marL="2514569"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4"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8"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December 2023 Traffic</a:t>
            </a:r>
            <a:br>
              <a:rPr lang="en-US" sz="2400" dirty="0"/>
            </a:br>
            <a:r>
              <a:rPr lang="en-US" sz="1200" dirty="0"/>
              <a:t>Page Views</a:t>
            </a:r>
          </a:p>
          <a:p>
            <a:pPr marL="0" indent="0">
              <a:buFont typeface="Arial" panose="020B0604020202020204" pitchFamily="34" charset="0"/>
              <a:buNone/>
            </a:pPr>
            <a:endParaRPr lang="en-US" sz="800" dirty="0"/>
          </a:p>
          <a:p>
            <a:pPr marL="0" indent="0">
              <a:buNone/>
            </a:pPr>
            <a:r>
              <a:rPr lang="en-US" sz="1800" dirty="0"/>
              <a:t>56.6%	Natural Search</a:t>
            </a:r>
          </a:p>
          <a:p>
            <a:pPr marL="0" indent="0">
              <a:buNone/>
            </a:pPr>
            <a:r>
              <a:rPr lang="en-US" sz="1800" dirty="0"/>
              <a:t>16.4%	Social Networks</a:t>
            </a:r>
          </a:p>
          <a:p>
            <a:pPr marL="0" indent="0">
              <a:buNone/>
            </a:pPr>
            <a:r>
              <a:rPr lang="en-US" sz="1800" dirty="0"/>
              <a:t>13.5%	Direct</a:t>
            </a:r>
          </a:p>
          <a:p>
            <a:pPr marL="0" indent="0">
              <a:buNone/>
            </a:pPr>
            <a:r>
              <a:rPr lang="en-US" sz="1800" dirty="0"/>
              <a:t>6.3%	Referring Domains</a:t>
            </a:r>
          </a:p>
          <a:p>
            <a:pPr marL="0" indent="0">
              <a:buNone/>
            </a:pPr>
            <a:r>
              <a:rPr lang="en-US" sz="1800" dirty="0"/>
              <a:t>4.3%	Display</a:t>
            </a:r>
          </a:p>
          <a:p>
            <a:pPr marL="0" indent="0">
              <a:buNone/>
            </a:pPr>
            <a:r>
              <a:rPr lang="en-US" sz="1800" dirty="0"/>
              <a:t>0.4%	Email</a:t>
            </a:r>
          </a:p>
          <a:p>
            <a:pPr marL="0" indent="0">
              <a:buFont typeface="Arial" panose="020B0604020202020204" pitchFamily="34" charset="0"/>
              <a:buNone/>
            </a:pPr>
            <a:endParaRPr lang="en-US" sz="2400" dirty="0"/>
          </a:p>
        </p:txBody>
      </p:sp>
      <p:sp>
        <p:nvSpPr>
          <p:cNvPr id="2" name="Title 1">
            <a:extLst>
              <a:ext uri="{FF2B5EF4-FFF2-40B4-BE49-F238E27FC236}">
                <a16:creationId xmlns:a16="http://schemas.microsoft.com/office/drawing/2014/main" id="{947113BE-50AA-492F-753B-86242B1E7BB7}"/>
              </a:ext>
            </a:extLst>
          </p:cNvPr>
          <p:cNvSpPr>
            <a:spLocks noGrp="1"/>
          </p:cNvSpPr>
          <p:nvPr>
            <p:ph type="title" idx="4294967295"/>
          </p:nvPr>
        </p:nvSpPr>
        <p:spPr>
          <a:xfrm>
            <a:off x="548640" y="457200"/>
            <a:ext cx="11733213" cy="823913"/>
          </a:xfrm>
        </p:spPr>
        <p:txBody>
          <a:bodyPr lIns="0" tIns="0" anchor="t"/>
          <a:lstStyle/>
          <a:p>
            <a:r>
              <a:rPr lang="en-US" dirty="0">
                <a:solidFill>
                  <a:schemeClr val="bg2"/>
                </a:solidFill>
              </a:rPr>
              <a:t>Goals? Achieved.</a:t>
            </a:r>
          </a:p>
        </p:txBody>
      </p:sp>
      <p:sp>
        <p:nvSpPr>
          <p:cNvPr id="3" name="Text Placeholder 2">
            <a:extLst>
              <a:ext uri="{FF2B5EF4-FFF2-40B4-BE49-F238E27FC236}">
                <a16:creationId xmlns:a16="http://schemas.microsoft.com/office/drawing/2014/main" id="{F8A9486B-643B-7311-DCC4-75595214152A}"/>
              </a:ext>
            </a:extLst>
          </p:cNvPr>
          <p:cNvSpPr>
            <a:spLocks noGrp="1"/>
          </p:cNvSpPr>
          <p:nvPr>
            <p:ph type="body" sz="quarter" idx="4294967295"/>
          </p:nvPr>
        </p:nvSpPr>
        <p:spPr>
          <a:xfrm>
            <a:off x="676275" y="-1354386"/>
            <a:ext cx="5419725" cy="552450"/>
          </a:xfrm>
        </p:spPr>
        <p:txBody>
          <a:bodyPr lIns="0" tIns="0">
            <a:normAutofit/>
          </a:bodyPr>
          <a:lstStyle/>
          <a:p>
            <a:pPr marL="0" indent="0">
              <a:buNone/>
            </a:pPr>
            <a:r>
              <a:rPr lang="en-US" sz="2000" b="1" dirty="0">
                <a:solidFill>
                  <a:schemeClr val="bg2"/>
                </a:solidFill>
              </a:rPr>
              <a:t>Blog Traffic Results</a:t>
            </a:r>
          </a:p>
        </p:txBody>
      </p:sp>
      <p:sp>
        <p:nvSpPr>
          <p:cNvPr id="4" name="Text Placeholder 3">
            <a:extLst>
              <a:ext uri="{FF2B5EF4-FFF2-40B4-BE49-F238E27FC236}">
                <a16:creationId xmlns:a16="http://schemas.microsoft.com/office/drawing/2014/main" id="{C2D0CBBA-8C7C-007C-2FFB-2EC206AC66D2}"/>
              </a:ext>
            </a:extLst>
          </p:cNvPr>
          <p:cNvSpPr>
            <a:spLocks noGrp="1"/>
          </p:cNvSpPr>
          <p:nvPr>
            <p:ph type="body" sz="quarter" idx="4294967295"/>
          </p:nvPr>
        </p:nvSpPr>
        <p:spPr>
          <a:xfrm>
            <a:off x="548639" y="1280160"/>
            <a:ext cx="5340369" cy="5167978"/>
          </a:xfrm>
        </p:spPr>
        <p:txBody>
          <a:bodyPr vert="horz" lIns="0" tIns="0" rIns="91440" bIns="45720" rtlCol="0" anchor="t">
            <a:noAutofit/>
          </a:bodyPr>
          <a:lstStyle/>
          <a:p>
            <a:pPr marL="0" indent="0">
              <a:lnSpc>
                <a:spcPct val="100000"/>
              </a:lnSpc>
              <a:buNone/>
            </a:pPr>
            <a:r>
              <a:rPr lang="en-US" sz="2000" b="1" dirty="0">
                <a:solidFill>
                  <a:schemeClr val="bg2"/>
                </a:solidFill>
              </a:rPr>
              <a:t>Blog Traffic Results</a:t>
            </a:r>
            <a:endParaRPr lang="en-US" sz="2000" dirty="0">
              <a:solidFill>
                <a:schemeClr val="bg1"/>
              </a:solidFill>
              <a:latin typeface="Poppins"/>
              <a:ea typeface="Calibri"/>
              <a:cs typeface="Poppins"/>
            </a:endParaRPr>
          </a:p>
          <a:p>
            <a:pPr marL="302260" indent="-302260">
              <a:lnSpc>
                <a:spcPct val="100000"/>
              </a:lnSpc>
            </a:pPr>
            <a:r>
              <a:rPr lang="en-US" sz="2000" dirty="0">
                <a:solidFill>
                  <a:schemeClr val="bg1"/>
                </a:solidFill>
                <a:latin typeface="Poppins"/>
                <a:ea typeface="Calibri"/>
                <a:cs typeface="Poppins"/>
              </a:rPr>
              <a:t>In December 2022, Synopsys’ blog saw:</a:t>
            </a:r>
          </a:p>
          <a:p>
            <a:pPr marL="685165" lvl="1" indent="-227965">
              <a:lnSpc>
                <a:spcPct val="100000"/>
              </a:lnSpc>
              <a:buClr>
                <a:schemeClr val="bg1"/>
              </a:buClr>
            </a:pPr>
            <a:r>
              <a:rPr lang="en-US" sz="1800" b="1" dirty="0">
                <a:solidFill>
                  <a:schemeClr val="bg2"/>
                </a:solidFill>
                <a:latin typeface="Poppins"/>
                <a:ea typeface="Calibri"/>
                <a:cs typeface="Poppins"/>
              </a:rPr>
              <a:t>6,806</a:t>
            </a:r>
            <a:r>
              <a:rPr lang="en-US" sz="1800" dirty="0">
                <a:solidFill>
                  <a:schemeClr val="bg1"/>
                </a:solidFill>
                <a:latin typeface="Poppins"/>
                <a:ea typeface="Calibri"/>
                <a:cs typeface="Poppins"/>
              </a:rPr>
              <a:t> unique visitors</a:t>
            </a:r>
          </a:p>
          <a:p>
            <a:pPr marL="685165" lvl="1" indent="-227965">
              <a:lnSpc>
                <a:spcPct val="100000"/>
              </a:lnSpc>
              <a:buClr>
                <a:schemeClr val="bg1"/>
              </a:buClr>
            </a:pPr>
            <a:r>
              <a:rPr lang="en-US" sz="1800" b="1" dirty="0">
                <a:solidFill>
                  <a:schemeClr val="bg2"/>
                </a:solidFill>
                <a:latin typeface="Poppins"/>
                <a:ea typeface="Calibri"/>
                <a:cs typeface="Poppins"/>
              </a:rPr>
              <a:t>9,938</a:t>
            </a:r>
            <a:r>
              <a:rPr lang="en-US" sz="1800" dirty="0">
                <a:solidFill>
                  <a:schemeClr val="bg1"/>
                </a:solidFill>
                <a:latin typeface="Poppins"/>
                <a:ea typeface="Calibri"/>
                <a:cs typeface="Poppins"/>
              </a:rPr>
              <a:t> page views</a:t>
            </a:r>
          </a:p>
          <a:p>
            <a:pPr marL="302260" indent="-302260">
              <a:lnSpc>
                <a:spcPct val="100000"/>
              </a:lnSpc>
            </a:pPr>
            <a:r>
              <a:rPr lang="en-US" sz="2000" dirty="0">
                <a:solidFill>
                  <a:schemeClr val="bg1"/>
                </a:solidFill>
                <a:latin typeface="Poppins"/>
                <a:ea typeface="Calibri"/>
                <a:cs typeface="Poppins"/>
              </a:rPr>
              <a:t>Compare that to December 2023:</a:t>
            </a:r>
          </a:p>
          <a:p>
            <a:pPr marL="685165" lvl="1" indent="-227965">
              <a:lnSpc>
                <a:spcPct val="100000"/>
              </a:lnSpc>
              <a:buClr>
                <a:schemeClr val="bg1"/>
              </a:buClr>
            </a:pPr>
            <a:r>
              <a:rPr lang="en-US" sz="1800" b="1" dirty="0">
                <a:solidFill>
                  <a:schemeClr val="bg2"/>
                </a:solidFill>
                <a:latin typeface="Poppins"/>
                <a:ea typeface="Calibri"/>
                <a:cs typeface="Poppins"/>
              </a:rPr>
              <a:t>21,851</a:t>
            </a:r>
            <a:r>
              <a:rPr lang="en-US" sz="1800" dirty="0">
                <a:solidFill>
                  <a:schemeClr val="bg1"/>
                </a:solidFill>
                <a:latin typeface="Poppins"/>
                <a:ea typeface="Calibri"/>
                <a:cs typeface="Poppins"/>
              </a:rPr>
              <a:t> unique visitors</a:t>
            </a:r>
          </a:p>
          <a:p>
            <a:pPr marL="685165" lvl="1" indent="-227965">
              <a:lnSpc>
                <a:spcPct val="100000"/>
              </a:lnSpc>
              <a:buClr>
                <a:schemeClr val="bg1"/>
              </a:buClr>
            </a:pPr>
            <a:r>
              <a:rPr lang="en-US" sz="1800" b="1" dirty="0">
                <a:solidFill>
                  <a:schemeClr val="bg2"/>
                </a:solidFill>
                <a:latin typeface="Poppins"/>
                <a:ea typeface="Calibri"/>
                <a:cs typeface="Poppins"/>
              </a:rPr>
              <a:t>32,651</a:t>
            </a:r>
            <a:r>
              <a:rPr lang="en-US" sz="1800" dirty="0">
                <a:solidFill>
                  <a:schemeClr val="bg1"/>
                </a:solidFill>
                <a:latin typeface="Poppins"/>
                <a:ea typeface="Calibri"/>
                <a:cs typeface="Poppins"/>
              </a:rPr>
              <a:t> page views</a:t>
            </a:r>
          </a:p>
          <a:p>
            <a:pPr marL="302260" indent="-302260">
              <a:lnSpc>
                <a:spcPct val="100000"/>
              </a:lnSpc>
            </a:pPr>
            <a:r>
              <a:rPr lang="en-US" sz="2000" dirty="0">
                <a:solidFill>
                  <a:schemeClr val="bg1"/>
                </a:solidFill>
                <a:latin typeface="Poppins"/>
                <a:ea typeface="Calibri"/>
                <a:cs typeface="Poppins"/>
              </a:rPr>
              <a:t>The infusion of fresh content and on-page + technical SEO made an indelible impact. Organic search accounted for the majority of the blog’s traffic growth through 2023.</a:t>
            </a:r>
          </a:p>
        </p:txBody>
      </p:sp>
      <p:cxnSp>
        <p:nvCxnSpPr>
          <p:cNvPr id="12" name="Connector: Curved 11">
            <a:extLst>
              <a:ext uri="{FF2B5EF4-FFF2-40B4-BE49-F238E27FC236}">
                <a16:creationId xmlns:a16="http://schemas.microsoft.com/office/drawing/2014/main" id="{7B0B2AAE-A1A4-42F3-D883-025DEE0C097F}"/>
              </a:ext>
            </a:extLst>
          </p:cNvPr>
          <p:cNvCxnSpPr>
            <a:cxnSpLocks/>
          </p:cNvCxnSpPr>
          <p:nvPr/>
        </p:nvCxnSpPr>
        <p:spPr>
          <a:xfrm flipV="1">
            <a:off x="5227093" y="4032212"/>
            <a:ext cx="1311550" cy="878116"/>
          </a:xfrm>
          <a:prstGeom prst="curvedConnector3">
            <a:avLst>
              <a:gd name="adj1" fmla="val 50000"/>
            </a:avLst>
          </a:prstGeom>
          <a:ln w="76200">
            <a:solidFill>
              <a:schemeClr val="bg2"/>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64715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64024-9E55-227E-2C7A-8CC7F5304C7C}"/>
              </a:ext>
            </a:extLst>
          </p:cNvPr>
          <p:cNvSpPr>
            <a:spLocks noGrp="1"/>
          </p:cNvSpPr>
          <p:nvPr>
            <p:ph type="title" idx="4294967295"/>
          </p:nvPr>
        </p:nvSpPr>
        <p:spPr>
          <a:xfrm>
            <a:off x="548640" y="457200"/>
            <a:ext cx="11733213" cy="615553"/>
          </a:xfrm>
        </p:spPr>
        <p:txBody>
          <a:bodyPr lIns="0" tIns="0" anchor="t">
            <a:spAutoFit/>
          </a:bodyPr>
          <a:lstStyle/>
          <a:p>
            <a:r>
              <a:rPr lang="en-US" sz="4000" dirty="0">
                <a:solidFill>
                  <a:schemeClr val="bg2"/>
                </a:solidFill>
                <a:latin typeface="Poppins"/>
                <a:cs typeface="Poppins"/>
              </a:rPr>
              <a:t>Blog Visitors &amp; Page Views</a:t>
            </a:r>
            <a:endParaRPr lang="en-US" sz="3600" b="0" dirty="0">
              <a:solidFill>
                <a:schemeClr val="bg2"/>
              </a:solidFill>
            </a:endParaRPr>
          </a:p>
        </p:txBody>
      </p:sp>
      <p:graphicFrame>
        <p:nvGraphicFramePr>
          <p:cNvPr id="3" name="Chart 2">
            <a:extLst>
              <a:ext uri="{FF2B5EF4-FFF2-40B4-BE49-F238E27FC236}">
                <a16:creationId xmlns:a16="http://schemas.microsoft.com/office/drawing/2014/main" id="{DB9467B2-9E25-B0D6-08B5-5253A79A6E92}"/>
              </a:ext>
            </a:extLst>
          </p:cNvPr>
          <p:cNvGraphicFramePr/>
          <p:nvPr>
            <p:extLst>
              <p:ext uri="{D42A27DB-BD31-4B8C-83A1-F6EECF244321}">
                <p14:modId xmlns:p14="http://schemas.microsoft.com/office/powerpoint/2010/main" val="2449591497"/>
              </p:ext>
            </p:extLst>
          </p:nvPr>
        </p:nvGraphicFramePr>
        <p:xfrm>
          <a:off x="1043883" y="1505165"/>
          <a:ext cx="10104233" cy="4895636"/>
        </p:xfrm>
        <a:graphic>
          <a:graphicData uri="http://schemas.openxmlformats.org/drawingml/2006/chart">
            <c:chart xmlns:c="http://schemas.openxmlformats.org/drawingml/2006/chart" xmlns:r="http://schemas.openxmlformats.org/officeDocument/2006/relationships" r:id="rId2"/>
          </a:graphicData>
        </a:graphic>
      </p:graphicFrame>
      <p:sp>
        <p:nvSpPr>
          <p:cNvPr id="4" name="Speech Bubble: Rectangle 3">
            <a:extLst>
              <a:ext uri="{FF2B5EF4-FFF2-40B4-BE49-F238E27FC236}">
                <a16:creationId xmlns:a16="http://schemas.microsoft.com/office/drawing/2014/main" id="{B357BDCF-4FDA-4B6D-7C4F-EF71B5B70148}"/>
              </a:ext>
            </a:extLst>
          </p:cNvPr>
          <p:cNvSpPr/>
          <p:nvPr/>
        </p:nvSpPr>
        <p:spPr>
          <a:xfrm>
            <a:off x="5941509" y="1418631"/>
            <a:ext cx="1090541" cy="514350"/>
          </a:xfrm>
          <a:prstGeom prst="wedgeRectCallout">
            <a:avLst>
              <a:gd name="adj1" fmla="val 21717"/>
              <a:gd name="adj2" fmla="val 9305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Poppins" panose="00000500000000000000" pitchFamily="2" charset="0"/>
                <a:cs typeface="Poppins" panose="00000500000000000000" pitchFamily="2" charset="0"/>
              </a:rPr>
              <a:t>AEM Migration</a:t>
            </a:r>
          </a:p>
        </p:txBody>
      </p:sp>
      <p:cxnSp>
        <p:nvCxnSpPr>
          <p:cNvPr id="6" name="Straight Connector 5">
            <a:extLst>
              <a:ext uri="{FF2B5EF4-FFF2-40B4-BE49-F238E27FC236}">
                <a16:creationId xmlns:a16="http://schemas.microsoft.com/office/drawing/2014/main" id="{8223D02A-9459-CC71-25C8-CCC02233FB1D}"/>
              </a:ext>
            </a:extLst>
          </p:cNvPr>
          <p:cNvCxnSpPr>
            <a:cxnSpLocks/>
          </p:cNvCxnSpPr>
          <p:nvPr/>
        </p:nvCxnSpPr>
        <p:spPr>
          <a:xfrm>
            <a:off x="6726287" y="2197290"/>
            <a:ext cx="0" cy="3532950"/>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E15BD46-4100-0F88-EDC1-95C843C8605B}"/>
              </a:ext>
            </a:extLst>
          </p:cNvPr>
          <p:cNvSpPr txBox="1"/>
          <p:nvPr/>
        </p:nvSpPr>
        <p:spPr>
          <a:xfrm>
            <a:off x="548640" y="1127376"/>
            <a:ext cx="1727396" cy="323165"/>
          </a:xfrm>
          <a:prstGeom prst="rect">
            <a:avLst/>
          </a:prstGeom>
          <a:noFill/>
        </p:spPr>
        <p:txBody>
          <a:bodyPr wrap="none" lIns="0" tIns="0" rtlCol="0">
            <a:spAutoFit/>
          </a:bodyPr>
          <a:lstStyle/>
          <a:p>
            <a:r>
              <a:rPr lang="en-US" sz="1800" b="0" dirty="0">
                <a:solidFill>
                  <a:schemeClr val="bg2"/>
                </a:solidFill>
                <a:latin typeface="Poppins" pitchFamily="2" charset="77"/>
                <a:cs typeface="Poppins" pitchFamily="2" charset="77"/>
              </a:rPr>
              <a:t>Last 13 Months</a:t>
            </a:r>
            <a:endParaRPr lang="en-US" dirty="0">
              <a:latin typeface="Poppins" pitchFamily="2" charset="77"/>
              <a:cs typeface="Poppins" pitchFamily="2" charset="77"/>
            </a:endParaRPr>
          </a:p>
        </p:txBody>
      </p:sp>
    </p:spTree>
    <p:extLst>
      <p:ext uri="{BB962C8B-B14F-4D97-AF65-F5344CB8AC3E}">
        <p14:creationId xmlns:p14="http://schemas.microsoft.com/office/powerpoint/2010/main" val="4116479372"/>
      </p:ext>
    </p:extLst>
  </p:cSld>
  <p:clrMapOvr>
    <a:masterClrMapping/>
  </p:clrMapOvr>
  <p:transition spd="slow">
    <p:wipe dir="r"/>
  </p:transition>
</p:sld>
</file>

<file path=ppt/theme/theme1.xml><?xml version="1.0" encoding="utf-8"?>
<a:theme xmlns:a="http://schemas.openxmlformats.org/drawingml/2006/main" name="The Hoffman Agency - 2023">
  <a:themeElements>
    <a:clrScheme name="The Hoffman Agency 2023">
      <a:dk1>
        <a:srgbClr val="000000"/>
      </a:dk1>
      <a:lt1>
        <a:srgbClr val="FFFFFF"/>
      </a:lt1>
      <a:dk2>
        <a:srgbClr val="182C43"/>
      </a:dk2>
      <a:lt2>
        <a:srgbClr val="D2EB00"/>
      </a:lt2>
      <a:accent1>
        <a:srgbClr val="6103B9"/>
      </a:accent1>
      <a:accent2>
        <a:srgbClr val="CB65FF"/>
      </a:accent2>
      <a:accent3>
        <a:srgbClr val="EB4000"/>
      </a:accent3>
      <a:accent4>
        <a:srgbClr val="EAAD20"/>
      </a:accent4>
      <a:accent5>
        <a:srgbClr val="145F7B"/>
      </a:accent5>
      <a:accent6>
        <a:srgbClr val="86FFF1"/>
      </a:accent6>
      <a:hlink>
        <a:srgbClr val="6103B9"/>
      </a:hlink>
      <a:folHlink>
        <a:srgbClr val="CB65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b8b1de4-2103-4c4c-af6b-7f076fca59e5">
      <Terms xmlns="http://schemas.microsoft.com/office/infopath/2007/PartnerControls"/>
    </lcf76f155ced4ddcb4097134ff3c332f>
    <TaxCatchAll xmlns="ec07991f-5e2b-425c-bd06-fdefb5671b1b" xsi:nil="true"/>
    <SharedWithUsers xmlns="ec07991f-5e2b-425c-bd06-fdefb5671b1b">
      <UserInfo>
        <DisplayName>Jennifer Zimmer</DisplayName>
        <AccountId>42</AccountId>
        <AccountType/>
      </UserInfo>
      <UserInfo>
        <DisplayName>Everyone</DisplayName>
        <AccountId>11</AccountId>
        <AccountType/>
      </UserInfo>
      <UserInfo>
        <DisplayName>Quinn Pickett</DisplayName>
        <AccountId>21</AccountId>
        <AccountType/>
      </UserInfo>
      <UserInfo>
        <DisplayName>Jackson Dulzo</DisplayName>
        <AccountId>14</AccountId>
        <AccountType/>
      </UserInfo>
      <UserInfo>
        <DisplayName>Kelly Yamamoto</DisplayName>
        <AccountId>43</AccountId>
        <AccountType/>
      </UserInfo>
      <UserInfo>
        <DisplayName>Sarah Collins</DisplayName>
        <AccountId>12</AccountId>
        <AccountType/>
      </UserInfo>
      <UserInfo>
        <DisplayName>Gerard LaFond</DisplayName>
        <AccountId>15</AccountId>
        <AccountType/>
      </UserInfo>
      <UserInfo>
        <DisplayName>Lou Hoffman</DisplayName>
        <AccountId>141</AccountId>
        <AccountType/>
      </UserInfo>
      <UserInfo>
        <DisplayName>Alexandra Carpenter</DisplayName>
        <AccountId>114</AccountId>
        <AccountType/>
      </UserInfo>
      <UserInfo>
        <DisplayName>Sasha Bashor</DisplayName>
        <AccountId>142</AccountId>
        <AccountType/>
      </UserInfo>
      <UserInfo>
        <DisplayName>Alison Cantrell</DisplayName>
        <AccountId>125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CE1EBB11A0794A864F5F5C16A0A8D5" ma:contentTypeVersion="12" ma:contentTypeDescription="Create a new document." ma:contentTypeScope="" ma:versionID="241727545c0e4b68a126c6da40ad8418">
  <xsd:schema xmlns:xsd="http://www.w3.org/2001/XMLSchema" xmlns:xs="http://www.w3.org/2001/XMLSchema" xmlns:p="http://schemas.microsoft.com/office/2006/metadata/properties" xmlns:ns2="db8b1de4-2103-4c4c-af6b-7f076fca59e5" xmlns:ns3="ec07991f-5e2b-425c-bd06-fdefb5671b1b" targetNamespace="http://schemas.microsoft.com/office/2006/metadata/properties" ma:root="true" ma:fieldsID="36726a1266ab33a059e13dbb99f4ae12" ns2:_="" ns3:_="">
    <xsd:import namespace="db8b1de4-2103-4c4c-af6b-7f076fca59e5"/>
    <xsd:import namespace="ec07991f-5e2b-425c-bd06-fdefb5671b1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8b1de4-2103-4c4c-af6b-7f076fca59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22dcf278-c9af-4212-8194-815357aad744"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07991f-5e2b-425c-bd06-fdefb5671b1b"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32098112-5425-44a6-a228-daf43b791441}" ma:internalName="TaxCatchAll" ma:showField="CatchAllData" ma:web="ec07991f-5e2b-425c-bd06-fdefb5671b1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975FD7-CAFF-42C6-9DF0-B448B87F33AF}">
  <ds:schemaRefs>
    <ds:schemaRef ds:uri="http://schemas.microsoft.com/office/2006/metadata/properties"/>
    <ds:schemaRef ds:uri="ec07991f-5e2b-425c-bd06-fdefb5671b1b"/>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http://schemas.openxmlformats.org/package/2006/metadata/core-properties"/>
    <ds:schemaRef ds:uri="db8b1de4-2103-4c4c-af6b-7f076fca59e5"/>
    <ds:schemaRef ds:uri="http://purl.org/dc/terms/"/>
  </ds:schemaRefs>
</ds:datastoreItem>
</file>

<file path=customXml/itemProps2.xml><?xml version="1.0" encoding="utf-8"?>
<ds:datastoreItem xmlns:ds="http://schemas.openxmlformats.org/officeDocument/2006/customXml" ds:itemID="{19994EDC-7887-497D-B0FC-AEF58E4BFAA8}">
  <ds:schemaRefs>
    <ds:schemaRef ds:uri="http://schemas.microsoft.com/sharepoint/v3/contenttype/forms"/>
  </ds:schemaRefs>
</ds:datastoreItem>
</file>

<file path=customXml/itemProps3.xml><?xml version="1.0" encoding="utf-8"?>
<ds:datastoreItem xmlns:ds="http://schemas.openxmlformats.org/officeDocument/2006/customXml" ds:itemID="{08062BE1-253A-4026-A9FB-B13DAAF76E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8b1de4-2103-4c4c-af6b-7f076fca59e5"/>
    <ds:schemaRef ds:uri="ec07991f-5e2b-425c-bd06-fdefb5671b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1429</TotalTime>
  <Words>1133</Words>
  <Application>Microsoft Office PowerPoint</Application>
  <PresentationFormat>Widescreen</PresentationFormat>
  <Paragraphs>93</Paragraphs>
  <Slides>12</Slides>
  <Notes>3</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The Hoffman Agency - 2023</vt:lpstr>
      <vt:lpstr>PowerPoint Presentation</vt:lpstr>
      <vt:lpstr>Setting the Scene</vt:lpstr>
      <vt:lpstr>The Assignment</vt:lpstr>
      <vt:lpstr>Not Settling for Success</vt:lpstr>
      <vt:lpstr>Addressing Critical Topics</vt:lpstr>
      <vt:lpstr>SEO &amp; Organic Search Performance</vt:lpstr>
      <vt:lpstr>On-Page Optimizations</vt:lpstr>
      <vt:lpstr>Goals? Achieved.</vt:lpstr>
      <vt:lpstr>Blog Visitors &amp; Page Views</vt:lpstr>
      <vt:lpstr>Organic Search Rankings</vt:lpstr>
      <vt:lpstr>Quality, Not Just Quantity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 This First</dc:title>
  <dc:subject/>
  <dc:creator>Nicolas Chan</dc:creator>
  <cp:keywords/>
  <dc:description/>
  <cp:lastModifiedBy>Jackson Dulzo</cp:lastModifiedBy>
  <cp:revision>45</cp:revision>
  <dcterms:created xsi:type="dcterms:W3CDTF">2022-12-07T06:25:05Z</dcterms:created>
  <dcterms:modified xsi:type="dcterms:W3CDTF">2024-03-12T18:24:59Z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0x010100AECE1EBB11A0794A864F5F5C16A0A8D5</vt:lpwstr>
  </property>
  <property fmtid="{D5CDD505-2E9C-101B-9397-08002B2CF9AE}" pid="3" name="MediaServiceImageTags">
    <vt:lpwstr/>
  </property>
</Properties>
</file>