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Lst>
  <p:notesMasterIdLst>
    <p:notesMasterId r:id="rId24"/>
  </p:notesMasterIdLst>
  <p:sldIdLst>
    <p:sldId id="299" r:id="rId2"/>
    <p:sldId id="399" r:id="rId3"/>
    <p:sldId id="405" r:id="rId4"/>
    <p:sldId id="406" r:id="rId5"/>
    <p:sldId id="407" r:id="rId6"/>
    <p:sldId id="417" r:id="rId7"/>
    <p:sldId id="409" r:id="rId8"/>
    <p:sldId id="410" r:id="rId9"/>
    <p:sldId id="421" r:id="rId10"/>
    <p:sldId id="402" r:id="rId11"/>
    <p:sldId id="411" r:id="rId12"/>
    <p:sldId id="416" r:id="rId13"/>
    <p:sldId id="403" r:id="rId14"/>
    <p:sldId id="422" r:id="rId15"/>
    <p:sldId id="412" r:id="rId16"/>
    <p:sldId id="419" r:id="rId17"/>
    <p:sldId id="413" r:id="rId18"/>
    <p:sldId id="418" r:id="rId19"/>
    <p:sldId id="420" r:id="rId20"/>
    <p:sldId id="400" r:id="rId21"/>
    <p:sldId id="414" r:id="rId22"/>
    <p:sldId id="42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BA42"/>
    <a:srgbClr val="468300"/>
    <a:srgbClr val="3F7C00"/>
    <a:srgbClr val="165D2D"/>
    <a:srgbClr val="FFFFFF"/>
    <a:srgbClr val="3C3C3C"/>
    <a:srgbClr val="96CF19"/>
    <a:srgbClr val="369144"/>
    <a:srgbClr val="97CE1A"/>
    <a:srgbClr val="7DB9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032"/>
    <p:restoredTop sz="86395"/>
  </p:normalViewPr>
  <p:slideViewPr>
    <p:cSldViewPr snapToGrid="0" snapToObjects="1">
      <p:cViewPr varScale="1">
        <p:scale>
          <a:sx n="44" d="100"/>
          <a:sy n="44" d="100"/>
        </p:scale>
        <p:origin x="326" y="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21F68A-8573-DD4E-9656-1AABA8A43611}" type="datetimeFigureOut">
              <a:rPr lang="en-US" smtClean="0"/>
              <a:t>9/14/2023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5E3C5-73D1-9C4E-869A-51659F51DECF}" type="slidenum">
              <a:rPr lang="en-US" smtClean="0"/>
              <a:t>‹#›</a:t>
            </a:fld>
            <a:endParaRPr lang="en-US" dirty="0"/>
          </a:p>
        </p:txBody>
      </p:sp>
    </p:spTree>
    <p:extLst>
      <p:ext uri="{BB962C8B-B14F-4D97-AF65-F5344CB8AC3E}">
        <p14:creationId xmlns:p14="http://schemas.microsoft.com/office/powerpoint/2010/main" val="1914462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5E3C5-73D1-9C4E-869A-51659F51DECF}" type="slidenum">
              <a:rPr lang="en-US" smtClean="0"/>
              <a:t>1</a:t>
            </a:fld>
            <a:endParaRPr lang="en-US" dirty="0"/>
          </a:p>
        </p:txBody>
      </p:sp>
    </p:spTree>
    <p:extLst>
      <p:ext uri="{BB962C8B-B14F-4D97-AF65-F5344CB8AC3E}">
        <p14:creationId xmlns:p14="http://schemas.microsoft.com/office/powerpoint/2010/main" val="1864268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5E3C5-73D1-9C4E-869A-51659F51DECF}" type="slidenum">
              <a:rPr lang="en-US" smtClean="0"/>
              <a:t>10</a:t>
            </a:fld>
            <a:endParaRPr lang="en-US" dirty="0"/>
          </a:p>
        </p:txBody>
      </p:sp>
    </p:spTree>
    <p:extLst>
      <p:ext uri="{BB962C8B-B14F-4D97-AF65-F5344CB8AC3E}">
        <p14:creationId xmlns:p14="http://schemas.microsoft.com/office/powerpoint/2010/main" val="3380900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5E3C5-73D1-9C4E-869A-51659F51DECF}" type="slidenum">
              <a:rPr lang="en-US" smtClean="0"/>
              <a:t>11</a:t>
            </a:fld>
            <a:endParaRPr lang="en-US" dirty="0"/>
          </a:p>
        </p:txBody>
      </p:sp>
    </p:spTree>
    <p:extLst>
      <p:ext uri="{BB962C8B-B14F-4D97-AF65-F5344CB8AC3E}">
        <p14:creationId xmlns:p14="http://schemas.microsoft.com/office/powerpoint/2010/main" val="2517260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5E3C5-73D1-9C4E-869A-51659F51DECF}" type="slidenum">
              <a:rPr lang="en-US" smtClean="0"/>
              <a:t>12</a:t>
            </a:fld>
            <a:endParaRPr lang="en-US" dirty="0"/>
          </a:p>
        </p:txBody>
      </p:sp>
    </p:spTree>
    <p:extLst>
      <p:ext uri="{BB962C8B-B14F-4D97-AF65-F5344CB8AC3E}">
        <p14:creationId xmlns:p14="http://schemas.microsoft.com/office/powerpoint/2010/main" val="2609502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5E3C5-73D1-9C4E-869A-51659F51DECF}" type="slidenum">
              <a:rPr lang="en-US" smtClean="0"/>
              <a:t>13</a:t>
            </a:fld>
            <a:endParaRPr lang="en-US" dirty="0"/>
          </a:p>
        </p:txBody>
      </p:sp>
    </p:spTree>
    <p:extLst>
      <p:ext uri="{BB962C8B-B14F-4D97-AF65-F5344CB8AC3E}">
        <p14:creationId xmlns:p14="http://schemas.microsoft.com/office/powerpoint/2010/main" val="874199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5E3C5-73D1-9C4E-869A-51659F51DECF}" type="slidenum">
              <a:rPr lang="en-US" smtClean="0"/>
              <a:t>14</a:t>
            </a:fld>
            <a:endParaRPr lang="en-US" dirty="0"/>
          </a:p>
        </p:txBody>
      </p:sp>
    </p:spTree>
    <p:extLst>
      <p:ext uri="{BB962C8B-B14F-4D97-AF65-F5344CB8AC3E}">
        <p14:creationId xmlns:p14="http://schemas.microsoft.com/office/powerpoint/2010/main" val="1607301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5E3C5-73D1-9C4E-869A-51659F51DECF}" type="slidenum">
              <a:rPr lang="en-US" smtClean="0"/>
              <a:t>15</a:t>
            </a:fld>
            <a:endParaRPr lang="en-US" dirty="0"/>
          </a:p>
        </p:txBody>
      </p:sp>
    </p:spTree>
    <p:extLst>
      <p:ext uri="{BB962C8B-B14F-4D97-AF65-F5344CB8AC3E}">
        <p14:creationId xmlns:p14="http://schemas.microsoft.com/office/powerpoint/2010/main" val="3033462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5E3C5-73D1-9C4E-869A-51659F51DECF}" type="slidenum">
              <a:rPr lang="en-US" smtClean="0"/>
              <a:t>16</a:t>
            </a:fld>
            <a:endParaRPr lang="en-US" dirty="0"/>
          </a:p>
        </p:txBody>
      </p:sp>
    </p:spTree>
    <p:extLst>
      <p:ext uri="{BB962C8B-B14F-4D97-AF65-F5344CB8AC3E}">
        <p14:creationId xmlns:p14="http://schemas.microsoft.com/office/powerpoint/2010/main" val="937517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5E3C5-73D1-9C4E-869A-51659F51DECF}" type="slidenum">
              <a:rPr lang="en-US" smtClean="0"/>
              <a:t>17</a:t>
            </a:fld>
            <a:endParaRPr lang="en-US" dirty="0"/>
          </a:p>
        </p:txBody>
      </p:sp>
    </p:spTree>
    <p:extLst>
      <p:ext uri="{BB962C8B-B14F-4D97-AF65-F5344CB8AC3E}">
        <p14:creationId xmlns:p14="http://schemas.microsoft.com/office/powerpoint/2010/main" val="495767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5E3C5-73D1-9C4E-869A-51659F51DECF}" type="slidenum">
              <a:rPr lang="en-US" smtClean="0"/>
              <a:t>18</a:t>
            </a:fld>
            <a:endParaRPr lang="en-US" dirty="0"/>
          </a:p>
        </p:txBody>
      </p:sp>
    </p:spTree>
    <p:extLst>
      <p:ext uri="{BB962C8B-B14F-4D97-AF65-F5344CB8AC3E}">
        <p14:creationId xmlns:p14="http://schemas.microsoft.com/office/powerpoint/2010/main" val="3891069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5E3C5-73D1-9C4E-869A-51659F51DECF}" type="slidenum">
              <a:rPr lang="en-US" smtClean="0"/>
              <a:t>19</a:t>
            </a:fld>
            <a:endParaRPr lang="en-US" dirty="0"/>
          </a:p>
        </p:txBody>
      </p:sp>
    </p:spTree>
    <p:extLst>
      <p:ext uri="{BB962C8B-B14F-4D97-AF65-F5344CB8AC3E}">
        <p14:creationId xmlns:p14="http://schemas.microsoft.com/office/powerpoint/2010/main" val="1695855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5E3C5-73D1-9C4E-869A-51659F51DECF}" type="slidenum">
              <a:rPr lang="en-US" smtClean="0"/>
              <a:t>2</a:t>
            </a:fld>
            <a:endParaRPr lang="en-US" dirty="0"/>
          </a:p>
        </p:txBody>
      </p:sp>
    </p:spTree>
    <p:extLst>
      <p:ext uri="{BB962C8B-B14F-4D97-AF65-F5344CB8AC3E}">
        <p14:creationId xmlns:p14="http://schemas.microsoft.com/office/powerpoint/2010/main" val="3561245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5E3C5-73D1-9C4E-869A-51659F51DECF}" type="slidenum">
              <a:rPr lang="en-US" smtClean="0"/>
              <a:t>20</a:t>
            </a:fld>
            <a:endParaRPr lang="en-US" dirty="0"/>
          </a:p>
        </p:txBody>
      </p:sp>
    </p:spTree>
    <p:extLst>
      <p:ext uri="{BB962C8B-B14F-4D97-AF65-F5344CB8AC3E}">
        <p14:creationId xmlns:p14="http://schemas.microsoft.com/office/powerpoint/2010/main" val="1099946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5E3C5-73D1-9C4E-869A-51659F51DECF}" type="slidenum">
              <a:rPr lang="en-US" smtClean="0"/>
              <a:t>21</a:t>
            </a:fld>
            <a:endParaRPr lang="en-US" dirty="0"/>
          </a:p>
        </p:txBody>
      </p:sp>
    </p:spTree>
    <p:extLst>
      <p:ext uri="{BB962C8B-B14F-4D97-AF65-F5344CB8AC3E}">
        <p14:creationId xmlns:p14="http://schemas.microsoft.com/office/powerpoint/2010/main" val="1810988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5E3C5-73D1-9C4E-869A-51659F51DECF}" type="slidenum">
              <a:rPr lang="en-US" smtClean="0"/>
              <a:t>22</a:t>
            </a:fld>
            <a:endParaRPr lang="en-US" dirty="0"/>
          </a:p>
        </p:txBody>
      </p:sp>
    </p:spTree>
    <p:extLst>
      <p:ext uri="{BB962C8B-B14F-4D97-AF65-F5344CB8AC3E}">
        <p14:creationId xmlns:p14="http://schemas.microsoft.com/office/powerpoint/2010/main" val="1172720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5E3C5-73D1-9C4E-869A-51659F51DECF}" type="slidenum">
              <a:rPr lang="en-US" smtClean="0"/>
              <a:t>3</a:t>
            </a:fld>
            <a:endParaRPr lang="en-US" dirty="0"/>
          </a:p>
        </p:txBody>
      </p:sp>
    </p:spTree>
    <p:extLst>
      <p:ext uri="{BB962C8B-B14F-4D97-AF65-F5344CB8AC3E}">
        <p14:creationId xmlns:p14="http://schemas.microsoft.com/office/powerpoint/2010/main" val="622351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5E3C5-73D1-9C4E-869A-51659F51DECF}" type="slidenum">
              <a:rPr lang="en-US" smtClean="0"/>
              <a:t>4</a:t>
            </a:fld>
            <a:endParaRPr lang="en-US" dirty="0"/>
          </a:p>
        </p:txBody>
      </p:sp>
    </p:spTree>
    <p:extLst>
      <p:ext uri="{BB962C8B-B14F-4D97-AF65-F5344CB8AC3E}">
        <p14:creationId xmlns:p14="http://schemas.microsoft.com/office/powerpoint/2010/main" val="3545801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5E3C5-73D1-9C4E-869A-51659F51DECF}" type="slidenum">
              <a:rPr lang="en-US" smtClean="0"/>
              <a:t>5</a:t>
            </a:fld>
            <a:endParaRPr lang="en-US" dirty="0"/>
          </a:p>
        </p:txBody>
      </p:sp>
    </p:spTree>
    <p:extLst>
      <p:ext uri="{BB962C8B-B14F-4D97-AF65-F5344CB8AC3E}">
        <p14:creationId xmlns:p14="http://schemas.microsoft.com/office/powerpoint/2010/main" val="2547880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5E3C5-73D1-9C4E-869A-51659F51DECF}" type="slidenum">
              <a:rPr lang="en-US" smtClean="0"/>
              <a:t>6</a:t>
            </a:fld>
            <a:endParaRPr lang="en-US" dirty="0"/>
          </a:p>
        </p:txBody>
      </p:sp>
    </p:spTree>
    <p:extLst>
      <p:ext uri="{BB962C8B-B14F-4D97-AF65-F5344CB8AC3E}">
        <p14:creationId xmlns:p14="http://schemas.microsoft.com/office/powerpoint/2010/main" val="3902819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5E3C5-73D1-9C4E-869A-51659F51DECF}" type="slidenum">
              <a:rPr lang="en-US" smtClean="0"/>
              <a:t>7</a:t>
            </a:fld>
            <a:endParaRPr lang="en-US" dirty="0"/>
          </a:p>
        </p:txBody>
      </p:sp>
    </p:spTree>
    <p:extLst>
      <p:ext uri="{BB962C8B-B14F-4D97-AF65-F5344CB8AC3E}">
        <p14:creationId xmlns:p14="http://schemas.microsoft.com/office/powerpoint/2010/main" val="81609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5E3C5-73D1-9C4E-869A-51659F51DECF}" type="slidenum">
              <a:rPr lang="en-US" smtClean="0"/>
              <a:t>8</a:t>
            </a:fld>
            <a:endParaRPr lang="en-US" dirty="0"/>
          </a:p>
        </p:txBody>
      </p:sp>
    </p:spTree>
    <p:extLst>
      <p:ext uri="{BB962C8B-B14F-4D97-AF65-F5344CB8AC3E}">
        <p14:creationId xmlns:p14="http://schemas.microsoft.com/office/powerpoint/2010/main" val="913991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5E3C5-73D1-9C4E-869A-51659F51DECF}" type="slidenum">
              <a:rPr lang="en-US" smtClean="0"/>
              <a:t>9</a:t>
            </a:fld>
            <a:endParaRPr lang="en-US" dirty="0"/>
          </a:p>
        </p:txBody>
      </p:sp>
    </p:spTree>
    <p:extLst>
      <p:ext uri="{BB962C8B-B14F-4D97-AF65-F5344CB8AC3E}">
        <p14:creationId xmlns:p14="http://schemas.microsoft.com/office/powerpoint/2010/main" val="3170599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ctrTitle"/>
          </p:nvPr>
        </p:nvSpPr>
        <p:spPr>
          <a:xfrm>
            <a:off x="1524000" y="2001837"/>
            <a:ext cx="9144000" cy="1508125"/>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516313"/>
            <a:ext cx="9144000" cy="5603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r>
              <a:rPr lang="en-US" dirty="0"/>
              <a:t>Proprietary and Confidential</a:t>
            </a:r>
          </a:p>
        </p:txBody>
      </p:sp>
      <p:sp>
        <p:nvSpPr>
          <p:cNvPr id="6" name="Slide Number Placeholder 5"/>
          <p:cNvSpPr>
            <a:spLocks noGrp="1"/>
          </p:cNvSpPr>
          <p:nvPr>
            <p:ph type="sldNum" sz="quarter" idx="12"/>
          </p:nvPr>
        </p:nvSpPr>
        <p:spPr/>
        <p:txBody>
          <a:bodyPr/>
          <a:lstStyle/>
          <a:p>
            <a:fld id="{E3813BF9-5145-4417-B95D-FA8627973885}" type="slidenum">
              <a:rPr lang="en-US" smtClean="0"/>
              <a:t>‹#›</a:t>
            </a:fld>
            <a:endParaRPr lang="en-US" dirty="0"/>
          </a:p>
        </p:txBody>
      </p:sp>
    </p:spTree>
    <p:extLst>
      <p:ext uri="{BB962C8B-B14F-4D97-AF65-F5344CB8AC3E}">
        <p14:creationId xmlns:p14="http://schemas.microsoft.com/office/powerpoint/2010/main" val="1561605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E437AEF-4C2C-47EA-B639-AFB1E4D4D688}"/>
              </a:ext>
            </a:extLst>
          </p:cNvPr>
          <p:cNvSpPr>
            <a:spLocks noGrp="1"/>
          </p:cNvSpPr>
          <p:nvPr>
            <p:ph type="ftr" sz="quarter" idx="11"/>
          </p:nvPr>
        </p:nvSpPr>
        <p:spPr/>
        <p:txBody>
          <a:bodyPr/>
          <a:lstStyle/>
          <a:p>
            <a:r>
              <a:rPr lang="en-US" dirty="0"/>
              <a:t>Proprietary and Confidential</a:t>
            </a:r>
          </a:p>
        </p:txBody>
      </p:sp>
      <p:sp>
        <p:nvSpPr>
          <p:cNvPr id="5" name="Slide Number Placeholder 4">
            <a:extLst>
              <a:ext uri="{FF2B5EF4-FFF2-40B4-BE49-F238E27FC236}">
                <a16:creationId xmlns:a16="http://schemas.microsoft.com/office/drawing/2014/main" id="{95096E1B-6F66-4694-BF7A-DEB8EED70841}"/>
              </a:ext>
            </a:extLst>
          </p:cNvPr>
          <p:cNvSpPr>
            <a:spLocks noGrp="1"/>
          </p:cNvSpPr>
          <p:nvPr>
            <p:ph type="sldNum" sz="quarter" idx="12"/>
          </p:nvPr>
        </p:nvSpPr>
        <p:spPr/>
        <p:txBody>
          <a:bodyPr/>
          <a:lstStyle/>
          <a:p>
            <a:fld id="{E3813BF9-5145-4417-B95D-FA8627973885}" type="slidenum">
              <a:rPr lang="en-US" smtClean="0"/>
              <a:t>‹#›</a:t>
            </a:fld>
            <a:endParaRPr lang="en-US" dirty="0"/>
          </a:p>
        </p:txBody>
      </p:sp>
      <p:sp>
        <p:nvSpPr>
          <p:cNvPr id="7" name="Text Placeholder 6">
            <a:extLst>
              <a:ext uri="{FF2B5EF4-FFF2-40B4-BE49-F238E27FC236}">
                <a16:creationId xmlns:a16="http://schemas.microsoft.com/office/drawing/2014/main" id="{B1D4D7EC-24F3-0A46-8381-7BEA72985F39}"/>
              </a:ext>
            </a:extLst>
          </p:cNvPr>
          <p:cNvSpPr>
            <a:spLocks noGrp="1"/>
          </p:cNvSpPr>
          <p:nvPr>
            <p:ph type="body" sz="quarter" idx="13"/>
          </p:nvPr>
        </p:nvSpPr>
        <p:spPr>
          <a:xfrm>
            <a:off x="599090" y="893379"/>
            <a:ext cx="10983309" cy="4487918"/>
          </a:xfrm>
        </p:spPr>
        <p:txBody>
          <a:bodyPr anchor="ctr"/>
          <a:lstStyle>
            <a:lvl1pPr marL="0" indent="0" algn="ctr">
              <a:buNone/>
              <a:defRPr sz="5000" b="1"/>
            </a:lvl1pPr>
            <a:lvl2pPr marL="457200" indent="0">
              <a:buNone/>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3493450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E437AEF-4C2C-47EA-B639-AFB1E4D4D688}"/>
              </a:ext>
            </a:extLst>
          </p:cNvPr>
          <p:cNvSpPr>
            <a:spLocks noGrp="1"/>
          </p:cNvSpPr>
          <p:nvPr>
            <p:ph type="ftr" sz="quarter" idx="11"/>
          </p:nvPr>
        </p:nvSpPr>
        <p:spPr/>
        <p:txBody>
          <a:bodyPr/>
          <a:lstStyle/>
          <a:p>
            <a:r>
              <a:rPr lang="en-US" dirty="0"/>
              <a:t>Proprietary and Confidential</a:t>
            </a:r>
          </a:p>
        </p:txBody>
      </p:sp>
      <p:sp>
        <p:nvSpPr>
          <p:cNvPr id="5" name="Slide Number Placeholder 4">
            <a:extLst>
              <a:ext uri="{FF2B5EF4-FFF2-40B4-BE49-F238E27FC236}">
                <a16:creationId xmlns:a16="http://schemas.microsoft.com/office/drawing/2014/main" id="{95096E1B-6F66-4694-BF7A-DEB8EED70841}"/>
              </a:ext>
            </a:extLst>
          </p:cNvPr>
          <p:cNvSpPr>
            <a:spLocks noGrp="1"/>
          </p:cNvSpPr>
          <p:nvPr>
            <p:ph type="sldNum" sz="quarter" idx="12"/>
          </p:nvPr>
        </p:nvSpPr>
        <p:spPr/>
        <p:txBody>
          <a:bodyPr/>
          <a:lstStyle/>
          <a:p>
            <a:fld id="{E3813BF9-5145-4417-B95D-FA8627973885}" type="slidenum">
              <a:rPr lang="en-US" smtClean="0"/>
              <a:t>‹#›</a:t>
            </a:fld>
            <a:endParaRPr lang="en-US" dirty="0"/>
          </a:p>
        </p:txBody>
      </p:sp>
      <p:sp>
        <p:nvSpPr>
          <p:cNvPr id="2" name="Title 1">
            <a:extLst>
              <a:ext uri="{FF2B5EF4-FFF2-40B4-BE49-F238E27FC236}">
                <a16:creationId xmlns:a16="http://schemas.microsoft.com/office/drawing/2014/main" id="{513D001C-5A30-901D-5920-A491EE25766A}"/>
              </a:ext>
            </a:extLst>
          </p:cNvPr>
          <p:cNvSpPr>
            <a:spLocks noGrp="1"/>
          </p:cNvSpPr>
          <p:nvPr>
            <p:ph type="title"/>
          </p:nvPr>
        </p:nvSpPr>
        <p:spPr>
          <a:xfrm>
            <a:off x="609600" y="893379"/>
            <a:ext cx="10972800" cy="3821125"/>
          </a:xfrm>
        </p:spPr>
        <p:txBody>
          <a:bodyPr>
            <a:normAutofit/>
          </a:bodyPr>
          <a:lstStyle>
            <a:lvl1pPr algn="ctr">
              <a:defRPr sz="5000"/>
            </a:lvl1pPr>
          </a:lstStyle>
          <a:p>
            <a:r>
              <a:rPr lang="en-US" dirty="0"/>
              <a:t>Click to edit Master title style</a:t>
            </a:r>
          </a:p>
        </p:txBody>
      </p:sp>
      <p:sp>
        <p:nvSpPr>
          <p:cNvPr id="6" name="Text Placeholder 5">
            <a:extLst>
              <a:ext uri="{FF2B5EF4-FFF2-40B4-BE49-F238E27FC236}">
                <a16:creationId xmlns:a16="http://schemas.microsoft.com/office/drawing/2014/main" id="{C2BAA4FF-DF9D-2293-1622-6039D71D4785}"/>
              </a:ext>
            </a:extLst>
          </p:cNvPr>
          <p:cNvSpPr>
            <a:spLocks noGrp="1"/>
          </p:cNvSpPr>
          <p:nvPr>
            <p:ph type="body" sz="quarter" idx="13"/>
          </p:nvPr>
        </p:nvSpPr>
        <p:spPr>
          <a:xfrm>
            <a:off x="609600" y="4964113"/>
            <a:ext cx="10972800" cy="439737"/>
          </a:xfrm>
        </p:spPr>
        <p:txBody>
          <a:bodyPr>
            <a:normAutofit/>
          </a:bodyPr>
          <a:lstStyle>
            <a:lvl1pPr marL="0" indent="0" algn="ctr">
              <a:buNone/>
              <a:defRPr sz="2000"/>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4283239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E437AEF-4C2C-47EA-B639-AFB1E4D4D688}"/>
              </a:ext>
            </a:extLst>
          </p:cNvPr>
          <p:cNvSpPr>
            <a:spLocks noGrp="1"/>
          </p:cNvSpPr>
          <p:nvPr>
            <p:ph type="ftr" sz="quarter" idx="11"/>
          </p:nvPr>
        </p:nvSpPr>
        <p:spPr/>
        <p:txBody>
          <a:bodyPr/>
          <a:lstStyle/>
          <a:p>
            <a:r>
              <a:rPr lang="en-US" dirty="0"/>
              <a:t>Proprietary and Confidential</a:t>
            </a:r>
          </a:p>
        </p:txBody>
      </p:sp>
      <p:sp>
        <p:nvSpPr>
          <p:cNvPr id="5" name="Slide Number Placeholder 4">
            <a:extLst>
              <a:ext uri="{FF2B5EF4-FFF2-40B4-BE49-F238E27FC236}">
                <a16:creationId xmlns:a16="http://schemas.microsoft.com/office/drawing/2014/main" id="{95096E1B-6F66-4694-BF7A-DEB8EED70841}"/>
              </a:ext>
            </a:extLst>
          </p:cNvPr>
          <p:cNvSpPr>
            <a:spLocks noGrp="1"/>
          </p:cNvSpPr>
          <p:nvPr>
            <p:ph type="sldNum" sz="quarter" idx="12"/>
          </p:nvPr>
        </p:nvSpPr>
        <p:spPr/>
        <p:txBody>
          <a:bodyPr/>
          <a:lstStyle/>
          <a:p>
            <a:fld id="{E3813BF9-5145-4417-B95D-FA8627973885}" type="slidenum">
              <a:rPr lang="en-US" smtClean="0"/>
              <a:t>‹#›</a:t>
            </a:fld>
            <a:endParaRPr lang="en-US" dirty="0"/>
          </a:p>
        </p:txBody>
      </p:sp>
    </p:spTree>
    <p:extLst>
      <p:ext uri="{BB962C8B-B14F-4D97-AF65-F5344CB8AC3E}">
        <p14:creationId xmlns:p14="http://schemas.microsoft.com/office/powerpoint/2010/main" val="39622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D5FBB8-7993-2341-A714-CFA57DD7B86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5E437AEF-4C2C-47EA-B639-AFB1E4D4D688}"/>
              </a:ext>
            </a:extLst>
          </p:cNvPr>
          <p:cNvSpPr>
            <a:spLocks noGrp="1"/>
          </p:cNvSpPr>
          <p:nvPr>
            <p:ph type="ftr" sz="quarter" idx="11"/>
          </p:nvPr>
        </p:nvSpPr>
        <p:spPr/>
        <p:txBody>
          <a:bodyPr/>
          <a:lstStyle/>
          <a:p>
            <a:r>
              <a:rPr lang="en-US" dirty="0"/>
              <a:t>Proprietary and Confidential</a:t>
            </a:r>
          </a:p>
        </p:txBody>
      </p:sp>
      <p:sp>
        <p:nvSpPr>
          <p:cNvPr id="5" name="Slide Number Placeholder 4">
            <a:extLst>
              <a:ext uri="{FF2B5EF4-FFF2-40B4-BE49-F238E27FC236}">
                <a16:creationId xmlns:a16="http://schemas.microsoft.com/office/drawing/2014/main" id="{95096E1B-6F66-4694-BF7A-DEB8EED70841}"/>
              </a:ext>
            </a:extLst>
          </p:cNvPr>
          <p:cNvSpPr>
            <a:spLocks noGrp="1"/>
          </p:cNvSpPr>
          <p:nvPr>
            <p:ph type="sldNum" sz="quarter" idx="12"/>
          </p:nvPr>
        </p:nvSpPr>
        <p:spPr/>
        <p:txBody>
          <a:bodyPr/>
          <a:lstStyle/>
          <a:p>
            <a:fld id="{E3813BF9-5145-4417-B95D-FA8627973885}" type="slidenum">
              <a:rPr lang="en-US" smtClean="0"/>
              <a:t>‹#›</a:t>
            </a:fld>
            <a:endParaRPr lang="en-US" dirty="0"/>
          </a:p>
        </p:txBody>
      </p:sp>
    </p:spTree>
    <p:extLst>
      <p:ext uri="{BB962C8B-B14F-4D97-AF65-F5344CB8AC3E}">
        <p14:creationId xmlns:p14="http://schemas.microsoft.com/office/powerpoint/2010/main" val="697253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D5FBB8-7993-2341-A714-CFA57DD7B867}"/>
              </a:ext>
            </a:extLst>
          </p:cNvPr>
          <p:cNvSpPr/>
          <p:nvPr userDrawn="1"/>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5E437AEF-4C2C-47EA-B639-AFB1E4D4D688}"/>
              </a:ext>
            </a:extLst>
          </p:cNvPr>
          <p:cNvSpPr>
            <a:spLocks noGrp="1"/>
          </p:cNvSpPr>
          <p:nvPr>
            <p:ph type="ftr" sz="quarter" idx="11"/>
          </p:nvPr>
        </p:nvSpPr>
        <p:spPr/>
        <p:txBody>
          <a:bodyPr/>
          <a:lstStyle/>
          <a:p>
            <a:r>
              <a:rPr lang="en-US" dirty="0"/>
              <a:t>Proprietary and Confidential</a:t>
            </a:r>
          </a:p>
        </p:txBody>
      </p:sp>
      <p:sp>
        <p:nvSpPr>
          <p:cNvPr id="5" name="Slide Number Placeholder 4">
            <a:extLst>
              <a:ext uri="{FF2B5EF4-FFF2-40B4-BE49-F238E27FC236}">
                <a16:creationId xmlns:a16="http://schemas.microsoft.com/office/drawing/2014/main" id="{95096E1B-6F66-4694-BF7A-DEB8EED70841}"/>
              </a:ext>
            </a:extLst>
          </p:cNvPr>
          <p:cNvSpPr>
            <a:spLocks noGrp="1"/>
          </p:cNvSpPr>
          <p:nvPr>
            <p:ph type="sldNum" sz="quarter" idx="12"/>
          </p:nvPr>
        </p:nvSpPr>
        <p:spPr/>
        <p:txBody>
          <a:bodyPr/>
          <a:lstStyle/>
          <a:p>
            <a:fld id="{E3813BF9-5145-4417-B95D-FA8627973885}" type="slidenum">
              <a:rPr lang="en-US" smtClean="0"/>
              <a:t>‹#›</a:t>
            </a:fld>
            <a:endParaRPr lang="en-US" dirty="0"/>
          </a:p>
        </p:txBody>
      </p:sp>
    </p:spTree>
    <p:extLst>
      <p:ext uri="{BB962C8B-B14F-4D97-AF65-F5344CB8AC3E}">
        <p14:creationId xmlns:p14="http://schemas.microsoft.com/office/powerpoint/2010/main" val="3830464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8240DCF6-FC6C-4A5C-B20C-E4133984F889}"/>
              </a:ext>
            </a:extLst>
          </p:cNvPr>
          <p:cNvSpPr>
            <a:spLocks noGrp="1"/>
          </p:cNvSpPr>
          <p:nvPr>
            <p:ph type="pic" sz="quarter" idx="13"/>
          </p:nvPr>
        </p:nvSpPr>
        <p:spPr>
          <a:xfrm>
            <a:off x="0" y="0"/>
            <a:ext cx="12192000" cy="2933700"/>
          </a:xfrm>
        </p:spPr>
        <p:txBody>
          <a:bodyPr/>
          <a:lstStyle/>
          <a:p>
            <a:endParaRPr lang="en-US" dirty="0"/>
          </a:p>
        </p:txBody>
      </p:sp>
      <p:sp>
        <p:nvSpPr>
          <p:cNvPr id="2" name="Title 1">
            <a:extLst>
              <a:ext uri="{FF2B5EF4-FFF2-40B4-BE49-F238E27FC236}">
                <a16:creationId xmlns:a16="http://schemas.microsoft.com/office/drawing/2014/main" id="{83A860A3-B1CF-4492-A535-48B5977439B8}"/>
              </a:ext>
            </a:extLst>
          </p:cNvPr>
          <p:cNvSpPr>
            <a:spLocks noGrp="1"/>
          </p:cNvSpPr>
          <p:nvPr>
            <p:ph type="title" hasCustomPrompt="1"/>
          </p:nvPr>
        </p:nvSpPr>
        <p:spPr>
          <a:xfrm>
            <a:off x="2133600" y="4131907"/>
            <a:ext cx="7924800" cy="1325563"/>
          </a:xfrm>
        </p:spPr>
        <p:txBody>
          <a:bodyPr/>
          <a:lstStyle>
            <a:lvl1pPr algn="ctr">
              <a:defRPr b="1"/>
            </a:lvl1pPr>
          </a:lstStyle>
          <a:p>
            <a:r>
              <a:rPr lang="en-US" dirty="0"/>
              <a:t>Click to edit title</a:t>
            </a:r>
          </a:p>
        </p:txBody>
      </p:sp>
      <p:sp>
        <p:nvSpPr>
          <p:cNvPr id="9" name="Text Placeholder 8">
            <a:extLst>
              <a:ext uri="{FF2B5EF4-FFF2-40B4-BE49-F238E27FC236}">
                <a16:creationId xmlns:a16="http://schemas.microsoft.com/office/drawing/2014/main" id="{FD25F34D-0266-4484-98B3-24FD488144C4}"/>
              </a:ext>
            </a:extLst>
          </p:cNvPr>
          <p:cNvSpPr>
            <a:spLocks noGrp="1"/>
          </p:cNvSpPr>
          <p:nvPr>
            <p:ph type="body" sz="quarter" idx="10" hasCustomPrompt="1"/>
          </p:nvPr>
        </p:nvSpPr>
        <p:spPr>
          <a:xfrm>
            <a:off x="2868458" y="5348288"/>
            <a:ext cx="6455084" cy="684615"/>
          </a:xfrm>
        </p:spPr>
        <p:txBody>
          <a:bodyPr anchor="ctr"/>
          <a:lstStyle>
            <a:lvl1pPr marL="0" indent="0" algn="ctr">
              <a:buNone/>
              <a:defRPr/>
            </a:lvl1pPr>
          </a:lstStyle>
          <a:p>
            <a:pPr lvl="0"/>
            <a:r>
              <a:rPr lang="en-US"/>
              <a:t>Click To Edit Subtitle</a:t>
            </a:r>
          </a:p>
        </p:txBody>
      </p:sp>
      <p:sp>
        <p:nvSpPr>
          <p:cNvPr id="13" name="Date Placeholder 12">
            <a:extLst>
              <a:ext uri="{FF2B5EF4-FFF2-40B4-BE49-F238E27FC236}">
                <a16:creationId xmlns:a16="http://schemas.microsoft.com/office/drawing/2014/main" id="{ED7B9039-ADFC-472D-B13C-DC709A6F4C7A}"/>
              </a:ext>
            </a:extLst>
          </p:cNvPr>
          <p:cNvSpPr>
            <a:spLocks noGrp="1"/>
          </p:cNvSpPr>
          <p:nvPr>
            <p:ph type="dt" sz="half" idx="14"/>
          </p:nvPr>
        </p:nvSpPr>
        <p:spPr>
          <a:xfrm>
            <a:off x="9208827" y="6308726"/>
            <a:ext cx="2743200" cy="365125"/>
          </a:xfrm>
          <a:prstGeom prst="rect">
            <a:avLst/>
          </a:prstGeom>
        </p:spPr>
        <p:txBody>
          <a:bodyPr/>
          <a:lstStyle/>
          <a:p>
            <a:endParaRPr lang="en-US" dirty="0"/>
          </a:p>
        </p:txBody>
      </p:sp>
    </p:spTree>
    <p:extLst>
      <p:ext uri="{BB962C8B-B14F-4D97-AF65-F5344CB8AC3E}">
        <p14:creationId xmlns:p14="http://schemas.microsoft.com/office/powerpoint/2010/main" val="2301928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A082B026-D084-694B-9721-9EB76AB7DE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3A860A3-B1CF-4492-A535-48B5977439B8}"/>
              </a:ext>
            </a:extLst>
          </p:cNvPr>
          <p:cNvSpPr>
            <a:spLocks noGrp="1"/>
          </p:cNvSpPr>
          <p:nvPr>
            <p:ph type="title" hasCustomPrompt="1"/>
          </p:nvPr>
        </p:nvSpPr>
        <p:spPr>
          <a:xfrm>
            <a:off x="609600" y="2933700"/>
            <a:ext cx="7924800" cy="1325563"/>
          </a:xfrm>
        </p:spPr>
        <p:txBody>
          <a:bodyPr>
            <a:normAutofit/>
          </a:bodyPr>
          <a:lstStyle>
            <a:lvl1pPr algn="l">
              <a:defRPr sz="4600" b="1" i="0">
                <a:solidFill>
                  <a:schemeClr val="accent6"/>
                </a:solidFill>
                <a:latin typeface="Calibri" panose="020F0502020204030204" pitchFamily="34" charset="0"/>
                <a:ea typeface="Helvetica Neue Medium" panose="02000503000000020004" pitchFamily="2" charset="0"/>
                <a:cs typeface="Calibri" panose="020F0502020204030204" pitchFamily="34" charset="0"/>
              </a:defRPr>
            </a:lvl1pPr>
          </a:lstStyle>
          <a:p>
            <a:r>
              <a:rPr lang="en-US" dirty="0"/>
              <a:t>Click to edit title</a:t>
            </a:r>
          </a:p>
        </p:txBody>
      </p:sp>
      <p:sp>
        <p:nvSpPr>
          <p:cNvPr id="9" name="Text Placeholder 8">
            <a:extLst>
              <a:ext uri="{FF2B5EF4-FFF2-40B4-BE49-F238E27FC236}">
                <a16:creationId xmlns:a16="http://schemas.microsoft.com/office/drawing/2014/main" id="{FD25F34D-0266-4484-98B3-24FD488144C4}"/>
              </a:ext>
            </a:extLst>
          </p:cNvPr>
          <p:cNvSpPr>
            <a:spLocks noGrp="1"/>
          </p:cNvSpPr>
          <p:nvPr>
            <p:ph type="body" sz="quarter" idx="10" hasCustomPrompt="1"/>
          </p:nvPr>
        </p:nvSpPr>
        <p:spPr>
          <a:xfrm>
            <a:off x="609600" y="4611285"/>
            <a:ext cx="6455084" cy="684615"/>
          </a:xfrm>
        </p:spPr>
        <p:txBody>
          <a:bodyPr anchor="b">
            <a:normAutofit/>
          </a:bodyPr>
          <a:lstStyle>
            <a:lvl1pPr marL="0" indent="0" algn="l">
              <a:buNone/>
              <a:defRPr sz="2000">
                <a:solidFill>
                  <a:schemeClr val="accent6"/>
                </a:solidFill>
                <a:latin typeface="Calibri" panose="020F0502020204030204" pitchFamily="34" charset="0"/>
                <a:ea typeface="Helvetica Neue" panose="02000503000000020004" pitchFamily="2" charset="0"/>
                <a:cs typeface="Calibri" panose="020F0502020204030204" pitchFamily="34" charset="0"/>
              </a:defRPr>
            </a:lvl1pPr>
          </a:lstStyle>
          <a:p>
            <a:pPr lvl="0"/>
            <a:r>
              <a:rPr lang="en-US" dirty="0"/>
              <a:t>Click To Edit Subtitle</a:t>
            </a:r>
          </a:p>
        </p:txBody>
      </p:sp>
      <p:sp>
        <p:nvSpPr>
          <p:cNvPr id="6" name="Footer Placeholder 4">
            <a:extLst>
              <a:ext uri="{FF2B5EF4-FFF2-40B4-BE49-F238E27FC236}">
                <a16:creationId xmlns:a16="http://schemas.microsoft.com/office/drawing/2014/main" id="{D82131B1-A603-3E4F-BFBC-38EFA2F85ED9}"/>
              </a:ext>
            </a:extLst>
          </p:cNvPr>
          <p:cNvSpPr>
            <a:spLocks noGrp="1"/>
          </p:cNvSpPr>
          <p:nvPr>
            <p:ph type="ftr" sz="quarter" idx="3"/>
          </p:nvPr>
        </p:nvSpPr>
        <p:spPr>
          <a:xfrm>
            <a:off x="609599" y="6356350"/>
            <a:ext cx="7730169" cy="365125"/>
          </a:xfrm>
          <a:prstGeom prst="rect">
            <a:avLst/>
          </a:prstGeom>
        </p:spPr>
        <p:txBody>
          <a:bodyPr vert="horz" lIns="91440" tIns="45720" rIns="91440" bIns="45720" rtlCol="0" anchor="ctr"/>
          <a:lstStyle>
            <a:lvl1pPr algn="l">
              <a:defRPr sz="1400" b="0" i="0">
                <a:solidFill>
                  <a:schemeClr val="accent6"/>
                </a:solidFill>
                <a:latin typeface="Calibri" panose="020F0502020204030204" pitchFamily="34" charset="0"/>
                <a:cs typeface="Calibri" panose="020F0502020204030204" pitchFamily="34" charset="0"/>
              </a:defRPr>
            </a:lvl1pPr>
          </a:lstStyle>
          <a:p>
            <a:r>
              <a:rPr lang="en-US" dirty="0"/>
              <a:t>Proprietary and Confidential</a:t>
            </a:r>
          </a:p>
        </p:txBody>
      </p:sp>
    </p:spTree>
    <p:extLst>
      <p:ext uri="{BB962C8B-B14F-4D97-AF65-F5344CB8AC3E}">
        <p14:creationId xmlns:p14="http://schemas.microsoft.com/office/powerpoint/2010/main" val="121273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82B026-D084-694B-9721-9EB76AB7DE3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Footer Placeholder 4">
            <a:extLst>
              <a:ext uri="{FF2B5EF4-FFF2-40B4-BE49-F238E27FC236}">
                <a16:creationId xmlns:a16="http://schemas.microsoft.com/office/drawing/2014/main" id="{3B10B05D-7D41-1140-8EE8-75133DA1367A}"/>
              </a:ext>
            </a:extLst>
          </p:cNvPr>
          <p:cNvSpPr>
            <a:spLocks noGrp="1"/>
          </p:cNvSpPr>
          <p:nvPr>
            <p:ph type="ftr" sz="quarter" idx="3"/>
          </p:nvPr>
        </p:nvSpPr>
        <p:spPr>
          <a:xfrm>
            <a:off x="609599" y="6356350"/>
            <a:ext cx="7730169" cy="365125"/>
          </a:xfrm>
          <a:prstGeom prst="rect">
            <a:avLst/>
          </a:prstGeom>
        </p:spPr>
        <p:txBody>
          <a:bodyPr vert="horz" lIns="91440" tIns="45720" rIns="91440" bIns="45720" rtlCol="0" anchor="ctr"/>
          <a:lstStyle>
            <a:lvl1pPr algn="l">
              <a:defRPr sz="1400" b="0" i="0">
                <a:solidFill>
                  <a:schemeClr val="bg1"/>
                </a:solidFill>
                <a:latin typeface="Calibri" panose="020F0502020204030204" pitchFamily="34" charset="0"/>
                <a:cs typeface="Calibri" panose="020F0502020204030204" pitchFamily="34" charset="0"/>
              </a:defRPr>
            </a:lvl1pPr>
          </a:lstStyle>
          <a:p>
            <a:r>
              <a:rPr lang="en-US" dirty="0"/>
              <a:t>Proprietary and Confidential</a:t>
            </a:r>
          </a:p>
        </p:txBody>
      </p:sp>
      <p:sp>
        <p:nvSpPr>
          <p:cNvPr id="7" name="Text Placeholder 6">
            <a:extLst>
              <a:ext uri="{FF2B5EF4-FFF2-40B4-BE49-F238E27FC236}">
                <a16:creationId xmlns:a16="http://schemas.microsoft.com/office/drawing/2014/main" id="{7CA5632A-2C40-E9CC-8A5E-593EC3AFE925}"/>
              </a:ext>
            </a:extLst>
          </p:cNvPr>
          <p:cNvSpPr>
            <a:spLocks noGrp="1"/>
          </p:cNvSpPr>
          <p:nvPr>
            <p:ph type="body" sz="quarter" idx="13"/>
          </p:nvPr>
        </p:nvSpPr>
        <p:spPr>
          <a:xfrm>
            <a:off x="599090" y="893379"/>
            <a:ext cx="10983309" cy="4487918"/>
          </a:xfrm>
        </p:spPr>
        <p:txBody>
          <a:bodyPr anchor="ctr"/>
          <a:lstStyle>
            <a:lvl1pPr marL="0" indent="0" algn="ctr">
              <a:buNone/>
              <a:defRPr sz="5000" b="1">
                <a:solidFill>
                  <a:schemeClr val="bg1"/>
                </a:solidFill>
              </a:defRPr>
            </a:lvl1pPr>
            <a:lvl2pPr marL="457200" indent="0">
              <a:buNone/>
              <a:defRPr>
                <a:solidFill>
                  <a:schemeClr val="bg1"/>
                </a:solidFill>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2609877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82B026-D084-694B-9721-9EB76AB7DE3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Footer Placeholder 4">
            <a:extLst>
              <a:ext uri="{FF2B5EF4-FFF2-40B4-BE49-F238E27FC236}">
                <a16:creationId xmlns:a16="http://schemas.microsoft.com/office/drawing/2014/main" id="{3B10B05D-7D41-1140-8EE8-75133DA1367A}"/>
              </a:ext>
            </a:extLst>
          </p:cNvPr>
          <p:cNvSpPr>
            <a:spLocks noGrp="1"/>
          </p:cNvSpPr>
          <p:nvPr>
            <p:ph type="ftr" sz="quarter" idx="3"/>
          </p:nvPr>
        </p:nvSpPr>
        <p:spPr>
          <a:xfrm>
            <a:off x="609599" y="6356350"/>
            <a:ext cx="7730169" cy="365125"/>
          </a:xfrm>
          <a:prstGeom prst="rect">
            <a:avLst/>
          </a:prstGeom>
        </p:spPr>
        <p:txBody>
          <a:bodyPr vert="horz" lIns="91440" tIns="45720" rIns="91440" bIns="45720" rtlCol="0" anchor="ctr"/>
          <a:lstStyle>
            <a:lvl1pPr algn="l">
              <a:defRPr sz="1400" b="0" i="0">
                <a:solidFill>
                  <a:schemeClr val="bg1"/>
                </a:solidFill>
                <a:latin typeface="Calibri" panose="020F0502020204030204" pitchFamily="34" charset="0"/>
                <a:cs typeface="Calibri" panose="020F0502020204030204" pitchFamily="34" charset="0"/>
              </a:defRPr>
            </a:lvl1pPr>
          </a:lstStyle>
          <a:p>
            <a:r>
              <a:rPr lang="en-US" dirty="0"/>
              <a:t>Proprietary and Confidential</a:t>
            </a:r>
          </a:p>
        </p:txBody>
      </p:sp>
      <p:sp>
        <p:nvSpPr>
          <p:cNvPr id="2" name="Title 1">
            <a:extLst>
              <a:ext uri="{FF2B5EF4-FFF2-40B4-BE49-F238E27FC236}">
                <a16:creationId xmlns:a16="http://schemas.microsoft.com/office/drawing/2014/main" id="{969EF1CE-2B80-09C3-97C2-3A12F51AD550}"/>
              </a:ext>
            </a:extLst>
          </p:cNvPr>
          <p:cNvSpPr>
            <a:spLocks noGrp="1"/>
          </p:cNvSpPr>
          <p:nvPr>
            <p:ph type="title"/>
          </p:nvPr>
        </p:nvSpPr>
        <p:spPr>
          <a:xfrm>
            <a:off x="609600" y="893379"/>
            <a:ext cx="10972800" cy="4487918"/>
          </a:xfrm>
        </p:spPr>
        <p:txBody>
          <a:bodyPr>
            <a:normAutofit/>
          </a:bodyPr>
          <a:lstStyle>
            <a:lvl1pPr algn="ctr">
              <a:defRPr sz="5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27186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82B026-D084-694B-9721-9EB76AB7DE3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635D249-477D-6026-6F5C-83AA5E438347}"/>
              </a:ext>
            </a:extLst>
          </p:cNvPr>
          <p:cNvSpPr>
            <a:spLocks noGrp="1"/>
          </p:cNvSpPr>
          <p:nvPr>
            <p:ph type="title"/>
          </p:nvPr>
        </p:nvSpPr>
        <p:spPr>
          <a:xfrm>
            <a:off x="609600" y="1352509"/>
            <a:ext cx="10972800" cy="800100"/>
          </a:xfrm>
        </p:spPr>
        <p:txBody>
          <a:bodyPr>
            <a:normAutofit/>
          </a:bodyPr>
          <a:lstStyle>
            <a:lvl1pPr algn="ctr">
              <a:defRPr sz="5000">
                <a:solidFill>
                  <a:schemeClr val="bg1"/>
                </a:solidFill>
              </a:defRPr>
            </a:lvl1pPr>
          </a:lstStyle>
          <a:p>
            <a:r>
              <a:rPr lang="en-US" dirty="0"/>
              <a:t>Click to edit Master title style</a:t>
            </a:r>
          </a:p>
        </p:txBody>
      </p:sp>
      <p:sp>
        <p:nvSpPr>
          <p:cNvPr id="7" name="Text Placeholder 6">
            <a:extLst>
              <a:ext uri="{FF2B5EF4-FFF2-40B4-BE49-F238E27FC236}">
                <a16:creationId xmlns:a16="http://schemas.microsoft.com/office/drawing/2014/main" id="{7CA5632A-2C40-E9CC-8A5E-593EC3AFE925}"/>
              </a:ext>
            </a:extLst>
          </p:cNvPr>
          <p:cNvSpPr>
            <a:spLocks noGrp="1"/>
          </p:cNvSpPr>
          <p:nvPr>
            <p:ph type="body" sz="quarter" idx="13"/>
          </p:nvPr>
        </p:nvSpPr>
        <p:spPr>
          <a:xfrm>
            <a:off x="599090" y="2327563"/>
            <a:ext cx="10983309" cy="3053733"/>
          </a:xfrm>
        </p:spPr>
        <p:txBody>
          <a:bodyPr anchor="ctr">
            <a:normAutofit/>
          </a:bodyPr>
          <a:lstStyle>
            <a:lvl1pPr marL="0" indent="0" algn="ctr">
              <a:buNone/>
              <a:defRPr sz="3000" b="0">
                <a:solidFill>
                  <a:schemeClr val="bg1"/>
                </a:solidFill>
              </a:defRPr>
            </a:lvl1pPr>
            <a:lvl2pPr marL="457200" indent="0">
              <a:buNone/>
              <a:defRPr sz="3000">
                <a:solidFill>
                  <a:schemeClr val="bg1"/>
                </a:solidFill>
              </a:defRPr>
            </a:lvl2pPr>
          </a:lstStyle>
          <a:p>
            <a:pPr lvl="0"/>
            <a:r>
              <a:rPr lang="en-US" dirty="0"/>
              <a:t>Click to edit Master text styles</a:t>
            </a:r>
          </a:p>
          <a:p>
            <a:pPr lvl="1"/>
            <a:endParaRPr lang="en-US" dirty="0"/>
          </a:p>
        </p:txBody>
      </p:sp>
      <p:sp>
        <p:nvSpPr>
          <p:cNvPr id="5" name="Footer Placeholder 4">
            <a:extLst>
              <a:ext uri="{FF2B5EF4-FFF2-40B4-BE49-F238E27FC236}">
                <a16:creationId xmlns:a16="http://schemas.microsoft.com/office/drawing/2014/main" id="{3B10B05D-7D41-1140-8EE8-75133DA1367A}"/>
              </a:ext>
            </a:extLst>
          </p:cNvPr>
          <p:cNvSpPr>
            <a:spLocks noGrp="1"/>
          </p:cNvSpPr>
          <p:nvPr>
            <p:ph type="ftr" sz="quarter" idx="3"/>
          </p:nvPr>
        </p:nvSpPr>
        <p:spPr>
          <a:xfrm>
            <a:off x="609599" y="6356350"/>
            <a:ext cx="7730169" cy="365125"/>
          </a:xfrm>
          <a:prstGeom prst="rect">
            <a:avLst/>
          </a:prstGeom>
        </p:spPr>
        <p:txBody>
          <a:bodyPr vert="horz" lIns="91440" tIns="45720" rIns="91440" bIns="45720" rtlCol="0" anchor="ctr"/>
          <a:lstStyle>
            <a:lvl1pPr algn="l">
              <a:defRPr sz="1400" b="0" i="0">
                <a:solidFill>
                  <a:schemeClr val="bg1"/>
                </a:solidFill>
                <a:latin typeface="Calibri" panose="020F0502020204030204" pitchFamily="34" charset="0"/>
                <a:cs typeface="Calibri" panose="020F0502020204030204" pitchFamily="34" charset="0"/>
              </a:defRPr>
            </a:lvl1pPr>
          </a:lstStyle>
          <a:p>
            <a:r>
              <a:rPr lang="en-US" dirty="0"/>
              <a:t>Proprietary and Confidential</a:t>
            </a:r>
          </a:p>
        </p:txBody>
      </p:sp>
    </p:spTree>
    <p:extLst>
      <p:ext uri="{BB962C8B-B14F-4D97-AF65-F5344CB8AC3E}">
        <p14:creationId xmlns:p14="http://schemas.microsoft.com/office/powerpoint/2010/main" val="4131671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FC8416-BD30-B345-A406-4076FEF45C0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p:nvPr>
        </p:nvSpPr>
        <p:spPr>
          <a:xfrm>
            <a:off x="609601" y="2933700"/>
            <a:ext cx="6324600" cy="1600200"/>
          </a:xfrm>
        </p:spPr>
        <p:txBody>
          <a:bodyPr anchor="b">
            <a:normAutofit/>
          </a:bodyPr>
          <a:lstStyle>
            <a:lvl1pPr algn="l">
              <a:defRPr sz="4000" b="1" i="0">
                <a:latin typeface="Calibri" panose="020F0502020204030204" pitchFamily="34" charset="0"/>
                <a:ea typeface="Helvetica Neue Medium" panose="02000503000000020004" pitchFamily="2"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09600" y="4737300"/>
            <a:ext cx="6324600" cy="560387"/>
          </a:xfrm>
        </p:spPr>
        <p:txBody>
          <a:bodyPr anchor="b">
            <a:normAutofit/>
          </a:bodyPr>
          <a:lstStyle>
            <a:lvl1pPr marL="0" indent="0" algn="l">
              <a:buNone/>
              <a:defRPr sz="2000">
                <a:latin typeface="Calibri" panose="020F0502020204030204" pitchFamily="34" charset="0"/>
                <a:ea typeface="Helvetica Neue" panose="02000503000000020004"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r>
              <a:rPr lang="en-US" dirty="0"/>
              <a:t>Proprietary and Confidential</a:t>
            </a:r>
          </a:p>
        </p:txBody>
      </p:sp>
      <p:sp>
        <p:nvSpPr>
          <p:cNvPr id="6" name="Slide Number Placeholder 5"/>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dirty="0"/>
          </a:p>
        </p:txBody>
      </p:sp>
      <p:pic>
        <p:nvPicPr>
          <p:cNvPr id="12" name="Picture 11">
            <a:extLst>
              <a:ext uri="{FF2B5EF4-FFF2-40B4-BE49-F238E27FC236}">
                <a16:creationId xmlns:a16="http://schemas.microsoft.com/office/drawing/2014/main" id="{B54320EC-7AFB-B748-A928-EBE6720C4D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9444" y="571500"/>
            <a:ext cx="4467855" cy="1578843"/>
          </a:xfrm>
          <a:prstGeom prst="rect">
            <a:avLst/>
          </a:prstGeom>
        </p:spPr>
      </p:pic>
    </p:spTree>
    <p:extLst>
      <p:ext uri="{BB962C8B-B14F-4D97-AF65-F5344CB8AC3E}">
        <p14:creationId xmlns:p14="http://schemas.microsoft.com/office/powerpoint/2010/main" val="1920073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82B026-D084-694B-9721-9EB76AB7DE3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D22DFB2F-3742-EB46-A4FD-537ADA1671DC}"/>
              </a:ext>
            </a:extLst>
          </p:cNvPr>
          <p:cNvSpPr txBox="1"/>
          <p:nvPr userDrawn="1"/>
        </p:nvSpPr>
        <p:spPr>
          <a:xfrm>
            <a:off x="609600" y="1860647"/>
            <a:ext cx="6638365" cy="2977738"/>
          </a:xfrm>
          <a:prstGeom prst="rect">
            <a:avLst/>
          </a:prstGeom>
          <a:noFill/>
        </p:spPr>
        <p:txBody>
          <a:bodyPr wrap="square" rtlCol="0">
            <a:spAutoFit/>
          </a:bodyPr>
          <a:lstStyle/>
          <a:p>
            <a:pPr>
              <a:lnSpc>
                <a:spcPts val="7500"/>
              </a:lnSpc>
            </a:pPr>
            <a:r>
              <a:rPr lang="en-US" sz="6600" b="1" i="0" dirty="0">
                <a:solidFill>
                  <a:srgbClr val="FFFFFF"/>
                </a:solidFill>
                <a:latin typeface="Calibri" panose="020F0502020204030204" pitchFamily="34" charset="0"/>
                <a:ea typeface="Helvetica Neue" panose="02000503000000020004" pitchFamily="2" charset="0"/>
                <a:cs typeface="Calibri" panose="020F0502020204030204" pitchFamily="34" charset="0"/>
              </a:rPr>
              <a:t>Let’s Do Something </a:t>
            </a:r>
            <a:r>
              <a:rPr lang="en-US" sz="6600" b="1" i="0" dirty="0">
                <a:solidFill>
                  <a:schemeClr val="accent1"/>
                </a:solidFill>
                <a:latin typeface="Calibri" panose="020F0502020204030204" pitchFamily="34" charset="0"/>
                <a:ea typeface="Helvetica Neue" panose="02000503000000020004" pitchFamily="2" charset="0"/>
                <a:cs typeface="Calibri" panose="020F0502020204030204" pitchFamily="34" charset="0"/>
              </a:rPr>
              <a:t>Brilliant.</a:t>
            </a:r>
          </a:p>
        </p:txBody>
      </p:sp>
      <p:sp>
        <p:nvSpPr>
          <p:cNvPr id="5" name="Footer Placeholder 4">
            <a:extLst>
              <a:ext uri="{FF2B5EF4-FFF2-40B4-BE49-F238E27FC236}">
                <a16:creationId xmlns:a16="http://schemas.microsoft.com/office/drawing/2014/main" id="{3B10B05D-7D41-1140-8EE8-75133DA1367A}"/>
              </a:ext>
            </a:extLst>
          </p:cNvPr>
          <p:cNvSpPr>
            <a:spLocks noGrp="1"/>
          </p:cNvSpPr>
          <p:nvPr>
            <p:ph type="ftr" sz="quarter" idx="3"/>
          </p:nvPr>
        </p:nvSpPr>
        <p:spPr>
          <a:xfrm>
            <a:off x="609599" y="6356350"/>
            <a:ext cx="7730169" cy="365125"/>
          </a:xfrm>
          <a:prstGeom prst="rect">
            <a:avLst/>
          </a:prstGeom>
        </p:spPr>
        <p:txBody>
          <a:bodyPr vert="horz" lIns="91440" tIns="45720" rIns="91440" bIns="45720" rtlCol="0" anchor="ctr"/>
          <a:lstStyle>
            <a:lvl1pPr algn="l">
              <a:defRPr sz="1400" b="0" i="0">
                <a:solidFill>
                  <a:schemeClr val="bg1"/>
                </a:solidFill>
                <a:latin typeface="Calibri" panose="020F0502020204030204" pitchFamily="34" charset="0"/>
                <a:cs typeface="Calibri" panose="020F0502020204030204" pitchFamily="34" charset="0"/>
              </a:defRPr>
            </a:lvl1pPr>
          </a:lstStyle>
          <a:p>
            <a:r>
              <a:rPr lang="en-US" dirty="0"/>
              <a:t>Proprietary and Confidential</a:t>
            </a:r>
          </a:p>
        </p:txBody>
      </p:sp>
    </p:spTree>
    <p:extLst>
      <p:ext uri="{BB962C8B-B14F-4D97-AF65-F5344CB8AC3E}">
        <p14:creationId xmlns:p14="http://schemas.microsoft.com/office/powerpoint/2010/main" val="2766057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A6FE-CB92-9B47-AA1A-97484C633D21}"/>
              </a:ext>
            </a:extLst>
          </p:cNvPr>
          <p:cNvSpPr>
            <a:spLocks noGrp="1"/>
          </p:cNvSpPr>
          <p:nvPr>
            <p:ph type="title"/>
          </p:nvPr>
        </p:nvSpPr>
        <p:spPr/>
        <p:txBody>
          <a:bodyPr>
            <a:normAutofit/>
          </a:bodyPr>
          <a:lstStyle>
            <a:lvl1pPr>
              <a:defRPr sz="3600" b="1" i="0">
                <a:latin typeface="Calibri" panose="020F0502020204030204" pitchFamily="34" charset="0"/>
                <a:ea typeface="Helvetica Neue" panose="02000503000000020004" pitchFamily="2" charset="0"/>
                <a:cs typeface="Calibri" panose="020F0502020204030204" pitchFamily="34" charset="0"/>
              </a:defRPr>
            </a:lvl1pPr>
          </a:lstStyle>
          <a:p>
            <a:r>
              <a:rPr lang="en-US" dirty="0"/>
              <a:t>Click to edit Master title style</a:t>
            </a:r>
          </a:p>
        </p:txBody>
      </p:sp>
      <p:sp>
        <p:nvSpPr>
          <p:cNvPr id="5" name="Footer Placeholder 4">
            <a:extLst>
              <a:ext uri="{FF2B5EF4-FFF2-40B4-BE49-F238E27FC236}">
                <a16:creationId xmlns:a16="http://schemas.microsoft.com/office/drawing/2014/main" id="{E665866A-D30C-5046-AF5F-409DE6F15BC4}"/>
              </a:ext>
            </a:extLst>
          </p:cNvPr>
          <p:cNvSpPr>
            <a:spLocks noGrp="1"/>
          </p:cNvSpPr>
          <p:nvPr>
            <p:ph type="ftr" sz="quarter" idx="11"/>
          </p:nvPr>
        </p:nvSpPr>
        <p:spPr>
          <a:xfrm>
            <a:off x="609599" y="6356350"/>
            <a:ext cx="4114800" cy="365125"/>
          </a:xfrm>
          <a:prstGeom prst="rect">
            <a:avLst/>
          </a:prstGeom>
        </p:spPr>
        <p:txBody>
          <a:bodyPr/>
          <a:lstStyle>
            <a:lvl1pPr>
              <a:defRPr>
                <a:latin typeface="Calibri" panose="020F0502020204030204" pitchFamily="34" charset="0"/>
                <a:cs typeface="Calibri" panose="020F0502020204030204" pitchFamily="34" charset="0"/>
              </a:defRPr>
            </a:lvl1pPr>
          </a:lstStyle>
          <a:p>
            <a:r>
              <a:rPr lang="en-US" dirty="0"/>
              <a:t>Proprietary and Confidential</a:t>
            </a:r>
          </a:p>
        </p:txBody>
      </p:sp>
      <p:sp>
        <p:nvSpPr>
          <p:cNvPr id="6" name="Slide Number Placeholder 5">
            <a:extLst>
              <a:ext uri="{FF2B5EF4-FFF2-40B4-BE49-F238E27FC236}">
                <a16:creationId xmlns:a16="http://schemas.microsoft.com/office/drawing/2014/main" id="{D8955B62-13C5-C843-BEDA-C47CABED9207}"/>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C13F0500-FEEA-7C46-8307-65C287522321}" type="slidenum">
              <a:rPr lang="en-US" smtClean="0"/>
              <a:pPr/>
              <a:t>‹#›</a:t>
            </a:fld>
            <a:endParaRPr lang="en-US" dirty="0"/>
          </a:p>
        </p:txBody>
      </p:sp>
      <p:sp>
        <p:nvSpPr>
          <p:cNvPr id="8" name="Text Placeholder 7">
            <a:extLst>
              <a:ext uri="{FF2B5EF4-FFF2-40B4-BE49-F238E27FC236}">
                <a16:creationId xmlns:a16="http://schemas.microsoft.com/office/drawing/2014/main" id="{4866851C-01BB-CC4D-AC2B-A6F5F99A0089}"/>
              </a:ext>
            </a:extLst>
          </p:cNvPr>
          <p:cNvSpPr>
            <a:spLocks noGrp="1"/>
          </p:cNvSpPr>
          <p:nvPr>
            <p:ph type="body" sz="quarter" idx="13"/>
          </p:nvPr>
        </p:nvSpPr>
        <p:spPr>
          <a:xfrm>
            <a:off x="609599" y="1939636"/>
            <a:ext cx="10972800" cy="3754582"/>
          </a:xfrm>
          <a:solidFill>
            <a:schemeClr val="bg1">
              <a:lumMod val="95000"/>
            </a:schemeClr>
          </a:solidFill>
        </p:spPr>
        <p:txBody>
          <a:bodyPr tIns="731520"/>
          <a:lstStyle>
            <a:lvl1pPr marL="0" indent="0">
              <a:buNone/>
              <a:defRPr b="1" i="0">
                <a:latin typeface="Calibri" panose="020F0502020204030204" pitchFamily="34" charset="0"/>
                <a:ea typeface="Helvetica Neue" panose="02000503000000020004" pitchFamily="2" charset="0"/>
                <a:cs typeface="Calibri" panose="020F0502020204030204" pitchFamily="34" charset="0"/>
              </a:defRPr>
            </a:lvl1pPr>
            <a:lvl2pPr marL="0" indent="0">
              <a:buNone/>
              <a:defRPr>
                <a:latin typeface="Calibri" panose="020F0502020204030204" pitchFamily="34" charset="0"/>
                <a:cs typeface="Calibri" panose="020F0502020204030204" pitchFamily="34" charset="0"/>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56532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9A1D488-2FBF-F545-B4C8-62F4BD0065FE}"/>
              </a:ext>
            </a:extLst>
          </p:cNvPr>
          <p:cNvSpPr/>
          <p:nvPr userDrawn="1"/>
        </p:nvSpPr>
        <p:spPr>
          <a:xfrm>
            <a:off x="623453" y="1911929"/>
            <a:ext cx="2632365" cy="27847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CEB5A6FE-CB92-9B47-AA1A-97484C633D21}"/>
              </a:ext>
            </a:extLst>
          </p:cNvPr>
          <p:cNvSpPr>
            <a:spLocks noGrp="1"/>
          </p:cNvSpPr>
          <p:nvPr>
            <p:ph type="title"/>
          </p:nvPr>
        </p:nvSpPr>
        <p:spPr/>
        <p:txBody>
          <a:bodyPr>
            <a:normAutofit/>
          </a:bodyPr>
          <a:lstStyle>
            <a:lvl1pPr>
              <a:defRPr sz="3600" b="1" i="0">
                <a:latin typeface="Calibri" panose="020F0502020204030204" pitchFamily="34" charset="0"/>
                <a:ea typeface="Helvetica Neue" panose="02000503000000020004" pitchFamily="2" charset="0"/>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26DB9F3-B057-6145-A282-3228BC9A667B}"/>
              </a:ext>
            </a:extLst>
          </p:cNvPr>
          <p:cNvSpPr>
            <a:spLocks noGrp="1"/>
          </p:cNvSpPr>
          <p:nvPr>
            <p:ph idx="1" hasCustomPrompt="1"/>
          </p:nvPr>
        </p:nvSpPr>
        <p:spPr>
          <a:xfrm>
            <a:off x="782779" y="2047013"/>
            <a:ext cx="2292930" cy="668482"/>
          </a:xfrm>
        </p:spPr>
        <p:txBody>
          <a:bodyPr lIns="0" tIns="0" rIns="0" bIns="0">
            <a:normAutofit/>
          </a:bodyPr>
          <a:lstStyle>
            <a:lvl1pPr marL="0" indent="0">
              <a:buNone/>
              <a:defRPr sz="5400" b="1" i="0">
                <a:solidFill>
                  <a:schemeClr val="accent2"/>
                </a:solidFill>
                <a:latin typeface="Calibri" panose="020F0502020204030204" pitchFamily="34" charset="0"/>
                <a:ea typeface="Helvetica Neue" panose="02000503000000020004" pitchFamily="2" charset="0"/>
                <a:cs typeface="Calibri" panose="020F0502020204030204" pitchFamily="34" charset="0"/>
              </a:defRPr>
            </a:lvl1pPr>
            <a:lvl2pPr>
              <a:defRPr sz="1800"/>
            </a:lvl2pPr>
            <a:lvl3pPr>
              <a:defRPr sz="1600"/>
            </a:lvl3pPr>
            <a:lvl4pPr>
              <a:defRPr sz="1600"/>
            </a:lvl4pPr>
            <a:lvl5pPr>
              <a:defRPr sz="1600"/>
            </a:lvl5pPr>
          </a:lstStyle>
          <a:p>
            <a:pPr lvl="0"/>
            <a:r>
              <a:rPr lang="en-US" dirty="0"/>
              <a:t>Data</a:t>
            </a:r>
          </a:p>
        </p:txBody>
      </p:sp>
      <p:sp>
        <p:nvSpPr>
          <p:cNvPr id="6" name="Slide Number Placeholder 5">
            <a:extLst>
              <a:ext uri="{FF2B5EF4-FFF2-40B4-BE49-F238E27FC236}">
                <a16:creationId xmlns:a16="http://schemas.microsoft.com/office/drawing/2014/main" id="{D8955B62-13C5-C843-BEDA-C47CABED9207}"/>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C13F0500-FEEA-7C46-8307-65C287522321}" type="slidenum">
              <a:rPr lang="en-US" smtClean="0"/>
              <a:pPr/>
              <a:t>‹#›</a:t>
            </a:fld>
            <a:endParaRPr lang="en-US" dirty="0"/>
          </a:p>
        </p:txBody>
      </p:sp>
      <p:sp>
        <p:nvSpPr>
          <p:cNvPr id="9" name="Text Placeholder 8">
            <a:extLst>
              <a:ext uri="{FF2B5EF4-FFF2-40B4-BE49-F238E27FC236}">
                <a16:creationId xmlns:a16="http://schemas.microsoft.com/office/drawing/2014/main" id="{DD40BBD0-F1FD-3D49-9CE7-68D687A529E0}"/>
              </a:ext>
            </a:extLst>
          </p:cNvPr>
          <p:cNvSpPr>
            <a:spLocks noGrp="1"/>
          </p:cNvSpPr>
          <p:nvPr>
            <p:ph type="body" sz="quarter" idx="14"/>
          </p:nvPr>
        </p:nvSpPr>
        <p:spPr>
          <a:xfrm>
            <a:off x="782779" y="2884162"/>
            <a:ext cx="2292930" cy="1341478"/>
          </a:xfrm>
        </p:spPr>
        <p:txBody>
          <a:bodyPr lIns="0" tIns="0">
            <a:noAutofit/>
          </a:bodyPr>
          <a:lstStyle>
            <a:lvl1pPr marL="0" indent="0">
              <a:buNone/>
              <a:defRPr sz="1700">
                <a:latin typeface="Calibri" panose="020F0502020204030204" pitchFamily="34" charset="0"/>
                <a:ea typeface="Helvetica Neue" panose="02000503000000020004" pitchFamily="2"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0">
            <a:extLst>
              <a:ext uri="{FF2B5EF4-FFF2-40B4-BE49-F238E27FC236}">
                <a16:creationId xmlns:a16="http://schemas.microsoft.com/office/drawing/2014/main" id="{2AA2FF8F-9ADF-3F47-A576-25AFDAAD66EE}"/>
              </a:ext>
            </a:extLst>
          </p:cNvPr>
          <p:cNvSpPr>
            <a:spLocks noGrp="1"/>
          </p:cNvSpPr>
          <p:nvPr>
            <p:ph type="body" sz="quarter" idx="15" hasCustomPrompt="1"/>
          </p:nvPr>
        </p:nvSpPr>
        <p:spPr>
          <a:xfrm>
            <a:off x="782779" y="4364369"/>
            <a:ext cx="2292930" cy="121623"/>
          </a:xfrm>
        </p:spPr>
        <p:txBody>
          <a:bodyPr lIns="0" tIns="0">
            <a:noAutofit/>
          </a:bodyPr>
          <a:lstStyle>
            <a:lvl1pPr marL="0" indent="0">
              <a:buNone/>
              <a:defRPr sz="1400">
                <a:solidFill>
                  <a:schemeClr val="bg1">
                    <a:lumMod val="50000"/>
                  </a:schemeClr>
                </a:solidFill>
                <a:latin typeface="Calibri" panose="020F0502020204030204" pitchFamily="34" charset="0"/>
                <a:ea typeface="Helvetica Neue" panose="02000503000000020004" pitchFamily="2" charset="0"/>
                <a:cs typeface="Calibri" panose="020F0502020204030204" pitchFamily="34" charset="0"/>
              </a:defRPr>
            </a:lvl1pPr>
          </a:lstStyle>
          <a:p>
            <a:pPr lvl="0"/>
            <a:r>
              <a:rPr lang="en-US" dirty="0"/>
              <a:t>Source</a:t>
            </a:r>
          </a:p>
        </p:txBody>
      </p:sp>
      <p:sp>
        <p:nvSpPr>
          <p:cNvPr id="21" name="Rectangle 20">
            <a:extLst>
              <a:ext uri="{FF2B5EF4-FFF2-40B4-BE49-F238E27FC236}">
                <a16:creationId xmlns:a16="http://schemas.microsoft.com/office/drawing/2014/main" id="{5077A9A0-B0AB-4B46-955B-E9E8052AB9B1}"/>
              </a:ext>
            </a:extLst>
          </p:cNvPr>
          <p:cNvSpPr/>
          <p:nvPr userDrawn="1"/>
        </p:nvSpPr>
        <p:spPr>
          <a:xfrm>
            <a:off x="3380507" y="1911929"/>
            <a:ext cx="2632365" cy="27847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2" name="Content Placeholder 2">
            <a:extLst>
              <a:ext uri="{FF2B5EF4-FFF2-40B4-BE49-F238E27FC236}">
                <a16:creationId xmlns:a16="http://schemas.microsoft.com/office/drawing/2014/main" id="{6EBC4C54-558B-3E41-89BD-022C646540E6}"/>
              </a:ext>
            </a:extLst>
          </p:cNvPr>
          <p:cNvSpPr>
            <a:spLocks noGrp="1"/>
          </p:cNvSpPr>
          <p:nvPr>
            <p:ph idx="16" hasCustomPrompt="1"/>
          </p:nvPr>
        </p:nvSpPr>
        <p:spPr>
          <a:xfrm>
            <a:off x="3539833" y="2047013"/>
            <a:ext cx="2292930" cy="668482"/>
          </a:xfrm>
        </p:spPr>
        <p:txBody>
          <a:bodyPr lIns="0" tIns="0" rIns="0" bIns="0">
            <a:normAutofit/>
          </a:bodyPr>
          <a:lstStyle>
            <a:lvl1pPr marL="0" indent="0">
              <a:buNone/>
              <a:defRPr sz="5400" b="1" i="0">
                <a:solidFill>
                  <a:schemeClr val="accent2"/>
                </a:solidFill>
                <a:latin typeface="Calibri" panose="020F0502020204030204" pitchFamily="34" charset="0"/>
                <a:ea typeface="Helvetica Neue" panose="02000503000000020004" pitchFamily="2" charset="0"/>
                <a:cs typeface="Calibri" panose="020F0502020204030204" pitchFamily="34" charset="0"/>
              </a:defRPr>
            </a:lvl1pPr>
            <a:lvl2pPr>
              <a:defRPr sz="1800"/>
            </a:lvl2pPr>
            <a:lvl3pPr>
              <a:defRPr sz="1600"/>
            </a:lvl3pPr>
            <a:lvl4pPr>
              <a:defRPr sz="1600"/>
            </a:lvl4pPr>
            <a:lvl5pPr>
              <a:defRPr sz="1600"/>
            </a:lvl5pPr>
          </a:lstStyle>
          <a:p>
            <a:pPr lvl="0"/>
            <a:r>
              <a:rPr lang="en-US" dirty="0"/>
              <a:t>Data</a:t>
            </a:r>
          </a:p>
        </p:txBody>
      </p:sp>
      <p:sp>
        <p:nvSpPr>
          <p:cNvPr id="23" name="Text Placeholder 8">
            <a:extLst>
              <a:ext uri="{FF2B5EF4-FFF2-40B4-BE49-F238E27FC236}">
                <a16:creationId xmlns:a16="http://schemas.microsoft.com/office/drawing/2014/main" id="{56439810-A940-A540-8410-603CBB0BEFEC}"/>
              </a:ext>
            </a:extLst>
          </p:cNvPr>
          <p:cNvSpPr>
            <a:spLocks noGrp="1"/>
          </p:cNvSpPr>
          <p:nvPr>
            <p:ph type="body" sz="quarter" idx="17"/>
          </p:nvPr>
        </p:nvSpPr>
        <p:spPr>
          <a:xfrm>
            <a:off x="3539833" y="2884162"/>
            <a:ext cx="2292930" cy="1341478"/>
          </a:xfrm>
        </p:spPr>
        <p:txBody>
          <a:bodyPr lIns="0" tIns="0">
            <a:noAutofit/>
          </a:bodyPr>
          <a:lstStyle>
            <a:lvl1pPr marL="0" indent="0">
              <a:buNone/>
              <a:defRPr sz="1700">
                <a:latin typeface="Calibri" panose="020F0502020204030204" pitchFamily="34" charset="0"/>
                <a:ea typeface="Helvetica Neue" panose="02000503000000020004" pitchFamily="2"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4" name="Text Placeholder 10">
            <a:extLst>
              <a:ext uri="{FF2B5EF4-FFF2-40B4-BE49-F238E27FC236}">
                <a16:creationId xmlns:a16="http://schemas.microsoft.com/office/drawing/2014/main" id="{AB53E05B-9E97-4445-8FF5-16E140EF4C2B}"/>
              </a:ext>
            </a:extLst>
          </p:cNvPr>
          <p:cNvSpPr>
            <a:spLocks noGrp="1"/>
          </p:cNvSpPr>
          <p:nvPr>
            <p:ph type="body" sz="quarter" idx="18" hasCustomPrompt="1"/>
          </p:nvPr>
        </p:nvSpPr>
        <p:spPr>
          <a:xfrm>
            <a:off x="3539833" y="4364369"/>
            <a:ext cx="2292930" cy="121623"/>
          </a:xfrm>
        </p:spPr>
        <p:txBody>
          <a:bodyPr lIns="0" tIns="0">
            <a:noAutofit/>
          </a:bodyPr>
          <a:lstStyle>
            <a:lvl1pPr marL="0" indent="0">
              <a:buNone/>
              <a:defRPr sz="1400">
                <a:solidFill>
                  <a:schemeClr val="bg1">
                    <a:lumMod val="50000"/>
                  </a:schemeClr>
                </a:solidFill>
                <a:latin typeface="Calibri" panose="020F0502020204030204" pitchFamily="34" charset="0"/>
                <a:ea typeface="Helvetica Neue" panose="02000503000000020004" pitchFamily="2" charset="0"/>
                <a:cs typeface="Calibri" panose="020F0502020204030204" pitchFamily="34" charset="0"/>
              </a:defRPr>
            </a:lvl1pPr>
          </a:lstStyle>
          <a:p>
            <a:pPr lvl="0"/>
            <a:r>
              <a:rPr lang="en-US" dirty="0"/>
              <a:t>Source</a:t>
            </a:r>
          </a:p>
        </p:txBody>
      </p:sp>
      <p:sp>
        <p:nvSpPr>
          <p:cNvPr id="25" name="Rectangle 24">
            <a:extLst>
              <a:ext uri="{FF2B5EF4-FFF2-40B4-BE49-F238E27FC236}">
                <a16:creationId xmlns:a16="http://schemas.microsoft.com/office/drawing/2014/main" id="{A238BCF0-7FF2-F640-899B-59C619489FFB}"/>
              </a:ext>
            </a:extLst>
          </p:cNvPr>
          <p:cNvSpPr/>
          <p:nvPr userDrawn="1"/>
        </p:nvSpPr>
        <p:spPr>
          <a:xfrm>
            <a:off x="6123707" y="1911929"/>
            <a:ext cx="2632365" cy="27847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6" name="Content Placeholder 2">
            <a:extLst>
              <a:ext uri="{FF2B5EF4-FFF2-40B4-BE49-F238E27FC236}">
                <a16:creationId xmlns:a16="http://schemas.microsoft.com/office/drawing/2014/main" id="{5ED90758-B22D-DA44-AB19-CAA30E8E1CA4}"/>
              </a:ext>
            </a:extLst>
          </p:cNvPr>
          <p:cNvSpPr>
            <a:spLocks noGrp="1"/>
          </p:cNvSpPr>
          <p:nvPr>
            <p:ph idx="19" hasCustomPrompt="1"/>
          </p:nvPr>
        </p:nvSpPr>
        <p:spPr>
          <a:xfrm>
            <a:off x="6283033" y="2047013"/>
            <a:ext cx="2292930" cy="668482"/>
          </a:xfrm>
        </p:spPr>
        <p:txBody>
          <a:bodyPr lIns="0" tIns="0" rIns="0" bIns="0">
            <a:normAutofit/>
          </a:bodyPr>
          <a:lstStyle>
            <a:lvl1pPr marL="0" indent="0">
              <a:buNone/>
              <a:defRPr sz="5400" b="1" i="0">
                <a:solidFill>
                  <a:schemeClr val="accent2"/>
                </a:solidFill>
                <a:latin typeface="Calibri" panose="020F0502020204030204" pitchFamily="34" charset="0"/>
                <a:ea typeface="Helvetica Neue" panose="02000503000000020004" pitchFamily="2" charset="0"/>
                <a:cs typeface="Calibri" panose="020F0502020204030204" pitchFamily="34" charset="0"/>
              </a:defRPr>
            </a:lvl1pPr>
            <a:lvl2pPr>
              <a:defRPr sz="1800"/>
            </a:lvl2pPr>
            <a:lvl3pPr>
              <a:defRPr sz="1600"/>
            </a:lvl3pPr>
            <a:lvl4pPr>
              <a:defRPr sz="1600"/>
            </a:lvl4pPr>
            <a:lvl5pPr>
              <a:defRPr sz="1600"/>
            </a:lvl5pPr>
          </a:lstStyle>
          <a:p>
            <a:pPr lvl="0"/>
            <a:r>
              <a:rPr lang="en-US" dirty="0"/>
              <a:t>Data</a:t>
            </a:r>
          </a:p>
        </p:txBody>
      </p:sp>
      <p:sp>
        <p:nvSpPr>
          <p:cNvPr id="27" name="Text Placeholder 8">
            <a:extLst>
              <a:ext uri="{FF2B5EF4-FFF2-40B4-BE49-F238E27FC236}">
                <a16:creationId xmlns:a16="http://schemas.microsoft.com/office/drawing/2014/main" id="{2203BFB5-6E6D-6E42-A499-7783BF45E3E0}"/>
              </a:ext>
            </a:extLst>
          </p:cNvPr>
          <p:cNvSpPr>
            <a:spLocks noGrp="1"/>
          </p:cNvSpPr>
          <p:nvPr>
            <p:ph type="body" sz="quarter" idx="20"/>
          </p:nvPr>
        </p:nvSpPr>
        <p:spPr>
          <a:xfrm>
            <a:off x="6283033" y="2884162"/>
            <a:ext cx="2292930" cy="1341478"/>
          </a:xfrm>
        </p:spPr>
        <p:txBody>
          <a:bodyPr lIns="0" tIns="0">
            <a:noAutofit/>
          </a:bodyPr>
          <a:lstStyle>
            <a:lvl1pPr marL="0" indent="0">
              <a:buNone/>
              <a:defRPr sz="1700">
                <a:latin typeface="Calibri" panose="020F0502020204030204" pitchFamily="34" charset="0"/>
                <a:ea typeface="Helvetica Neue" panose="02000503000000020004" pitchFamily="2"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8" name="Text Placeholder 10">
            <a:extLst>
              <a:ext uri="{FF2B5EF4-FFF2-40B4-BE49-F238E27FC236}">
                <a16:creationId xmlns:a16="http://schemas.microsoft.com/office/drawing/2014/main" id="{51B1B21C-8BF2-6149-B42E-C472019415D9}"/>
              </a:ext>
            </a:extLst>
          </p:cNvPr>
          <p:cNvSpPr>
            <a:spLocks noGrp="1"/>
          </p:cNvSpPr>
          <p:nvPr>
            <p:ph type="body" sz="quarter" idx="21" hasCustomPrompt="1"/>
          </p:nvPr>
        </p:nvSpPr>
        <p:spPr>
          <a:xfrm>
            <a:off x="6283033" y="4364369"/>
            <a:ext cx="2292930" cy="121623"/>
          </a:xfrm>
        </p:spPr>
        <p:txBody>
          <a:bodyPr lIns="0" tIns="0">
            <a:noAutofit/>
          </a:bodyPr>
          <a:lstStyle>
            <a:lvl1pPr marL="0" indent="0">
              <a:buNone/>
              <a:defRPr sz="1400">
                <a:solidFill>
                  <a:schemeClr val="bg1">
                    <a:lumMod val="50000"/>
                  </a:schemeClr>
                </a:solidFill>
                <a:latin typeface="Calibri" panose="020F0502020204030204" pitchFamily="34" charset="0"/>
                <a:ea typeface="Helvetica Neue" panose="02000503000000020004" pitchFamily="2" charset="0"/>
                <a:cs typeface="Calibri" panose="020F0502020204030204" pitchFamily="34" charset="0"/>
              </a:defRPr>
            </a:lvl1pPr>
          </a:lstStyle>
          <a:p>
            <a:pPr lvl="0"/>
            <a:r>
              <a:rPr lang="en-US" dirty="0"/>
              <a:t>Source</a:t>
            </a:r>
          </a:p>
        </p:txBody>
      </p:sp>
      <p:sp>
        <p:nvSpPr>
          <p:cNvPr id="29" name="Rectangle 28">
            <a:extLst>
              <a:ext uri="{FF2B5EF4-FFF2-40B4-BE49-F238E27FC236}">
                <a16:creationId xmlns:a16="http://schemas.microsoft.com/office/drawing/2014/main" id="{61B48443-3C5B-134F-8CC0-28891167DB54}"/>
              </a:ext>
            </a:extLst>
          </p:cNvPr>
          <p:cNvSpPr/>
          <p:nvPr userDrawn="1"/>
        </p:nvSpPr>
        <p:spPr>
          <a:xfrm>
            <a:off x="8880762" y="1911929"/>
            <a:ext cx="2632365" cy="27847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0" name="Content Placeholder 2">
            <a:extLst>
              <a:ext uri="{FF2B5EF4-FFF2-40B4-BE49-F238E27FC236}">
                <a16:creationId xmlns:a16="http://schemas.microsoft.com/office/drawing/2014/main" id="{AA0D4985-5A56-7345-BBBB-30042F2CED3A}"/>
              </a:ext>
            </a:extLst>
          </p:cNvPr>
          <p:cNvSpPr>
            <a:spLocks noGrp="1"/>
          </p:cNvSpPr>
          <p:nvPr>
            <p:ph idx="22" hasCustomPrompt="1"/>
          </p:nvPr>
        </p:nvSpPr>
        <p:spPr>
          <a:xfrm>
            <a:off x="9040088" y="2047013"/>
            <a:ext cx="2292930" cy="668482"/>
          </a:xfrm>
        </p:spPr>
        <p:txBody>
          <a:bodyPr lIns="0" tIns="0" rIns="0" bIns="0">
            <a:normAutofit/>
          </a:bodyPr>
          <a:lstStyle>
            <a:lvl1pPr marL="0" indent="0">
              <a:buNone/>
              <a:defRPr sz="5400" b="1" i="0">
                <a:solidFill>
                  <a:schemeClr val="accent2"/>
                </a:solidFill>
                <a:latin typeface="Calibri" panose="020F0502020204030204" pitchFamily="34" charset="0"/>
                <a:ea typeface="Helvetica Neue" panose="02000503000000020004" pitchFamily="2" charset="0"/>
                <a:cs typeface="Calibri" panose="020F0502020204030204" pitchFamily="34" charset="0"/>
              </a:defRPr>
            </a:lvl1pPr>
            <a:lvl2pPr>
              <a:defRPr sz="1800"/>
            </a:lvl2pPr>
            <a:lvl3pPr>
              <a:defRPr sz="1600"/>
            </a:lvl3pPr>
            <a:lvl4pPr>
              <a:defRPr sz="1600"/>
            </a:lvl4pPr>
            <a:lvl5pPr>
              <a:defRPr sz="1600"/>
            </a:lvl5pPr>
          </a:lstStyle>
          <a:p>
            <a:pPr lvl="0"/>
            <a:r>
              <a:rPr lang="en-US" dirty="0"/>
              <a:t>Data</a:t>
            </a:r>
          </a:p>
        </p:txBody>
      </p:sp>
      <p:sp>
        <p:nvSpPr>
          <p:cNvPr id="31" name="Text Placeholder 8">
            <a:extLst>
              <a:ext uri="{FF2B5EF4-FFF2-40B4-BE49-F238E27FC236}">
                <a16:creationId xmlns:a16="http://schemas.microsoft.com/office/drawing/2014/main" id="{6CD66035-8010-6B46-BD96-6FE579C4B79C}"/>
              </a:ext>
            </a:extLst>
          </p:cNvPr>
          <p:cNvSpPr>
            <a:spLocks noGrp="1"/>
          </p:cNvSpPr>
          <p:nvPr>
            <p:ph type="body" sz="quarter" idx="23"/>
          </p:nvPr>
        </p:nvSpPr>
        <p:spPr>
          <a:xfrm>
            <a:off x="9040088" y="2884162"/>
            <a:ext cx="2292930" cy="1341478"/>
          </a:xfrm>
        </p:spPr>
        <p:txBody>
          <a:bodyPr lIns="0" tIns="0">
            <a:noAutofit/>
          </a:bodyPr>
          <a:lstStyle>
            <a:lvl1pPr marL="0" indent="0">
              <a:buNone/>
              <a:defRPr sz="1700">
                <a:latin typeface="Calibri" panose="020F0502020204030204" pitchFamily="34" charset="0"/>
                <a:ea typeface="Helvetica Neue" panose="02000503000000020004" pitchFamily="2"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2" name="Text Placeholder 10">
            <a:extLst>
              <a:ext uri="{FF2B5EF4-FFF2-40B4-BE49-F238E27FC236}">
                <a16:creationId xmlns:a16="http://schemas.microsoft.com/office/drawing/2014/main" id="{8299227A-9C80-254F-BB3E-433B0318F6BD}"/>
              </a:ext>
            </a:extLst>
          </p:cNvPr>
          <p:cNvSpPr>
            <a:spLocks noGrp="1"/>
          </p:cNvSpPr>
          <p:nvPr>
            <p:ph type="body" sz="quarter" idx="24" hasCustomPrompt="1"/>
          </p:nvPr>
        </p:nvSpPr>
        <p:spPr>
          <a:xfrm>
            <a:off x="9040088" y="4364369"/>
            <a:ext cx="2292930" cy="121623"/>
          </a:xfrm>
        </p:spPr>
        <p:txBody>
          <a:bodyPr lIns="0" tIns="0">
            <a:noAutofit/>
          </a:bodyPr>
          <a:lstStyle>
            <a:lvl1pPr marL="0" indent="0">
              <a:buNone/>
              <a:defRPr sz="1400">
                <a:solidFill>
                  <a:schemeClr val="bg1">
                    <a:lumMod val="50000"/>
                  </a:schemeClr>
                </a:solidFill>
                <a:latin typeface="Calibri" panose="020F0502020204030204" pitchFamily="34" charset="0"/>
                <a:ea typeface="Helvetica Neue" panose="02000503000000020004" pitchFamily="2" charset="0"/>
                <a:cs typeface="Calibri" panose="020F0502020204030204" pitchFamily="34" charset="0"/>
              </a:defRPr>
            </a:lvl1pPr>
          </a:lstStyle>
          <a:p>
            <a:pPr lvl="0"/>
            <a:r>
              <a:rPr lang="en-US" dirty="0"/>
              <a:t>Source</a:t>
            </a:r>
          </a:p>
        </p:txBody>
      </p:sp>
      <p:sp>
        <p:nvSpPr>
          <p:cNvPr id="34" name="Rectangle 33">
            <a:extLst>
              <a:ext uri="{FF2B5EF4-FFF2-40B4-BE49-F238E27FC236}">
                <a16:creationId xmlns:a16="http://schemas.microsoft.com/office/drawing/2014/main" id="{F4ED3B02-6857-3849-9065-99FE5BD8FCA2}"/>
              </a:ext>
            </a:extLst>
          </p:cNvPr>
          <p:cNvSpPr/>
          <p:nvPr userDrawn="1"/>
        </p:nvSpPr>
        <p:spPr>
          <a:xfrm>
            <a:off x="623454" y="4793674"/>
            <a:ext cx="10889674" cy="9722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5" name="Content Placeholder 2">
            <a:extLst>
              <a:ext uri="{FF2B5EF4-FFF2-40B4-BE49-F238E27FC236}">
                <a16:creationId xmlns:a16="http://schemas.microsoft.com/office/drawing/2014/main" id="{7F88634B-5B3C-0049-86E4-501A14503AD6}"/>
              </a:ext>
            </a:extLst>
          </p:cNvPr>
          <p:cNvSpPr>
            <a:spLocks noGrp="1"/>
          </p:cNvSpPr>
          <p:nvPr>
            <p:ph idx="25" hasCustomPrompt="1"/>
          </p:nvPr>
        </p:nvSpPr>
        <p:spPr>
          <a:xfrm>
            <a:off x="782778" y="4928758"/>
            <a:ext cx="2570021" cy="668482"/>
          </a:xfrm>
        </p:spPr>
        <p:txBody>
          <a:bodyPr lIns="0" tIns="0" rIns="0" bIns="0">
            <a:normAutofit/>
          </a:bodyPr>
          <a:lstStyle>
            <a:lvl1pPr marL="0" indent="0">
              <a:buNone/>
              <a:defRPr sz="5400" b="1" i="0">
                <a:solidFill>
                  <a:schemeClr val="accent2"/>
                </a:solidFill>
                <a:latin typeface="Calibri" panose="020F0502020204030204" pitchFamily="34" charset="0"/>
                <a:ea typeface="Helvetica Neue" panose="02000503000000020004" pitchFamily="2" charset="0"/>
                <a:cs typeface="Calibri" panose="020F0502020204030204" pitchFamily="34" charset="0"/>
              </a:defRPr>
            </a:lvl1pPr>
            <a:lvl2pPr>
              <a:defRPr sz="1800"/>
            </a:lvl2pPr>
            <a:lvl3pPr>
              <a:defRPr sz="1600"/>
            </a:lvl3pPr>
            <a:lvl4pPr>
              <a:defRPr sz="1600"/>
            </a:lvl4pPr>
            <a:lvl5pPr>
              <a:defRPr sz="1600"/>
            </a:lvl5pPr>
          </a:lstStyle>
          <a:p>
            <a:pPr lvl="0"/>
            <a:r>
              <a:rPr lang="en-US" dirty="0"/>
              <a:t>Data</a:t>
            </a:r>
          </a:p>
        </p:txBody>
      </p:sp>
      <p:sp>
        <p:nvSpPr>
          <p:cNvPr id="36" name="Text Placeholder 8">
            <a:extLst>
              <a:ext uri="{FF2B5EF4-FFF2-40B4-BE49-F238E27FC236}">
                <a16:creationId xmlns:a16="http://schemas.microsoft.com/office/drawing/2014/main" id="{852BE4AA-1B3B-3F45-B475-3621E0472987}"/>
              </a:ext>
            </a:extLst>
          </p:cNvPr>
          <p:cNvSpPr>
            <a:spLocks noGrp="1"/>
          </p:cNvSpPr>
          <p:nvPr>
            <p:ph type="body" sz="quarter" idx="26"/>
          </p:nvPr>
        </p:nvSpPr>
        <p:spPr>
          <a:xfrm>
            <a:off x="3539833" y="4918813"/>
            <a:ext cx="7793185" cy="479163"/>
          </a:xfrm>
        </p:spPr>
        <p:txBody>
          <a:bodyPr lIns="0" tIns="0">
            <a:normAutofit/>
          </a:bodyPr>
          <a:lstStyle>
            <a:lvl1pPr marL="0" indent="0">
              <a:buNone/>
              <a:defRPr sz="1800">
                <a:latin typeface="Calibri" panose="020F0502020204030204" pitchFamily="34" charset="0"/>
                <a:ea typeface="Helvetica Neue" panose="02000503000000020004" pitchFamily="2"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7" name="Text Placeholder 10">
            <a:extLst>
              <a:ext uri="{FF2B5EF4-FFF2-40B4-BE49-F238E27FC236}">
                <a16:creationId xmlns:a16="http://schemas.microsoft.com/office/drawing/2014/main" id="{28354D97-3708-8B43-BDCF-A7A85AF45965}"/>
              </a:ext>
            </a:extLst>
          </p:cNvPr>
          <p:cNvSpPr>
            <a:spLocks noGrp="1"/>
          </p:cNvSpPr>
          <p:nvPr>
            <p:ph type="body" sz="quarter" idx="27" hasCustomPrompt="1"/>
          </p:nvPr>
        </p:nvSpPr>
        <p:spPr>
          <a:xfrm>
            <a:off x="3553688" y="5474871"/>
            <a:ext cx="7779330" cy="122369"/>
          </a:xfrm>
        </p:spPr>
        <p:txBody>
          <a:bodyPr lIns="0" tIns="0">
            <a:noAutofit/>
          </a:bodyPr>
          <a:lstStyle>
            <a:lvl1pPr marL="0" indent="0">
              <a:buNone/>
              <a:defRPr sz="1400">
                <a:solidFill>
                  <a:schemeClr val="bg1">
                    <a:lumMod val="50000"/>
                  </a:schemeClr>
                </a:solidFill>
                <a:latin typeface="Calibri" panose="020F0502020204030204" pitchFamily="34" charset="0"/>
                <a:ea typeface="Helvetica Neue" panose="02000503000000020004" pitchFamily="2" charset="0"/>
                <a:cs typeface="Calibri" panose="020F0502020204030204" pitchFamily="34" charset="0"/>
              </a:defRPr>
            </a:lvl1pPr>
          </a:lstStyle>
          <a:p>
            <a:pPr lvl="0"/>
            <a:r>
              <a:rPr lang="en-US" dirty="0"/>
              <a:t>Source</a:t>
            </a:r>
          </a:p>
        </p:txBody>
      </p:sp>
      <p:sp>
        <p:nvSpPr>
          <p:cNvPr id="7" name="Footer Placeholder 4">
            <a:extLst>
              <a:ext uri="{FF2B5EF4-FFF2-40B4-BE49-F238E27FC236}">
                <a16:creationId xmlns:a16="http://schemas.microsoft.com/office/drawing/2014/main" id="{19F332DC-4686-19CB-2C9F-77A3B0C62C20}"/>
              </a:ext>
            </a:extLst>
          </p:cNvPr>
          <p:cNvSpPr>
            <a:spLocks noGrp="1"/>
          </p:cNvSpPr>
          <p:nvPr>
            <p:ph type="ftr" sz="quarter" idx="11"/>
          </p:nvPr>
        </p:nvSpPr>
        <p:spPr>
          <a:xfrm>
            <a:off x="609599" y="6356350"/>
            <a:ext cx="4114800" cy="365125"/>
          </a:xfrm>
          <a:prstGeom prst="rect">
            <a:avLst/>
          </a:prstGeom>
        </p:spPr>
        <p:txBody>
          <a:bodyPr/>
          <a:lstStyle>
            <a:lvl1pPr>
              <a:defRPr>
                <a:latin typeface="Calibri" panose="020F0502020204030204" pitchFamily="34" charset="0"/>
                <a:cs typeface="Calibri" panose="020F0502020204030204" pitchFamily="34" charset="0"/>
              </a:defRPr>
            </a:lvl1pPr>
          </a:lstStyle>
          <a:p>
            <a:r>
              <a:rPr lang="en-US" dirty="0"/>
              <a:t>Proprietary and Confidential</a:t>
            </a:r>
          </a:p>
        </p:txBody>
      </p:sp>
    </p:spTree>
    <p:extLst>
      <p:ext uri="{BB962C8B-B14F-4D97-AF65-F5344CB8AC3E}">
        <p14:creationId xmlns:p14="http://schemas.microsoft.com/office/powerpoint/2010/main" val="5356538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A6FE-CB92-9B47-AA1A-97484C633D21}"/>
              </a:ext>
            </a:extLst>
          </p:cNvPr>
          <p:cNvSpPr>
            <a:spLocks noGrp="1"/>
          </p:cNvSpPr>
          <p:nvPr>
            <p:ph type="title"/>
          </p:nvPr>
        </p:nvSpPr>
        <p:spPr/>
        <p:txBody>
          <a:bodyPr>
            <a:normAutofit/>
          </a:bodyPr>
          <a:lstStyle>
            <a:lvl1pPr>
              <a:defRPr sz="3600" b="1" i="0">
                <a:latin typeface="Calibri" panose="020F0502020204030204" pitchFamily="34" charset="0"/>
                <a:ea typeface="Helvetica Neue" panose="02000503000000020004" pitchFamily="2" charset="0"/>
                <a:cs typeface="Calibri" panose="020F0502020204030204" pitchFamily="34" charset="0"/>
              </a:defRPr>
            </a:lvl1pPr>
          </a:lstStyle>
          <a:p>
            <a:r>
              <a:rPr lang="en-US" dirty="0"/>
              <a:t>Click to edit Master title style</a:t>
            </a:r>
          </a:p>
        </p:txBody>
      </p:sp>
      <p:sp>
        <p:nvSpPr>
          <p:cNvPr id="5" name="Footer Placeholder 4">
            <a:extLst>
              <a:ext uri="{FF2B5EF4-FFF2-40B4-BE49-F238E27FC236}">
                <a16:creationId xmlns:a16="http://schemas.microsoft.com/office/drawing/2014/main" id="{E665866A-D30C-5046-AF5F-409DE6F15BC4}"/>
              </a:ext>
            </a:extLst>
          </p:cNvPr>
          <p:cNvSpPr>
            <a:spLocks noGrp="1"/>
          </p:cNvSpPr>
          <p:nvPr>
            <p:ph type="ftr" sz="quarter" idx="11"/>
          </p:nvPr>
        </p:nvSpPr>
        <p:spPr>
          <a:xfrm>
            <a:off x="609600" y="6356350"/>
            <a:ext cx="4114800" cy="365125"/>
          </a:xfrm>
          <a:prstGeom prst="rect">
            <a:avLst/>
          </a:prstGeom>
        </p:spPr>
        <p:txBody>
          <a:bodyPr/>
          <a:lstStyle>
            <a:lvl1pPr>
              <a:defRPr>
                <a:latin typeface="Calibri" panose="020F0502020204030204" pitchFamily="34" charset="0"/>
                <a:cs typeface="Calibri" panose="020F0502020204030204" pitchFamily="34" charset="0"/>
              </a:defRPr>
            </a:lvl1pPr>
          </a:lstStyle>
          <a:p>
            <a:r>
              <a:rPr lang="en-US" dirty="0"/>
              <a:t>Proprietary and Confidential</a:t>
            </a:r>
          </a:p>
        </p:txBody>
      </p:sp>
      <p:sp>
        <p:nvSpPr>
          <p:cNvPr id="6" name="Slide Number Placeholder 5">
            <a:extLst>
              <a:ext uri="{FF2B5EF4-FFF2-40B4-BE49-F238E27FC236}">
                <a16:creationId xmlns:a16="http://schemas.microsoft.com/office/drawing/2014/main" id="{D8955B62-13C5-C843-BEDA-C47CABED9207}"/>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C13F0500-FEEA-7C46-8307-65C287522321}" type="slidenum">
              <a:rPr lang="en-US" smtClean="0"/>
              <a:pPr/>
              <a:t>‹#›</a:t>
            </a:fld>
            <a:endParaRPr lang="en-US" dirty="0"/>
          </a:p>
        </p:txBody>
      </p:sp>
      <p:sp>
        <p:nvSpPr>
          <p:cNvPr id="10" name="Text Placeholder 9">
            <a:extLst>
              <a:ext uri="{FF2B5EF4-FFF2-40B4-BE49-F238E27FC236}">
                <a16:creationId xmlns:a16="http://schemas.microsoft.com/office/drawing/2014/main" id="{81BD58E5-ACBF-FF4B-B986-B8E8D9373ABF}"/>
              </a:ext>
            </a:extLst>
          </p:cNvPr>
          <p:cNvSpPr>
            <a:spLocks noGrp="1"/>
          </p:cNvSpPr>
          <p:nvPr>
            <p:ph type="body" sz="quarter" idx="13"/>
          </p:nvPr>
        </p:nvSpPr>
        <p:spPr>
          <a:xfrm>
            <a:off x="609600" y="4544298"/>
            <a:ext cx="3186113" cy="1662690"/>
          </a:xfrm>
        </p:spPr>
        <p:txBody>
          <a:bodyPr>
            <a:normAutofit/>
          </a:bodyPr>
          <a:lstStyle>
            <a:lvl1pPr marL="0" indent="0" algn="ctr">
              <a:buNone/>
              <a:defRPr sz="2500">
                <a:latin typeface="Calibri" panose="020F0502020204030204" pitchFamily="34" charset="0"/>
                <a:ea typeface="Helvetica Neue" panose="02000503000000020004" pitchFamily="2" charset="0"/>
                <a:cs typeface="Calibri" panose="020F0502020204030204" pitchFamily="34" charset="0"/>
              </a:defRPr>
            </a:lvl1pPr>
            <a:lvl2pPr>
              <a:defRPr>
                <a:latin typeface="Helvetica Neue" panose="02000503000000020004" pitchFamily="2" charset="0"/>
                <a:ea typeface="Helvetica Neue" panose="02000503000000020004" pitchFamily="2" charset="0"/>
                <a:cs typeface="Helvetica Neue" panose="02000503000000020004" pitchFamily="2" charset="0"/>
              </a:defRPr>
            </a:lvl2pPr>
            <a:lvl3pPr>
              <a:defRPr>
                <a:latin typeface="Helvetica Neue" panose="02000503000000020004" pitchFamily="2" charset="0"/>
                <a:ea typeface="Helvetica Neue" panose="02000503000000020004" pitchFamily="2" charset="0"/>
                <a:cs typeface="Helvetica Neue" panose="02000503000000020004" pitchFamily="2" charset="0"/>
              </a:defRPr>
            </a:lvl3pPr>
            <a:lvl4pPr>
              <a:defRPr>
                <a:latin typeface="Helvetica Neue" panose="02000503000000020004" pitchFamily="2" charset="0"/>
                <a:ea typeface="Helvetica Neue" panose="02000503000000020004" pitchFamily="2" charset="0"/>
                <a:cs typeface="Helvetica Neue" panose="02000503000000020004" pitchFamily="2" charset="0"/>
              </a:defRPr>
            </a:lvl4pPr>
            <a:lvl5pPr>
              <a:defRPr>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Click to edit Master text styles</a:t>
            </a:r>
          </a:p>
        </p:txBody>
      </p:sp>
      <p:sp>
        <p:nvSpPr>
          <p:cNvPr id="15" name="Picture Placeholder 13">
            <a:extLst>
              <a:ext uri="{FF2B5EF4-FFF2-40B4-BE49-F238E27FC236}">
                <a16:creationId xmlns:a16="http://schemas.microsoft.com/office/drawing/2014/main" id="{6D176A28-6CC9-A949-86C6-2727F2797610}"/>
              </a:ext>
            </a:extLst>
          </p:cNvPr>
          <p:cNvSpPr>
            <a:spLocks noGrp="1"/>
          </p:cNvSpPr>
          <p:nvPr>
            <p:ph type="pic" sz="quarter" idx="14"/>
          </p:nvPr>
        </p:nvSpPr>
        <p:spPr>
          <a:xfrm>
            <a:off x="1308893" y="2332907"/>
            <a:ext cx="1787525" cy="1787525"/>
          </a:xfrm>
        </p:spPr>
        <p:txBody>
          <a:bodyPr>
            <a:normAutofit/>
          </a:bodyPr>
          <a:lstStyle>
            <a:lvl1pPr marL="0" indent="0">
              <a:buNone/>
              <a:defRPr sz="2200">
                <a:latin typeface="Calibri" panose="020F0502020204030204" pitchFamily="34" charset="0"/>
                <a:cs typeface="Calibri" panose="020F0502020204030204" pitchFamily="34" charset="0"/>
              </a:defRPr>
            </a:lvl1pPr>
          </a:lstStyle>
          <a:p>
            <a:endParaRPr lang="en-US" dirty="0"/>
          </a:p>
        </p:txBody>
      </p:sp>
      <p:sp>
        <p:nvSpPr>
          <p:cNvPr id="16" name="Text Placeholder 9">
            <a:extLst>
              <a:ext uri="{FF2B5EF4-FFF2-40B4-BE49-F238E27FC236}">
                <a16:creationId xmlns:a16="http://schemas.microsoft.com/office/drawing/2014/main" id="{8170D4ED-22F6-CE4B-BDB8-FAAE24096D9E}"/>
              </a:ext>
            </a:extLst>
          </p:cNvPr>
          <p:cNvSpPr>
            <a:spLocks noGrp="1"/>
          </p:cNvSpPr>
          <p:nvPr>
            <p:ph type="body" sz="quarter" idx="15"/>
          </p:nvPr>
        </p:nvSpPr>
        <p:spPr>
          <a:xfrm>
            <a:off x="4495908" y="4544298"/>
            <a:ext cx="3186113" cy="1662690"/>
          </a:xfrm>
        </p:spPr>
        <p:txBody>
          <a:bodyPr>
            <a:normAutofit/>
          </a:bodyPr>
          <a:lstStyle>
            <a:lvl1pPr marL="0" indent="0" algn="ctr">
              <a:buNone/>
              <a:defRPr sz="2500">
                <a:latin typeface="Calibri" panose="020F0502020204030204" pitchFamily="34" charset="0"/>
                <a:ea typeface="Helvetica Neue" panose="02000503000000020004" pitchFamily="2" charset="0"/>
                <a:cs typeface="Calibri" panose="020F0502020204030204" pitchFamily="34" charset="0"/>
              </a:defRPr>
            </a:lvl1pPr>
            <a:lvl2pPr>
              <a:defRPr>
                <a:latin typeface="Helvetica Neue" panose="02000503000000020004" pitchFamily="2" charset="0"/>
                <a:ea typeface="Helvetica Neue" panose="02000503000000020004" pitchFamily="2" charset="0"/>
                <a:cs typeface="Helvetica Neue" panose="02000503000000020004" pitchFamily="2" charset="0"/>
              </a:defRPr>
            </a:lvl2pPr>
            <a:lvl3pPr>
              <a:defRPr>
                <a:latin typeface="Helvetica Neue" panose="02000503000000020004" pitchFamily="2" charset="0"/>
                <a:ea typeface="Helvetica Neue" panose="02000503000000020004" pitchFamily="2" charset="0"/>
                <a:cs typeface="Helvetica Neue" panose="02000503000000020004" pitchFamily="2" charset="0"/>
              </a:defRPr>
            </a:lvl3pPr>
            <a:lvl4pPr>
              <a:defRPr>
                <a:latin typeface="Helvetica Neue" panose="02000503000000020004" pitchFamily="2" charset="0"/>
                <a:ea typeface="Helvetica Neue" panose="02000503000000020004" pitchFamily="2" charset="0"/>
                <a:cs typeface="Helvetica Neue" panose="02000503000000020004" pitchFamily="2" charset="0"/>
              </a:defRPr>
            </a:lvl4pPr>
            <a:lvl5pPr>
              <a:defRPr>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Click to edit Master text styles</a:t>
            </a:r>
          </a:p>
        </p:txBody>
      </p:sp>
      <p:sp>
        <p:nvSpPr>
          <p:cNvPr id="17" name="Picture Placeholder 13">
            <a:extLst>
              <a:ext uri="{FF2B5EF4-FFF2-40B4-BE49-F238E27FC236}">
                <a16:creationId xmlns:a16="http://schemas.microsoft.com/office/drawing/2014/main" id="{96F8BBDB-D3E5-4541-9568-328DB151CD6B}"/>
              </a:ext>
            </a:extLst>
          </p:cNvPr>
          <p:cNvSpPr>
            <a:spLocks noGrp="1"/>
          </p:cNvSpPr>
          <p:nvPr>
            <p:ph type="pic" sz="quarter" idx="16"/>
          </p:nvPr>
        </p:nvSpPr>
        <p:spPr>
          <a:xfrm>
            <a:off x="5202237" y="2332907"/>
            <a:ext cx="1787525" cy="1787525"/>
          </a:xfrm>
        </p:spPr>
        <p:txBody>
          <a:bodyPr>
            <a:normAutofit/>
          </a:bodyPr>
          <a:lstStyle>
            <a:lvl1pPr marL="0" indent="0">
              <a:buNone/>
              <a:defRPr sz="2200">
                <a:latin typeface="Calibri" panose="020F0502020204030204" pitchFamily="34" charset="0"/>
                <a:cs typeface="Calibri" panose="020F0502020204030204" pitchFamily="34" charset="0"/>
              </a:defRPr>
            </a:lvl1pPr>
          </a:lstStyle>
          <a:p>
            <a:endParaRPr lang="en-US" dirty="0"/>
          </a:p>
        </p:txBody>
      </p:sp>
      <p:sp>
        <p:nvSpPr>
          <p:cNvPr id="18" name="Text Placeholder 9">
            <a:extLst>
              <a:ext uri="{FF2B5EF4-FFF2-40B4-BE49-F238E27FC236}">
                <a16:creationId xmlns:a16="http://schemas.microsoft.com/office/drawing/2014/main" id="{C877C1AA-9D37-0246-8724-A209664B0B88}"/>
              </a:ext>
            </a:extLst>
          </p:cNvPr>
          <p:cNvSpPr>
            <a:spLocks noGrp="1"/>
          </p:cNvSpPr>
          <p:nvPr>
            <p:ph type="body" sz="quarter" idx="17"/>
          </p:nvPr>
        </p:nvSpPr>
        <p:spPr>
          <a:xfrm>
            <a:off x="8382216" y="4544298"/>
            <a:ext cx="3186113" cy="1662690"/>
          </a:xfrm>
        </p:spPr>
        <p:txBody>
          <a:bodyPr>
            <a:normAutofit/>
          </a:bodyPr>
          <a:lstStyle>
            <a:lvl1pPr marL="0" indent="0" algn="ctr">
              <a:buNone/>
              <a:defRPr sz="2500">
                <a:latin typeface="Calibri" panose="020F0502020204030204" pitchFamily="34" charset="0"/>
                <a:ea typeface="Helvetica Neue" panose="02000503000000020004" pitchFamily="2" charset="0"/>
                <a:cs typeface="Calibri" panose="020F0502020204030204" pitchFamily="34" charset="0"/>
              </a:defRPr>
            </a:lvl1pPr>
            <a:lvl2pPr>
              <a:defRPr>
                <a:latin typeface="Helvetica Neue" panose="02000503000000020004" pitchFamily="2" charset="0"/>
                <a:ea typeface="Helvetica Neue" panose="02000503000000020004" pitchFamily="2" charset="0"/>
                <a:cs typeface="Helvetica Neue" panose="02000503000000020004" pitchFamily="2" charset="0"/>
              </a:defRPr>
            </a:lvl2pPr>
            <a:lvl3pPr>
              <a:defRPr>
                <a:latin typeface="Helvetica Neue" panose="02000503000000020004" pitchFamily="2" charset="0"/>
                <a:ea typeface="Helvetica Neue" panose="02000503000000020004" pitchFamily="2" charset="0"/>
                <a:cs typeface="Helvetica Neue" panose="02000503000000020004" pitchFamily="2" charset="0"/>
              </a:defRPr>
            </a:lvl3pPr>
            <a:lvl4pPr>
              <a:defRPr>
                <a:latin typeface="Helvetica Neue" panose="02000503000000020004" pitchFamily="2" charset="0"/>
                <a:ea typeface="Helvetica Neue" panose="02000503000000020004" pitchFamily="2" charset="0"/>
                <a:cs typeface="Helvetica Neue" panose="02000503000000020004" pitchFamily="2" charset="0"/>
              </a:defRPr>
            </a:lvl4pPr>
            <a:lvl5pPr>
              <a:defRPr>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Click to edit Master text styles</a:t>
            </a:r>
          </a:p>
        </p:txBody>
      </p:sp>
      <p:sp>
        <p:nvSpPr>
          <p:cNvPr id="19" name="Picture Placeholder 13">
            <a:extLst>
              <a:ext uri="{FF2B5EF4-FFF2-40B4-BE49-F238E27FC236}">
                <a16:creationId xmlns:a16="http://schemas.microsoft.com/office/drawing/2014/main" id="{EAABCCDD-395E-D24E-8ADD-F9311A6924CC}"/>
              </a:ext>
            </a:extLst>
          </p:cNvPr>
          <p:cNvSpPr>
            <a:spLocks noGrp="1"/>
          </p:cNvSpPr>
          <p:nvPr>
            <p:ph type="pic" sz="quarter" idx="18"/>
          </p:nvPr>
        </p:nvSpPr>
        <p:spPr>
          <a:xfrm>
            <a:off x="9081509" y="2332907"/>
            <a:ext cx="1787525" cy="1787525"/>
          </a:xfrm>
        </p:spPr>
        <p:txBody>
          <a:bodyPr>
            <a:normAutofit/>
          </a:bodyPr>
          <a:lstStyle>
            <a:lvl1pPr marL="0" indent="0">
              <a:buNone/>
              <a:defRPr sz="220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3285409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A6FE-CB92-9B47-AA1A-97484C633D21}"/>
              </a:ext>
            </a:extLst>
          </p:cNvPr>
          <p:cNvSpPr>
            <a:spLocks noGrp="1"/>
          </p:cNvSpPr>
          <p:nvPr>
            <p:ph type="title"/>
          </p:nvPr>
        </p:nvSpPr>
        <p:spPr>
          <a:xfrm>
            <a:off x="609600" y="571500"/>
            <a:ext cx="10972800" cy="403225"/>
          </a:xfrm>
        </p:spPr>
        <p:txBody>
          <a:bodyPr anchor="t">
            <a:noAutofit/>
          </a:bodyPr>
          <a:lstStyle>
            <a:lvl1pPr>
              <a:defRPr sz="2400" b="1" i="0">
                <a:solidFill>
                  <a:schemeClr val="accent2"/>
                </a:solidFill>
                <a:latin typeface="Calibri" panose="020F0502020204030204" pitchFamily="34" charset="0"/>
                <a:ea typeface="Helvetica Neue" panose="02000503000000020004" pitchFamily="2" charset="0"/>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26DB9F3-B057-6145-A282-3228BC9A667B}"/>
              </a:ext>
            </a:extLst>
          </p:cNvPr>
          <p:cNvSpPr>
            <a:spLocks noGrp="1"/>
          </p:cNvSpPr>
          <p:nvPr>
            <p:ph idx="1"/>
          </p:nvPr>
        </p:nvSpPr>
        <p:spPr>
          <a:xfrm>
            <a:off x="609600" y="1855694"/>
            <a:ext cx="10972800" cy="4321269"/>
          </a:xfrm>
        </p:spPr>
        <p:txBody>
          <a:bodyPr numCol="2">
            <a:noAutofit/>
          </a:bodyPr>
          <a:lstStyle>
            <a:lvl1pPr marL="0" indent="0">
              <a:lnSpc>
                <a:spcPct val="100000"/>
              </a:lnSpc>
              <a:buNone/>
              <a:defRPr sz="1200" b="0">
                <a:latin typeface="Calibri" panose="020F0502020204030204" pitchFamily="34" charset="0"/>
                <a:ea typeface="Helvetica Neue" panose="02000503000000020004" pitchFamily="2" charset="0"/>
                <a:cs typeface="Calibri" panose="020F0502020204030204" pitchFamily="34" charset="0"/>
              </a:defRPr>
            </a:lvl1pPr>
            <a:lvl2pPr marL="457200" indent="0">
              <a:buNone/>
              <a:defRPr sz="1800"/>
            </a:lvl2pPr>
            <a:lvl3pPr>
              <a:defRPr sz="1600"/>
            </a:lvl3pPr>
            <a:lvl4pPr>
              <a:defRPr sz="1600"/>
            </a:lvl4pPr>
            <a:lvl5pPr>
              <a:defRPr sz="1600"/>
            </a:lvl5pPr>
          </a:lstStyle>
          <a:p>
            <a:pPr lvl="0"/>
            <a:r>
              <a:rPr lang="en-US" dirty="0"/>
              <a:t>Click to edit Master text styles</a:t>
            </a:r>
          </a:p>
          <a:p>
            <a:pPr lvl="0"/>
            <a:r>
              <a:rPr lang="en-US" dirty="0"/>
              <a:t>Second level</a:t>
            </a:r>
          </a:p>
        </p:txBody>
      </p:sp>
      <p:sp>
        <p:nvSpPr>
          <p:cNvPr id="5" name="Footer Placeholder 4">
            <a:extLst>
              <a:ext uri="{FF2B5EF4-FFF2-40B4-BE49-F238E27FC236}">
                <a16:creationId xmlns:a16="http://schemas.microsoft.com/office/drawing/2014/main" id="{E665866A-D30C-5046-AF5F-409DE6F15BC4}"/>
              </a:ext>
            </a:extLst>
          </p:cNvPr>
          <p:cNvSpPr>
            <a:spLocks noGrp="1"/>
          </p:cNvSpPr>
          <p:nvPr>
            <p:ph type="ftr" sz="quarter" idx="11"/>
          </p:nvPr>
        </p:nvSpPr>
        <p:spPr>
          <a:xfrm>
            <a:off x="609600" y="6356350"/>
            <a:ext cx="4114800" cy="365125"/>
          </a:xfrm>
          <a:prstGeom prst="rect">
            <a:avLst/>
          </a:prstGeom>
        </p:spPr>
        <p:txBody>
          <a:bodyPr/>
          <a:lstStyle>
            <a:lvl1pPr>
              <a:defRPr>
                <a:latin typeface="Calibri" panose="020F0502020204030204" pitchFamily="34" charset="0"/>
                <a:cs typeface="Calibri" panose="020F0502020204030204" pitchFamily="34" charset="0"/>
              </a:defRPr>
            </a:lvl1pPr>
          </a:lstStyle>
          <a:p>
            <a:r>
              <a:rPr lang="en-US" dirty="0"/>
              <a:t>Proprietary and Confidential</a:t>
            </a:r>
          </a:p>
        </p:txBody>
      </p:sp>
      <p:sp>
        <p:nvSpPr>
          <p:cNvPr id="6" name="Slide Number Placeholder 5">
            <a:extLst>
              <a:ext uri="{FF2B5EF4-FFF2-40B4-BE49-F238E27FC236}">
                <a16:creationId xmlns:a16="http://schemas.microsoft.com/office/drawing/2014/main" id="{D8955B62-13C5-C843-BEDA-C47CABED9207}"/>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C13F0500-FEEA-7C46-8307-65C287522321}" type="slidenum">
              <a:rPr lang="en-US" smtClean="0"/>
              <a:pPr/>
              <a:t>‹#›</a:t>
            </a:fld>
            <a:endParaRPr lang="en-US" dirty="0"/>
          </a:p>
        </p:txBody>
      </p:sp>
      <p:sp>
        <p:nvSpPr>
          <p:cNvPr id="8" name="Text Placeholder 7">
            <a:extLst>
              <a:ext uri="{FF2B5EF4-FFF2-40B4-BE49-F238E27FC236}">
                <a16:creationId xmlns:a16="http://schemas.microsoft.com/office/drawing/2014/main" id="{D6D5C4DE-5213-7A49-BD6E-21C447A1A2F5}"/>
              </a:ext>
            </a:extLst>
          </p:cNvPr>
          <p:cNvSpPr>
            <a:spLocks noGrp="1"/>
          </p:cNvSpPr>
          <p:nvPr>
            <p:ph type="body" sz="quarter" idx="13" hasCustomPrompt="1"/>
          </p:nvPr>
        </p:nvSpPr>
        <p:spPr>
          <a:xfrm>
            <a:off x="609600" y="1011985"/>
            <a:ext cx="10972800" cy="359616"/>
          </a:xfrm>
        </p:spPr>
        <p:txBody>
          <a:bodyPr anchor="b">
            <a:normAutofit/>
          </a:bodyPr>
          <a:lstStyle>
            <a:lvl1pPr marL="0" indent="0">
              <a:buNone/>
              <a:defRPr sz="1800">
                <a:latin typeface="Calibri" panose="020F0502020204030204" pitchFamily="34" charset="0"/>
                <a:ea typeface="Helvetica Neue" panose="02000503000000020004" pitchFamily="2" charset="0"/>
                <a:cs typeface="Calibri" panose="020F0502020204030204" pitchFamily="34" charset="0"/>
              </a:defRPr>
            </a:lvl1pPr>
            <a:lvl2pPr marL="457200" indent="0">
              <a:buNone/>
              <a:defRPr>
                <a:latin typeface="Helvetica Neue" panose="02000503000000020004" pitchFamily="2" charset="0"/>
                <a:ea typeface="Helvetica Neue" panose="02000503000000020004" pitchFamily="2" charset="0"/>
                <a:cs typeface="Helvetica Neue" panose="02000503000000020004" pitchFamily="2" charset="0"/>
              </a:defRPr>
            </a:lvl2pPr>
            <a:lvl3pPr>
              <a:defRPr>
                <a:latin typeface="Helvetica Neue" panose="02000503000000020004" pitchFamily="2" charset="0"/>
                <a:ea typeface="Helvetica Neue" panose="02000503000000020004" pitchFamily="2" charset="0"/>
                <a:cs typeface="Helvetica Neue" panose="02000503000000020004" pitchFamily="2" charset="0"/>
              </a:defRPr>
            </a:lvl3pPr>
            <a:lvl4pPr>
              <a:defRPr>
                <a:latin typeface="Helvetica Neue" panose="02000503000000020004" pitchFamily="2" charset="0"/>
                <a:ea typeface="Helvetica Neue" panose="02000503000000020004" pitchFamily="2" charset="0"/>
                <a:cs typeface="Helvetica Neue" panose="02000503000000020004" pitchFamily="2" charset="0"/>
              </a:defRPr>
            </a:lvl4pPr>
            <a:lvl5pPr>
              <a:defRPr>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Insert Subtitle</a:t>
            </a:r>
          </a:p>
        </p:txBody>
      </p:sp>
    </p:spTree>
    <p:extLst>
      <p:ext uri="{BB962C8B-B14F-4D97-AF65-F5344CB8AC3E}">
        <p14:creationId xmlns:p14="http://schemas.microsoft.com/office/powerpoint/2010/main" val="34299874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Agenda - 4">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F3260223-9DC3-1045-BE8E-9B94C46B34CE}"/>
              </a:ext>
            </a:extLst>
          </p:cNvPr>
          <p:cNvSpPr>
            <a:spLocks noGrp="1"/>
          </p:cNvSpPr>
          <p:nvPr>
            <p:ph type="pic" sz="quarter" idx="24" hasCustomPrompt="1"/>
          </p:nvPr>
        </p:nvSpPr>
        <p:spPr>
          <a:xfrm>
            <a:off x="0" y="-1"/>
            <a:ext cx="5023692" cy="6721476"/>
          </a:xfrm>
          <a:solidFill>
            <a:schemeClr val="bg1">
              <a:lumMod val="85000"/>
            </a:schemeClr>
          </a:solidFill>
        </p:spPr>
        <p:txBody>
          <a:bodyPr/>
          <a:lstStyle>
            <a:lvl1pPr marL="0" indent="0">
              <a:buNone/>
              <a:defRPr/>
            </a:lvl1pPr>
          </a:lstStyle>
          <a:p>
            <a:r>
              <a:rPr lang="en-US" dirty="0"/>
              <a:t>Insert Picture</a:t>
            </a:r>
          </a:p>
        </p:txBody>
      </p:sp>
      <p:sp>
        <p:nvSpPr>
          <p:cNvPr id="33" name="TextBox 32">
            <a:extLst>
              <a:ext uri="{FF2B5EF4-FFF2-40B4-BE49-F238E27FC236}">
                <a16:creationId xmlns:a16="http://schemas.microsoft.com/office/drawing/2014/main" id="{C4377BAB-B057-F149-A6ED-A97A6CC1A447}"/>
              </a:ext>
            </a:extLst>
          </p:cNvPr>
          <p:cNvSpPr txBox="1"/>
          <p:nvPr userDrawn="1"/>
        </p:nvSpPr>
        <p:spPr>
          <a:xfrm>
            <a:off x="12455235" y="0"/>
            <a:ext cx="1842655" cy="2308324"/>
          </a:xfrm>
          <a:prstGeom prst="rect">
            <a:avLst/>
          </a:prstGeom>
          <a:noFill/>
        </p:spPr>
        <p:txBody>
          <a:bodyPr wrap="square" rtlCol="0">
            <a:spAutoFit/>
          </a:bodyPr>
          <a:lstStyle/>
          <a:p>
            <a:r>
              <a:rPr lang="en-US" dirty="0"/>
              <a:t>This slide has a color overlay over the picture. Once you insert the picture, send it to back using the “arrange” tools</a:t>
            </a:r>
          </a:p>
        </p:txBody>
      </p:sp>
      <p:sp>
        <p:nvSpPr>
          <p:cNvPr id="36" name="Footer Placeholder 35">
            <a:extLst>
              <a:ext uri="{FF2B5EF4-FFF2-40B4-BE49-F238E27FC236}">
                <a16:creationId xmlns:a16="http://schemas.microsoft.com/office/drawing/2014/main" id="{1235E898-7C9B-D84B-BD85-7E3B145FAA53}"/>
              </a:ext>
            </a:extLst>
          </p:cNvPr>
          <p:cNvSpPr>
            <a:spLocks noGrp="1"/>
          </p:cNvSpPr>
          <p:nvPr>
            <p:ph type="ftr" sz="quarter" idx="26"/>
          </p:nvPr>
        </p:nvSpPr>
        <p:spPr/>
        <p:txBody>
          <a:bodyPr/>
          <a:lstStyle>
            <a:lvl1pPr>
              <a:defRPr>
                <a:solidFill>
                  <a:schemeClr val="bg1"/>
                </a:solidFill>
              </a:defRPr>
            </a:lvl1pPr>
          </a:lstStyle>
          <a:p>
            <a:r>
              <a:rPr lang="en-US" dirty="0"/>
              <a:t>Proprietary and Confidential</a:t>
            </a:r>
          </a:p>
        </p:txBody>
      </p:sp>
      <p:sp>
        <p:nvSpPr>
          <p:cNvPr id="37" name="Slide Number Placeholder 36">
            <a:extLst>
              <a:ext uri="{FF2B5EF4-FFF2-40B4-BE49-F238E27FC236}">
                <a16:creationId xmlns:a16="http://schemas.microsoft.com/office/drawing/2014/main" id="{71E8D296-B38E-F047-AD7E-BE32B99FFD4B}"/>
              </a:ext>
            </a:extLst>
          </p:cNvPr>
          <p:cNvSpPr>
            <a:spLocks noGrp="1"/>
          </p:cNvSpPr>
          <p:nvPr>
            <p:ph type="sldNum" sz="quarter" idx="27"/>
          </p:nvPr>
        </p:nvSpPr>
        <p:spPr/>
        <p:txBody>
          <a:bodyPr/>
          <a:lstStyle/>
          <a:p>
            <a:fld id="{E3813BF9-5145-4417-B95D-FA8627973885}" type="slidenum">
              <a:rPr lang="en-US" smtClean="0"/>
              <a:pPr/>
              <a:t>‹#›</a:t>
            </a:fld>
            <a:endParaRPr lang="en-US" dirty="0"/>
          </a:p>
        </p:txBody>
      </p:sp>
      <p:sp>
        <p:nvSpPr>
          <p:cNvPr id="38" name="Title 37">
            <a:extLst>
              <a:ext uri="{FF2B5EF4-FFF2-40B4-BE49-F238E27FC236}">
                <a16:creationId xmlns:a16="http://schemas.microsoft.com/office/drawing/2014/main" id="{8263EB25-A3C8-E245-80AF-4CC181633A57}"/>
              </a:ext>
            </a:extLst>
          </p:cNvPr>
          <p:cNvSpPr>
            <a:spLocks noGrp="1"/>
          </p:cNvSpPr>
          <p:nvPr>
            <p:ph type="title"/>
          </p:nvPr>
        </p:nvSpPr>
        <p:spPr>
          <a:xfrm>
            <a:off x="609600" y="571500"/>
            <a:ext cx="4193754" cy="800100"/>
          </a:xfrm>
        </p:spPr>
        <p:txBody>
          <a:bodyPr>
            <a:normAutofit/>
          </a:bodyPr>
          <a:lstStyle>
            <a:lvl1pPr>
              <a:defRPr sz="3600" b="1" i="0">
                <a:solidFill>
                  <a:schemeClr val="bg1"/>
                </a:solidFill>
                <a:latin typeface="Calibri" panose="020F0502020204030204" pitchFamily="34" charset="0"/>
                <a:ea typeface="Helvetica Neue Medium" panose="02000503000000020004" pitchFamily="2" charset="0"/>
                <a:cs typeface="Calibri" panose="020F050202020403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B85596D0-D324-F54E-89D3-074587348AAD}"/>
              </a:ext>
            </a:extLst>
          </p:cNvPr>
          <p:cNvSpPr>
            <a:spLocks noGrp="1"/>
          </p:cNvSpPr>
          <p:nvPr>
            <p:ph type="body" sz="quarter" idx="28"/>
          </p:nvPr>
        </p:nvSpPr>
        <p:spPr>
          <a:xfrm>
            <a:off x="5541963" y="571500"/>
            <a:ext cx="6040437" cy="5421313"/>
          </a:xfrm>
        </p:spPr>
        <p:txBody>
          <a:bodyPr/>
          <a:lstStyle>
            <a:lvl1pPr>
              <a:spcBef>
                <a:spcPts val="2200"/>
              </a:spcBef>
              <a:buClr>
                <a:schemeClr val="accent2"/>
              </a:buClr>
              <a:defRPr sz="2600" b="1"/>
            </a:lvl1pPr>
            <a:lvl2pPr>
              <a:defRPr sz="1800"/>
            </a:lvl2pPr>
            <a:lvl3pPr marL="914400" indent="0">
              <a:buNone/>
              <a:defRPr/>
            </a:lvl3pPr>
          </a:lstStyle>
          <a:p>
            <a:pPr lvl="0"/>
            <a:r>
              <a:rPr lang="en-US" dirty="0"/>
              <a:t>Click to edit Master text styles</a:t>
            </a:r>
          </a:p>
          <a:p>
            <a:pPr lvl="1"/>
            <a:r>
              <a:rPr lang="en-US" dirty="0"/>
              <a:t>Second level</a:t>
            </a:r>
          </a:p>
          <a:p>
            <a:pPr lvl="2"/>
            <a:endParaRPr lang="en-US" dirty="0"/>
          </a:p>
        </p:txBody>
      </p:sp>
    </p:spTree>
    <p:extLst>
      <p:ext uri="{BB962C8B-B14F-4D97-AF65-F5344CB8AC3E}">
        <p14:creationId xmlns:p14="http://schemas.microsoft.com/office/powerpoint/2010/main" val="792653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Agenda - 4">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F3260223-9DC3-1045-BE8E-9B94C46B34CE}"/>
              </a:ext>
            </a:extLst>
          </p:cNvPr>
          <p:cNvSpPr>
            <a:spLocks noGrp="1"/>
          </p:cNvSpPr>
          <p:nvPr>
            <p:ph type="pic" sz="quarter" idx="24" hasCustomPrompt="1"/>
          </p:nvPr>
        </p:nvSpPr>
        <p:spPr>
          <a:xfrm>
            <a:off x="0" y="-1"/>
            <a:ext cx="5023692" cy="6721476"/>
          </a:xfrm>
          <a:solidFill>
            <a:schemeClr val="bg1">
              <a:lumMod val="85000"/>
            </a:schemeClr>
          </a:solidFill>
        </p:spPr>
        <p:txBody>
          <a:bodyPr/>
          <a:lstStyle>
            <a:lvl1pPr marL="0" indent="0">
              <a:buNone/>
              <a:defRPr/>
            </a:lvl1pPr>
          </a:lstStyle>
          <a:p>
            <a:r>
              <a:rPr lang="en-US" dirty="0"/>
              <a:t>Insert Picture</a:t>
            </a:r>
          </a:p>
        </p:txBody>
      </p:sp>
      <p:sp>
        <p:nvSpPr>
          <p:cNvPr id="33" name="TextBox 32">
            <a:extLst>
              <a:ext uri="{FF2B5EF4-FFF2-40B4-BE49-F238E27FC236}">
                <a16:creationId xmlns:a16="http://schemas.microsoft.com/office/drawing/2014/main" id="{C4377BAB-B057-F149-A6ED-A97A6CC1A447}"/>
              </a:ext>
            </a:extLst>
          </p:cNvPr>
          <p:cNvSpPr txBox="1"/>
          <p:nvPr userDrawn="1"/>
        </p:nvSpPr>
        <p:spPr>
          <a:xfrm>
            <a:off x="12455235" y="0"/>
            <a:ext cx="1842655" cy="2308324"/>
          </a:xfrm>
          <a:prstGeom prst="rect">
            <a:avLst/>
          </a:prstGeom>
          <a:noFill/>
        </p:spPr>
        <p:txBody>
          <a:bodyPr wrap="square" rtlCol="0">
            <a:spAutoFit/>
          </a:bodyPr>
          <a:lstStyle/>
          <a:p>
            <a:r>
              <a:rPr lang="en-US" dirty="0"/>
              <a:t>This slide has a color overlay over the picture. Once you insert the picture, send it to back using the “arrange” tools</a:t>
            </a:r>
          </a:p>
        </p:txBody>
      </p:sp>
      <p:sp>
        <p:nvSpPr>
          <p:cNvPr id="36" name="Footer Placeholder 35">
            <a:extLst>
              <a:ext uri="{FF2B5EF4-FFF2-40B4-BE49-F238E27FC236}">
                <a16:creationId xmlns:a16="http://schemas.microsoft.com/office/drawing/2014/main" id="{1235E898-7C9B-D84B-BD85-7E3B145FAA53}"/>
              </a:ext>
            </a:extLst>
          </p:cNvPr>
          <p:cNvSpPr>
            <a:spLocks noGrp="1"/>
          </p:cNvSpPr>
          <p:nvPr>
            <p:ph type="ftr" sz="quarter" idx="26"/>
          </p:nvPr>
        </p:nvSpPr>
        <p:spPr/>
        <p:txBody>
          <a:bodyPr/>
          <a:lstStyle>
            <a:lvl1pPr>
              <a:defRPr>
                <a:solidFill>
                  <a:schemeClr val="bg1"/>
                </a:solidFill>
              </a:defRPr>
            </a:lvl1pPr>
          </a:lstStyle>
          <a:p>
            <a:r>
              <a:rPr lang="en-US" dirty="0"/>
              <a:t>Proprietary and Confidential</a:t>
            </a:r>
          </a:p>
        </p:txBody>
      </p:sp>
      <p:sp>
        <p:nvSpPr>
          <p:cNvPr id="37" name="Slide Number Placeholder 36">
            <a:extLst>
              <a:ext uri="{FF2B5EF4-FFF2-40B4-BE49-F238E27FC236}">
                <a16:creationId xmlns:a16="http://schemas.microsoft.com/office/drawing/2014/main" id="{71E8D296-B38E-F047-AD7E-BE32B99FFD4B}"/>
              </a:ext>
            </a:extLst>
          </p:cNvPr>
          <p:cNvSpPr>
            <a:spLocks noGrp="1"/>
          </p:cNvSpPr>
          <p:nvPr>
            <p:ph type="sldNum" sz="quarter" idx="27"/>
          </p:nvPr>
        </p:nvSpPr>
        <p:spPr/>
        <p:txBody>
          <a:bodyPr/>
          <a:lstStyle/>
          <a:p>
            <a:fld id="{E3813BF9-5145-4417-B95D-FA8627973885}" type="slidenum">
              <a:rPr lang="en-US" smtClean="0"/>
              <a:pPr/>
              <a:t>‹#›</a:t>
            </a:fld>
            <a:endParaRPr lang="en-US" dirty="0"/>
          </a:p>
        </p:txBody>
      </p:sp>
      <p:sp>
        <p:nvSpPr>
          <p:cNvPr id="38" name="Title 37">
            <a:extLst>
              <a:ext uri="{FF2B5EF4-FFF2-40B4-BE49-F238E27FC236}">
                <a16:creationId xmlns:a16="http://schemas.microsoft.com/office/drawing/2014/main" id="{8263EB25-A3C8-E245-80AF-4CC181633A57}"/>
              </a:ext>
            </a:extLst>
          </p:cNvPr>
          <p:cNvSpPr>
            <a:spLocks noGrp="1"/>
          </p:cNvSpPr>
          <p:nvPr>
            <p:ph type="title"/>
          </p:nvPr>
        </p:nvSpPr>
        <p:spPr>
          <a:xfrm>
            <a:off x="5541963" y="571500"/>
            <a:ext cx="6040436" cy="800100"/>
          </a:xfrm>
        </p:spPr>
        <p:txBody>
          <a:bodyPr>
            <a:normAutofit/>
          </a:bodyPr>
          <a:lstStyle>
            <a:lvl1pPr>
              <a:defRPr sz="3600" b="1" i="0">
                <a:solidFill>
                  <a:schemeClr val="tx1"/>
                </a:solidFill>
                <a:latin typeface="Calibri" panose="020F0502020204030204" pitchFamily="34" charset="0"/>
                <a:ea typeface="Helvetica Neue Medium" panose="02000503000000020004" pitchFamily="2" charset="0"/>
                <a:cs typeface="Calibri" panose="020F0502020204030204" pitchFamily="34" charset="0"/>
              </a:defRPr>
            </a:lvl1pPr>
          </a:lstStyle>
          <a:p>
            <a:r>
              <a:rPr lang="en-US" dirty="0"/>
              <a:t>Click to edit Master title style</a:t>
            </a:r>
          </a:p>
        </p:txBody>
      </p:sp>
      <p:sp>
        <p:nvSpPr>
          <p:cNvPr id="10" name="Content Placeholder 3">
            <a:extLst>
              <a:ext uri="{FF2B5EF4-FFF2-40B4-BE49-F238E27FC236}">
                <a16:creationId xmlns:a16="http://schemas.microsoft.com/office/drawing/2014/main" id="{A098E936-C450-984A-9963-09318D374737}"/>
              </a:ext>
            </a:extLst>
          </p:cNvPr>
          <p:cNvSpPr>
            <a:spLocks noGrp="1"/>
          </p:cNvSpPr>
          <p:nvPr>
            <p:ph sz="quarter" idx="29"/>
          </p:nvPr>
        </p:nvSpPr>
        <p:spPr>
          <a:xfrm>
            <a:off x="5541963" y="1662113"/>
            <a:ext cx="6040437" cy="4340225"/>
          </a:xfrm>
        </p:spPr>
        <p:txBody>
          <a:bodyPr/>
          <a:lstStyle>
            <a:lvl1pPr>
              <a:buClr>
                <a:schemeClr val="accent2"/>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01644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Agenda - 6">
    <p:spTree>
      <p:nvGrpSpPr>
        <p:cNvPr id="1" name=""/>
        <p:cNvGrpSpPr/>
        <p:nvPr/>
      </p:nvGrpSpPr>
      <p:grpSpPr>
        <a:xfrm>
          <a:off x="0" y="0"/>
          <a:ext cx="0" cy="0"/>
          <a:chOff x="0" y="0"/>
          <a:chExt cx="0" cy="0"/>
        </a:xfrm>
      </p:grpSpPr>
      <p:sp>
        <p:nvSpPr>
          <p:cNvPr id="23" name="Picture Placeholder 31">
            <a:extLst>
              <a:ext uri="{FF2B5EF4-FFF2-40B4-BE49-F238E27FC236}">
                <a16:creationId xmlns:a16="http://schemas.microsoft.com/office/drawing/2014/main" id="{6CD84A84-751E-B847-B815-FA430A3E4E57}"/>
              </a:ext>
            </a:extLst>
          </p:cNvPr>
          <p:cNvSpPr>
            <a:spLocks noGrp="1"/>
          </p:cNvSpPr>
          <p:nvPr>
            <p:ph type="pic" sz="quarter" idx="28" hasCustomPrompt="1"/>
          </p:nvPr>
        </p:nvSpPr>
        <p:spPr>
          <a:xfrm>
            <a:off x="0" y="-1"/>
            <a:ext cx="12192000" cy="3359725"/>
          </a:xfrm>
          <a:solidFill>
            <a:schemeClr val="bg1">
              <a:lumMod val="85000"/>
            </a:schemeClr>
          </a:solidFill>
        </p:spPr>
        <p:txBody>
          <a:bodyPr/>
          <a:lstStyle>
            <a:lvl1pPr marL="0" indent="0">
              <a:buNone/>
              <a:defRPr>
                <a:latin typeface="Calibri" panose="020F0502020204030204" pitchFamily="34" charset="0"/>
                <a:cs typeface="Calibri" panose="020F0502020204030204" pitchFamily="34" charset="0"/>
              </a:defRPr>
            </a:lvl1pPr>
          </a:lstStyle>
          <a:p>
            <a:r>
              <a:rPr lang="en-US" dirty="0"/>
              <a:t>Insert Picture</a:t>
            </a:r>
          </a:p>
        </p:txBody>
      </p:sp>
      <p:sp>
        <p:nvSpPr>
          <p:cNvPr id="6" name="Footer Placeholder 4">
            <a:extLst>
              <a:ext uri="{FF2B5EF4-FFF2-40B4-BE49-F238E27FC236}">
                <a16:creationId xmlns:a16="http://schemas.microsoft.com/office/drawing/2014/main" id="{662F48EB-5981-4D42-9A6B-4D1AC7B91C30}"/>
              </a:ext>
            </a:extLst>
          </p:cNvPr>
          <p:cNvSpPr>
            <a:spLocks noGrp="1"/>
          </p:cNvSpPr>
          <p:nvPr>
            <p:ph type="ftr" sz="quarter" idx="11"/>
          </p:nvPr>
        </p:nvSpPr>
        <p:spPr>
          <a:xfrm>
            <a:off x="609600" y="6356350"/>
            <a:ext cx="4114800" cy="365125"/>
          </a:xfrm>
          <a:prstGeom prst="rect">
            <a:avLst/>
          </a:prstGeom>
        </p:spPr>
        <p:txBody>
          <a:bodyPr/>
          <a:lstStyle>
            <a:lvl1pPr>
              <a:defRPr>
                <a:latin typeface="Calibri" panose="020F0502020204030204" pitchFamily="34" charset="0"/>
                <a:cs typeface="Calibri" panose="020F0502020204030204" pitchFamily="34" charset="0"/>
              </a:defRPr>
            </a:lvl1pPr>
          </a:lstStyle>
          <a:p>
            <a:r>
              <a:rPr lang="en-US" dirty="0"/>
              <a:t>Proprietary and Confidential</a:t>
            </a:r>
          </a:p>
        </p:txBody>
      </p:sp>
      <p:sp>
        <p:nvSpPr>
          <p:cNvPr id="8" name="Slide Number Placeholder 5">
            <a:extLst>
              <a:ext uri="{FF2B5EF4-FFF2-40B4-BE49-F238E27FC236}">
                <a16:creationId xmlns:a16="http://schemas.microsoft.com/office/drawing/2014/main" id="{023EDC53-EFF5-8E45-9DA3-2EC6745A5C45}"/>
              </a:ext>
            </a:extLst>
          </p:cNvPr>
          <p:cNvSpPr>
            <a:spLocks noGrp="1"/>
          </p:cNvSpPr>
          <p:nvPr>
            <p:ph type="sldNum" sz="quarter" idx="12"/>
          </p:nvPr>
        </p:nvSpPr>
        <p:spPr>
          <a:xfrm>
            <a:off x="8839200" y="6356350"/>
            <a:ext cx="2743200" cy="365125"/>
          </a:xfrm>
        </p:spPr>
        <p:txBody>
          <a:bodyPr/>
          <a:lstStyle>
            <a:lvl1pPr>
              <a:defRPr>
                <a:latin typeface="Calibri" panose="020F0502020204030204" pitchFamily="34" charset="0"/>
                <a:cs typeface="Calibri" panose="020F0502020204030204" pitchFamily="34" charset="0"/>
              </a:defRPr>
            </a:lvl1pPr>
          </a:lstStyle>
          <a:p>
            <a:fld id="{C13F0500-FEEA-7C46-8307-65C287522321}" type="slidenum">
              <a:rPr lang="en-US" smtClean="0"/>
              <a:pPr/>
              <a:t>‹#›</a:t>
            </a:fld>
            <a:endParaRPr lang="en-US" dirty="0"/>
          </a:p>
        </p:txBody>
      </p:sp>
      <p:sp>
        <p:nvSpPr>
          <p:cNvPr id="16" name="Text Placeholder 2">
            <a:extLst>
              <a:ext uri="{FF2B5EF4-FFF2-40B4-BE49-F238E27FC236}">
                <a16:creationId xmlns:a16="http://schemas.microsoft.com/office/drawing/2014/main" id="{9846A72C-00AD-2842-9BE4-BC8930C8D075}"/>
              </a:ext>
            </a:extLst>
          </p:cNvPr>
          <p:cNvSpPr>
            <a:spLocks noGrp="1"/>
          </p:cNvSpPr>
          <p:nvPr>
            <p:ph type="body" sz="quarter" idx="16" hasCustomPrompt="1"/>
          </p:nvPr>
        </p:nvSpPr>
        <p:spPr>
          <a:xfrm>
            <a:off x="614043" y="2961546"/>
            <a:ext cx="838200" cy="836612"/>
          </a:xfrm>
          <a:prstGeom prst="ellipse">
            <a:avLst/>
          </a:prstGeom>
          <a:solidFill>
            <a:schemeClr val="accent4"/>
          </a:solidFill>
        </p:spPr>
        <p:txBody>
          <a:bodyPr anchor="ctr">
            <a:normAutofit/>
          </a:bodyPr>
          <a:lstStyle>
            <a:lvl1pPr marL="0" indent="0" algn="ctr">
              <a:buNone/>
              <a:defRPr sz="2800" b="1">
                <a:solidFill>
                  <a:schemeClr val="bg1"/>
                </a:solidFill>
                <a:latin typeface="Calibri" panose="020F0502020204030204" pitchFamily="34" charset="0"/>
                <a:ea typeface="Helvetica Neue" panose="02000503000000020004" pitchFamily="2" charset="0"/>
                <a:cs typeface="Calibri" panose="020F0502020204030204" pitchFamily="34" charset="0"/>
              </a:defRPr>
            </a:lvl1pPr>
          </a:lstStyle>
          <a:p>
            <a:pPr lvl="0"/>
            <a:r>
              <a:rPr lang="en-US" dirty="0"/>
              <a:t>#</a:t>
            </a:r>
          </a:p>
        </p:txBody>
      </p:sp>
      <p:sp>
        <p:nvSpPr>
          <p:cNvPr id="18" name="Text Placeholder 17">
            <a:extLst>
              <a:ext uri="{FF2B5EF4-FFF2-40B4-BE49-F238E27FC236}">
                <a16:creationId xmlns:a16="http://schemas.microsoft.com/office/drawing/2014/main" id="{B2548255-5D56-C44E-BED4-69F6FEEC0F59}"/>
              </a:ext>
            </a:extLst>
          </p:cNvPr>
          <p:cNvSpPr>
            <a:spLocks noGrp="1"/>
          </p:cNvSpPr>
          <p:nvPr>
            <p:ph type="body" sz="quarter" idx="17" hasCustomPrompt="1"/>
          </p:nvPr>
        </p:nvSpPr>
        <p:spPr>
          <a:xfrm>
            <a:off x="609600" y="4110038"/>
            <a:ext cx="1579418" cy="1728787"/>
          </a:xfrm>
        </p:spPr>
        <p:txBody>
          <a:bodyPr lIns="0" tIns="0">
            <a:normAutofit/>
          </a:bodyPr>
          <a:lstStyle>
            <a:lvl1pPr marL="0" indent="0">
              <a:lnSpc>
                <a:spcPct val="100000"/>
              </a:lnSpc>
              <a:buNone/>
              <a:defRPr sz="1600">
                <a:latin typeface="Calibri" panose="020F0502020204030204" pitchFamily="34" charset="0"/>
                <a:ea typeface="Helvetica Neue" panose="02000503000000020004" pitchFamily="2" charset="0"/>
                <a:cs typeface="Calibri" panose="020F0502020204030204" pitchFamily="34" charset="0"/>
              </a:defRPr>
            </a:lvl1pPr>
          </a:lstStyle>
          <a:p>
            <a:pPr lvl="0"/>
            <a:r>
              <a:rPr lang="en-US" dirty="0"/>
              <a:t>Insert Text</a:t>
            </a:r>
          </a:p>
        </p:txBody>
      </p:sp>
      <p:sp>
        <p:nvSpPr>
          <p:cNvPr id="21" name="Text Placeholder 2">
            <a:extLst>
              <a:ext uri="{FF2B5EF4-FFF2-40B4-BE49-F238E27FC236}">
                <a16:creationId xmlns:a16="http://schemas.microsoft.com/office/drawing/2014/main" id="{9CEE7B11-F788-9649-B580-70FE371F6584}"/>
              </a:ext>
            </a:extLst>
          </p:cNvPr>
          <p:cNvSpPr>
            <a:spLocks noGrp="1"/>
          </p:cNvSpPr>
          <p:nvPr>
            <p:ph type="body" sz="quarter" idx="18" hasCustomPrompt="1"/>
          </p:nvPr>
        </p:nvSpPr>
        <p:spPr>
          <a:xfrm>
            <a:off x="2466109" y="2961546"/>
            <a:ext cx="838200" cy="836612"/>
          </a:xfrm>
          <a:prstGeom prst="ellipse">
            <a:avLst/>
          </a:prstGeom>
          <a:solidFill>
            <a:schemeClr val="accent4"/>
          </a:solidFill>
        </p:spPr>
        <p:txBody>
          <a:bodyPr anchor="ctr">
            <a:normAutofit/>
          </a:bodyPr>
          <a:lstStyle>
            <a:lvl1pPr marL="0" indent="0" algn="ctr">
              <a:buNone/>
              <a:defRPr sz="2800" b="1">
                <a:solidFill>
                  <a:schemeClr val="bg1"/>
                </a:solidFill>
                <a:latin typeface="Calibri" panose="020F0502020204030204" pitchFamily="34" charset="0"/>
                <a:ea typeface="Helvetica Neue" panose="02000503000000020004" pitchFamily="2" charset="0"/>
                <a:cs typeface="Calibri" panose="020F0502020204030204" pitchFamily="34" charset="0"/>
              </a:defRPr>
            </a:lvl1pPr>
          </a:lstStyle>
          <a:p>
            <a:pPr lvl="0"/>
            <a:r>
              <a:rPr lang="en-US" dirty="0"/>
              <a:t>#</a:t>
            </a:r>
          </a:p>
        </p:txBody>
      </p:sp>
      <p:sp>
        <p:nvSpPr>
          <p:cNvPr id="22" name="Text Placeholder 17">
            <a:extLst>
              <a:ext uri="{FF2B5EF4-FFF2-40B4-BE49-F238E27FC236}">
                <a16:creationId xmlns:a16="http://schemas.microsoft.com/office/drawing/2014/main" id="{2F6CF43A-1CB8-4D4B-8BCD-4B1FD20F72FC}"/>
              </a:ext>
            </a:extLst>
          </p:cNvPr>
          <p:cNvSpPr>
            <a:spLocks noGrp="1"/>
          </p:cNvSpPr>
          <p:nvPr>
            <p:ph type="body" sz="quarter" idx="19" hasCustomPrompt="1"/>
          </p:nvPr>
        </p:nvSpPr>
        <p:spPr>
          <a:xfrm>
            <a:off x="2461666" y="4110038"/>
            <a:ext cx="1579418" cy="1728787"/>
          </a:xfrm>
        </p:spPr>
        <p:txBody>
          <a:bodyPr lIns="0" tIns="0">
            <a:normAutofit/>
          </a:bodyPr>
          <a:lstStyle>
            <a:lvl1pPr marL="0" indent="0">
              <a:lnSpc>
                <a:spcPct val="100000"/>
              </a:lnSpc>
              <a:buNone/>
              <a:defRPr sz="1600">
                <a:latin typeface="Calibri" panose="020F0502020204030204" pitchFamily="34" charset="0"/>
                <a:ea typeface="Helvetica Neue" panose="02000503000000020004" pitchFamily="2" charset="0"/>
                <a:cs typeface="Calibri" panose="020F0502020204030204" pitchFamily="34" charset="0"/>
              </a:defRPr>
            </a:lvl1pPr>
          </a:lstStyle>
          <a:p>
            <a:pPr lvl="0"/>
            <a:r>
              <a:rPr lang="en-US" dirty="0"/>
              <a:t>Insert Text</a:t>
            </a:r>
          </a:p>
        </p:txBody>
      </p:sp>
      <p:sp>
        <p:nvSpPr>
          <p:cNvPr id="25" name="Text Placeholder 2">
            <a:extLst>
              <a:ext uri="{FF2B5EF4-FFF2-40B4-BE49-F238E27FC236}">
                <a16:creationId xmlns:a16="http://schemas.microsoft.com/office/drawing/2014/main" id="{6144489D-0B53-8744-A4D1-1DB385B8D614}"/>
              </a:ext>
            </a:extLst>
          </p:cNvPr>
          <p:cNvSpPr>
            <a:spLocks noGrp="1"/>
          </p:cNvSpPr>
          <p:nvPr>
            <p:ph type="body" sz="quarter" idx="20" hasCustomPrompt="1"/>
          </p:nvPr>
        </p:nvSpPr>
        <p:spPr>
          <a:xfrm>
            <a:off x="4313732" y="2961546"/>
            <a:ext cx="838200" cy="836612"/>
          </a:xfrm>
          <a:prstGeom prst="ellipse">
            <a:avLst/>
          </a:prstGeom>
          <a:solidFill>
            <a:schemeClr val="accent4"/>
          </a:solidFill>
        </p:spPr>
        <p:txBody>
          <a:bodyPr anchor="ctr">
            <a:normAutofit/>
          </a:bodyPr>
          <a:lstStyle>
            <a:lvl1pPr marL="0" indent="0" algn="ctr">
              <a:buNone/>
              <a:defRPr sz="2800" b="1">
                <a:solidFill>
                  <a:schemeClr val="bg1"/>
                </a:solidFill>
                <a:latin typeface="Calibri" panose="020F0502020204030204" pitchFamily="34" charset="0"/>
                <a:ea typeface="Helvetica Neue" panose="02000503000000020004" pitchFamily="2" charset="0"/>
                <a:cs typeface="Calibri" panose="020F0502020204030204" pitchFamily="34" charset="0"/>
              </a:defRPr>
            </a:lvl1pPr>
          </a:lstStyle>
          <a:p>
            <a:pPr lvl="0"/>
            <a:r>
              <a:rPr lang="en-US" dirty="0"/>
              <a:t>#</a:t>
            </a:r>
          </a:p>
        </p:txBody>
      </p:sp>
      <p:sp>
        <p:nvSpPr>
          <p:cNvPr id="26" name="Text Placeholder 17">
            <a:extLst>
              <a:ext uri="{FF2B5EF4-FFF2-40B4-BE49-F238E27FC236}">
                <a16:creationId xmlns:a16="http://schemas.microsoft.com/office/drawing/2014/main" id="{ECE32A0D-D23C-5E48-8C9C-85CB813F2750}"/>
              </a:ext>
            </a:extLst>
          </p:cNvPr>
          <p:cNvSpPr>
            <a:spLocks noGrp="1"/>
          </p:cNvSpPr>
          <p:nvPr>
            <p:ph type="body" sz="quarter" idx="21" hasCustomPrompt="1"/>
          </p:nvPr>
        </p:nvSpPr>
        <p:spPr>
          <a:xfrm>
            <a:off x="4309289" y="4110038"/>
            <a:ext cx="1579418" cy="1728787"/>
          </a:xfrm>
        </p:spPr>
        <p:txBody>
          <a:bodyPr lIns="0" tIns="0">
            <a:normAutofit/>
          </a:bodyPr>
          <a:lstStyle>
            <a:lvl1pPr marL="0" indent="0">
              <a:lnSpc>
                <a:spcPct val="100000"/>
              </a:lnSpc>
              <a:buNone/>
              <a:defRPr sz="1600">
                <a:latin typeface="Calibri" panose="020F0502020204030204" pitchFamily="34" charset="0"/>
                <a:ea typeface="Helvetica Neue" panose="02000503000000020004" pitchFamily="2" charset="0"/>
                <a:cs typeface="Calibri" panose="020F0502020204030204" pitchFamily="34" charset="0"/>
              </a:defRPr>
            </a:lvl1pPr>
          </a:lstStyle>
          <a:p>
            <a:pPr lvl="0"/>
            <a:r>
              <a:rPr lang="en-US" dirty="0"/>
              <a:t>Insert Text</a:t>
            </a:r>
          </a:p>
        </p:txBody>
      </p:sp>
      <p:sp>
        <p:nvSpPr>
          <p:cNvPr id="29" name="Text Placeholder 2">
            <a:extLst>
              <a:ext uri="{FF2B5EF4-FFF2-40B4-BE49-F238E27FC236}">
                <a16:creationId xmlns:a16="http://schemas.microsoft.com/office/drawing/2014/main" id="{BD58D688-2385-AD4C-A8D5-6B16B858E23C}"/>
              </a:ext>
            </a:extLst>
          </p:cNvPr>
          <p:cNvSpPr>
            <a:spLocks noGrp="1"/>
          </p:cNvSpPr>
          <p:nvPr>
            <p:ph type="body" sz="quarter" idx="22" hasCustomPrompt="1"/>
          </p:nvPr>
        </p:nvSpPr>
        <p:spPr>
          <a:xfrm>
            <a:off x="6164372" y="2961546"/>
            <a:ext cx="838200" cy="836612"/>
          </a:xfrm>
          <a:prstGeom prst="ellipse">
            <a:avLst/>
          </a:prstGeom>
          <a:solidFill>
            <a:schemeClr val="accent4"/>
          </a:solidFill>
        </p:spPr>
        <p:txBody>
          <a:bodyPr anchor="ctr">
            <a:normAutofit/>
          </a:bodyPr>
          <a:lstStyle>
            <a:lvl1pPr marL="0" indent="0" algn="ctr">
              <a:buNone/>
              <a:defRPr sz="2800" b="1">
                <a:solidFill>
                  <a:schemeClr val="bg1"/>
                </a:solidFill>
                <a:latin typeface="Calibri" panose="020F0502020204030204" pitchFamily="34" charset="0"/>
                <a:ea typeface="Helvetica Neue" panose="02000503000000020004" pitchFamily="2" charset="0"/>
                <a:cs typeface="Calibri" panose="020F0502020204030204" pitchFamily="34" charset="0"/>
              </a:defRPr>
            </a:lvl1pPr>
          </a:lstStyle>
          <a:p>
            <a:pPr lvl="0"/>
            <a:r>
              <a:rPr lang="en-US" dirty="0"/>
              <a:t>#</a:t>
            </a:r>
          </a:p>
        </p:txBody>
      </p:sp>
      <p:sp>
        <p:nvSpPr>
          <p:cNvPr id="30" name="Text Placeholder 17">
            <a:extLst>
              <a:ext uri="{FF2B5EF4-FFF2-40B4-BE49-F238E27FC236}">
                <a16:creationId xmlns:a16="http://schemas.microsoft.com/office/drawing/2014/main" id="{46D4FBC1-A654-1043-8D0E-74C79F6353FE}"/>
              </a:ext>
            </a:extLst>
          </p:cNvPr>
          <p:cNvSpPr>
            <a:spLocks noGrp="1"/>
          </p:cNvSpPr>
          <p:nvPr>
            <p:ph type="body" sz="quarter" idx="23" hasCustomPrompt="1"/>
          </p:nvPr>
        </p:nvSpPr>
        <p:spPr>
          <a:xfrm>
            <a:off x="6159929" y="4110038"/>
            <a:ext cx="1579418" cy="1728787"/>
          </a:xfrm>
        </p:spPr>
        <p:txBody>
          <a:bodyPr lIns="0" tIns="0">
            <a:normAutofit/>
          </a:bodyPr>
          <a:lstStyle>
            <a:lvl1pPr marL="0" indent="0">
              <a:lnSpc>
                <a:spcPct val="100000"/>
              </a:lnSpc>
              <a:buNone/>
              <a:defRPr sz="1600">
                <a:latin typeface="Calibri" panose="020F0502020204030204" pitchFamily="34" charset="0"/>
                <a:ea typeface="Helvetica Neue" panose="02000503000000020004" pitchFamily="2" charset="0"/>
                <a:cs typeface="Calibri" panose="020F0502020204030204" pitchFamily="34" charset="0"/>
              </a:defRPr>
            </a:lvl1pPr>
          </a:lstStyle>
          <a:p>
            <a:pPr lvl="0"/>
            <a:r>
              <a:rPr lang="en-US" dirty="0"/>
              <a:t>Insert Text</a:t>
            </a:r>
          </a:p>
        </p:txBody>
      </p:sp>
      <p:sp>
        <p:nvSpPr>
          <p:cNvPr id="15" name="Text Placeholder 2">
            <a:extLst>
              <a:ext uri="{FF2B5EF4-FFF2-40B4-BE49-F238E27FC236}">
                <a16:creationId xmlns:a16="http://schemas.microsoft.com/office/drawing/2014/main" id="{0AF93DEB-DBC7-1D43-9B42-A14509445F75}"/>
              </a:ext>
            </a:extLst>
          </p:cNvPr>
          <p:cNvSpPr>
            <a:spLocks noGrp="1"/>
          </p:cNvSpPr>
          <p:nvPr>
            <p:ph type="body" sz="quarter" idx="24" hasCustomPrompt="1"/>
          </p:nvPr>
        </p:nvSpPr>
        <p:spPr>
          <a:xfrm>
            <a:off x="8015012" y="2961546"/>
            <a:ext cx="838200" cy="836612"/>
          </a:xfrm>
          <a:prstGeom prst="ellipse">
            <a:avLst/>
          </a:prstGeom>
          <a:solidFill>
            <a:schemeClr val="accent4"/>
          </a:solidFill>
        </p:spPr>
        <p:txBody>
          <a:bodyPr anchor="ctr">
            <a:normAutofit/>
          </a:bodyPr>
          <a:lstStyle>
            <a:lvl1pPr marL="0" indent="0" algn="ctr">
              <a:buNone/>
              <a:defRPr sz="2800" b="1">
                <a:solidFill>
                  <a:schemeClr val="bg1"/>
                </a:solidFill>
                <a:latin typeface="Calibri" panose="020F0502020204030204" pitchFamily="34" charset="0"/>
                <a:ea typeface="Helvetica Neue" panose="02000503000000020004" pitchFamily="2" charset="0"/>
                <a:cs typeface="Calibri" panose="020F0502020204030204" pitchFamily="34" charset="0"/>
              </a:defRPr>
            </a:lvl1pPr>
          </a:lstStyle>
          <a:p>
            <a:pPr lvl="0"/>
            <a:r>
              <a:rPr lang="en-US" dirty="0"/>
              <a:t>#</a:t>
            </a:r>
          </a:p>
        </p:txBody>
      </p:sp>
      <p:sp>
        <p:nvSpPr>
          <p:cNvPr id="17" name="Text Placeholder 17">
            <a:extLst>
              <a:ext uri="{FF2B5EF4-FFF2-40B4-BE49-F238E27FC236}">
                <a16:creationId xmlns:a16="http://schemas.microsoft.com/office/drawing/2014/main" id="{E698DC74-1827-0144-88F8-BBF87F97A908}"/>
              </a:ext>
            </a:extLst>
          </p:cNvPr>
          <p:cNvSpPr>
            <a:spLocks noGrp="1"/>
          </p:cNvSpPr>
          <p:nvPr>
            <p:ph type="body" sz="quarter" idx="25" hasCustomPrompt="1"/>
          </p:nvPr>
        </p:nvSpPr>
        <p:spPr>
          <a:xfrm>
            <a:off x="8010569" y="4110038"/>
            <a:ext cx="1579418" cy="1728787"/>
          </a:xfrm>
        </p:spPr>
        <p:txBody>
          <a:bodyPr lIns="0" tIns="0">
            <a:normAutofit/>
          </a:bodyPr>
          <a:lstStyle>
            <a:lvl1pPr marL="0" indent="0">
              <a:lnSpc>
                <a:spcPct val="100000"/>
              </a:lnSpc>
              <a:buNone/>
              <a:defRPr sz="1600">
                <a:latin typeface="Calibri" panose="020F0502020204030204" pitchFamily="34" charset="0"/>
                <a:ea typeface="Helvetica Neue" panose="02000503000000020004" pitchFamily="2" charset="0"/>
                <a:cs typeface="Calibri" panose="020F0502020204030204" pitchFamily="34" charset="0"/>
              </a:defRPr>
            </a:lvl1pPr>
          </a:lstStyle>
          <a:p>
            <a:pPr lvl="0"/>
            <a:r>
              <a:rPr lang="en-US" dirty="0"/>
              <a:t>Insert Text</a:t>
            </a:r>
          </a:p>
        </p:txBody>
      </p:sp>
      <p:sp>
        <p:nvSpPr>
          <p:cNvPr id="19" name="Text Placeholder 2">
            <a:extLst>
              <a:ext uri="{FF2B5EF4-FFF2-40B4-BE49-F238E27FC236}">
                <a16:creationId xmlns:a16="http://schemas.microsoft.com/office/drawing/2014/main" id="{B8561EBA-A0CE-6947-A75B-8B70BD4FF1B1}"/>
              </a:ext>
            </a:extLst>
          </p:cNvPr>
          <p:cNvSpPr>
            <a:spLocks noGrp="1"/>
          </p:cNvSpPr>
          <p:nvPr>
            <p:ph type="body" sz="quarter" idx="26" hasCustomPrompt="1"/>
          </p:nvPr>
        </p:nvSpPr>
        <p:spPr>
          <a:xfrm>
            <a:off x="9865652" y="2961546"/>
            <a:ext cx="838200" cy="836612"/>
          </a:xfrm>
          <a:prstGeom prst="ellipse">
            <a:avLst/>
          </a:prstGeom>
          <a:solidFill>
            <a:schemeClr val="accent4"/>
          </a:solidFill>
        </p:spPr>
        <p:txBody>
          <a:bodyPr anchor="ctr">
            <a:normAutofit/>
          </a:bodyPr>
          <a:lstStyle>
            <a:lvl1pPr marL="0" indent="0" algn="ctr">
              <a:buNone/>
              <a:defRPr sz="2800" b="1">
                <a:solidFill>
                  <a:schemeClr val="bg1"/>
                </a:solidFill>
                <a:latin typeface="Calibri" panose="020F0502020204030204" pitchFamily="34" charset="0"/>
                <a:ea typeface="Helvetica Neue" panose="02000503000000020004" pitchFamily="2" charset="0"/>
                <a:cs typeface="Calibri" panose="020F0502020204030204" pitchFamily="34" charset="0"/>
              </a:defRPr>
            </a:lvl1pPr>
          </a:lstStyle>
          <a:p>
            <a:pPr lvl="0"/>
            <a:r>
              <a:rPr lang="en-US" dirty="0"/>
              <a:t>#</a:t>
            </a:r>
          </a:p>
        </p:txBody>
      </p:sp>
      <p:sp>
        <p:nvSpPr>
          <p:cNvPr id="20" name="Text Placeholder 17">
            <a:extLst>
              <a:ext uri="{FF2B5EF4-FFF2-40B4-BE49-F238E27FC236}">
                <a16:creationId xmlns:a16="http://schemas.microsoft.com/office/drawing/2014/main" id="{7F722C72-0C7B-7C43-B924-2B3EF0503397}"/>
              </a:ext>
            </a:extLst>
          </p:cNvPr>
          <p:cNvSpPr>
            <a:spLocks noGrp="1"/>
          </p:cNvSpPr>
          <p:nvPr>
            <p:ph type="body" sz="quarter" idx="27" hasCustomPrompt="1"/>
          </p:nvPr>
        </p:nvSpPr>
        <p:spPr>
          <a:xfrm>
            <a:off x="9861209" y="4110038"/>
            <a:ext cx="1579418" cy="1728787"/>
          </a:xfrm>
        </p:spPr>
        <p:txBody>
          <a:bodyPr lIns="0" tIns="0">
            <a:normAutofit/>
          </a:bodyPr>
          <a:lstStyle>
            <a:lvl1pPr marL="0" indent="0">
              <a:lnSpc>
                <a:spcPct val="100000"/>
              </a:lnSpc>
              <a:buNone/>
              <a:defRPr sz="1600">
                <a:latin typeface="Calibri" panose="020F0502020204030204" pitchFamily="34" charset="0"/>
                <a:ea typeface="Helvetica Neue" panose="02000503000000020004" pitchFamily="2" charset="0"/>
                <a:cs typeface="Calibri" panose="020F0502020204030204" pitchFamily="34" charset="0"/>
              </a:defRPr>
            </a:lvl1pPr>
          </a:lstStyle>
          <a:p>
            <a:pPr lvl="0"/>
            <a:r>
              <a:rPr lang="en-US" dirty="0"/>
              <a:t>Insert Text</a:t>
            </a:r>
          </a:p>
        </p:txBody>
      </p:sp>
      <p:sp>
        <p:nvSpPr>
          <p:cNvPr id="2" name="Title 1">
            <a:extLst>
              <a:ext uri="{FF2B5EF4-FFF2-40B4-BE49-F238E27FC236}">
                <a16:creationId xmlns:a16="http://schemas.microsoft.com/office/drawing/2014/main" id="{7A05273E-D26E-DA4D-B82A-735587C721E6}"/>
              </a:ext>
            </a:extLst>
          </p:cNvPr>
          <p:cNvSpPr>
            <a:spLocks noGrp="1"/>
          </p:cNvSpPr>
          <p:nvPr>
            <p:ph type="title"/>
          </p:nvPr>
        </p:nvSpPr>
        <p:spPr/>
        <p:txBody>
          <a:bodyPr>
            <a:normAutofit/>
          </a:bodyPr>
          <a:lstStyle>
            <a:lvl1pPr>
              <a:defRPr sz="3600" b="0" i="0">
                <a:solidFill>
                  <a:schemeClr val="bg1"/>
                </a:solidFill>
                <a:latin typeface="Calibri" panose="020F0502020204030204" pitchFamily="34" charset="0"/>
                <a:ea typeface="Helvetica Neue Medium" panose="02000503000000020004" pitchFamily="2"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3900818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94C2D5-B966-4921-961F-9ECCA25CC05A}"/>
              </a:ext>
            </a:extLst>
          </p:cNvPr>
          <p:cNvSpPr>
            <a:spLocks noGrp="1"/>
          </p:cNvSpPr>
          <p:nvPr>
            <p:ph type="pic" sz="quarter" idx="13"/>
          </p:nvPr>
        </p:nvSpPr>
        <p:spPr>
          <a:xfrm>
            <a:off x="659641" y="2888288"/>
            <a:ext cx="1993490" cy="1805925"/>
          </a:xfrm>
        </p:spPr>
        <p:txBody>
          <a:bodyPr/>
          <a:lstStyle/>
          <a:p>
            <a:endParaRPr lang="en-US" dirty="0"/>
          </a:p>
        </p:txBody>
      </p:sp>
      <p:sp>
        <p:nvSpPr>
          <p:cNvPr id="9" name="Picture Placeholder 7">
            <a:extLst>
              <a:ext uri="{FF2B5EF4-FFF2-40B4-BE49-F238E27FC236}">
                <a16:creationId xmlns:a16="http://schemas.microsoft.com/office/drawing/2014/main" id="{D0A88940-CD5F-4DA5-9D9C-0556A40E0A02}"/>
              </a:ext>
            </a:extLst>
          </p:cNvPr>
          <p:cNvSpPr>
            <a:spLocks noGrp="1"/>
          </p:cNvSpPr>
          <p:nvPr>
            <p:ph type="pic" sz="quarter" idx="14"/>
          </p:nvPr>
        </p:nvSpPr>
        <p:spPr>
          <a:xfrm>
            <a:off x="9442408" y="2888284"/>
            <a:ext cx="1993490" cy="1805925"/>
          </a:xfrm>
        </p:spPr>
        <p:txBody>
          <a:bodyPr/>
          <a:lstStyle/>
          <a:p>
            <a:endParaRPr lang="en-US" dirty="0"/>
          </a:p>
        </p:txBody>
      </p:sp>
      <p:sp>
        <p:nvSpPr>
          <p:cNvPr id="10" name="Picture Placeholder 7">
            <a:extLst>
              <a:ext uri="{FF2B5EF4-FFF2-40B4-BE49-F238E27FC236}">
                <a16:creationId xmlns:a16="http://schemas.microsoft.com/office/drawing/2014/main" id="{38249A07-B4DE-49AA-9A43-4F4DA8944158}"/>
              </a:ext>
            </a:extLst>
          </p:cNvPr>
          <p:cNvSpPr>
            <a:spLocks noGrp="1"/>
          </p:cNvSpPr>
          <p:nvPr>
            <p:ph type="pic" sz="quarter" idx="15"/>
          </p:nvPr>
        </p:nvSpPr>
        <p:spPr>
          <a:xfrm>
            <a:off x="3587230" y="2888285"/>
            <a:ext cx="1993490" cy="1805925"/>
          </a:xfrm>
        </p:spPr>
        <p:txBody>
          <a:bodyPr/>
          <a:lstStyle/>
          <a:p>
            <a:endParaRPr lang="en-US" dirty="0"/>
          </a:p>
        </p:txBody>
      </p:sp>
      <p:sp>
        <p:nvSpPr>
          <p:cNvPr id="11" name="Picture Placeholder 7">
            <a:extLst>
              <a:ext uri="{FF2B5EF4-FFF2-40B4-BE49-F238E27FC236}">
                <a16:creationId xmlns:a16="http://schemas.microsoft.com/office/drawing/2014/main" id="{6745B97E-04FD-42FA-B466-22FA3B54EDB5}"/>
              </a:ext>
            </a:extLst>
          </p:cNvPr>
          <p:cNvSpPr>
            <a:spLocks noGrp="1"/>
          </p:cNvSpPr>
          <p:nvPr>
            <p:ph type="pic" sz="quarter" idx="16"/>
          </p:nvPr>
        </p:nvSpPr>
        <p:spPr>
          <a:xfrm>
            <a:off x="6514819" y="2888284"/>
            <a:ext cx="1993490" cy="1805925"/>
          </a:xfrm>
        </p:spPr>
        <p:txBody>
          <a:bodyPr/>
          <a:lstStyle/>
          <a:p>
            <a:endParaRPr lang="en-US" dirty="0"/>
          </a:p>
        </p:txBody>
      </p:sp>
      <p:sp>
        <p:nvSpPr>
          <p:cNvPr id="12" name="Title 1">
            <a:extLst>
              <a:ext uri="{FF2B5EF4-FFF2-40B4-BE49-F238E27FC236}">
                <a16:creationId xmlns:a16="http://schemas.microsoft.com/office/drawing/2014/main" id="{C166B86A-9472-48EF-AFDD-7D3D1AEBF5E1}"/>
              </a:ext>
            </a:extLst>
          </p:cNvPr>
          <p:cNvSpPr>
            <a:spLocks noGrp="1"/>
          </p:cNvSpPr>
          <p:nvPr>
            <p:ph type="title" hasCustomPrompt="1"/>
          </p:nvPr>
        </p:nvSpPr>
        <p:spPr>
          <a:xfrm>
            <a:off x="618695" y="396241"/>
            <a:ext cx="7924800" cy="1325563"/>
          </a:xfrm>
        </p:spPr>
        <p:txBody>
          <a:bodyPr/>
          <a:lstStyle>
            <a:lvl1pPr algn="l">
              <a:defRPr b="1"/>
            </a:lvl1pPr>
          </a:lstStyle>
          <a:p>
            <a:r>
              <a:rPr lang="en-US"/>
              <a:t>Click to edit title</a:t>
            </a:r>
          </a:p>
        </p:txBody>
      </p:sp>
    </p:spTree>
    <p:extLst>
      <p:ext uri="{BB962C8B-B14F-4D97-AF65-F5344CB8AC3E}">
        <p14:creationId xmlns:p14="http://schemas.microsoft.com/office/powerpoint/2010/main" val="3224453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7B324F3-55C4-488A-BE65-CE1E4693000B}"/>
              </a:ext>
            </a:extLst>
          </p:cNvPr>
          <p:cNvSpPr>
            <a:spLocks noGrp="1"/>
          </p:cNvSpPr>
          <p:nvPr>
            <p:ph type="title" hasCustomPrompt="1"/>
          </p:nvPr>
        </p:nvSpPr>
        <p:spPr>
          <a:xfrm>
            <a:off x="2133600" y="396241"/>
            <a:ext cx="7924800" cy="754380"/>
          </a:xfrm>
        </p:spPr>
        <p:txBody>
          <a:bodyPr>
            <a:normAutofit/>
          </a:bodyPr>
          <a:lstStyle>
            <a:lvl1pPr algn="ctr">
              <a:defRPr sz="4000" b="1"/>
            </a:lvl1pPr>
          </a:lstStyle>
          <a:p>
            <a:r>
              <a:rPr lang="en-US" dirty="0"/>
              <a:t>Click to edit title</a:t>
            </a:r>
          </a:p>
        </p:txBody>
      </p:sp>
      <p:sp>
        <p:nvSpPr>
          <p:cNvPr id="7" name="Text Placeholder 8">
            <a:extLst>
              <a:ext uri="{FF2B5EF4-FFF2-40B4-BE49-F238E27FC236}">
                <a16:creationId xmlns:a16="http://schemas.microsoft.com/office/drawing/2014/main" id="{15976E53-06B5-42AC-AA81-22565315BF54}"/>
              </a:ext>
            </a:extLst>
          </p:cNvPr>
          <p:cNvSpPr>
            <a:spLocks noGrp="1"/>
          </p:cNvSpPr>
          <p:nvPr>
            <p:ph type="body" sz="quarter" idx="10" hasCustomPrompt="1"/>
          </p:nvPr>
        </p:nvSpPr>
        <p:spPr>
          <a:xfrm>
            <a:off x="2133600" y="1174391"/>
            <a:ext cx="7924800" cy="335281"/>
          </a:xfrm>
        </p:spPr>
        <p:txBody>
          <a:bodyPr anchor="ctr">
            <a:normAutofit/>
          </a:bodyPr>
          <a:lstStyle>
            <a:lvl1pPr marL="0" indent="0" algn="ctr">
              <a:buNone/>
              <a:defRPr sz="1600" spc="600">
                <a:solidFill>
                  <a:schemeClr val="tx1">
                    <a:lumMod val="75000"/>
                    <a:lumOff val="25000"/>
                  </a:schemeClr>
                </a:solidFill>
              </a:defRPr>
            </a:lvl1pPr>
          </a:lstStyle>
          <a:p>
            <a:pPr lvl="0"/>
            <a:r>
              <a:rPr lang="en-US"/>
              <a:t>Click To Edit Subtitle</a:t>
            </a:r>
          </a:p>
        </p:txBody>
      </p:sp>
      <p:sp>
        <p:nvSpPr>
          <p:cNvPr id="5" name="Picture Placeholder 7">
            <a:extLst>
              <a:ext uri="{FF2B5EF4-FFF2-40B4-BE49-F238E27FC236}">
                <a16:creationId xmlns:a16="http://schemas.microsoft.com/office/drawing/2014/main" id="{4402002E-991B-4A3B-B24C-3A0BB61F254B}"/>
              </a:ext>
            </a:extLst>
          </p:cNvPr>
          <p:cNvSpPr>
            <a:spLocks noGrp="1"/>
          </p:cNvSpPr>
          <p:nvPr>
            <p:ph type="pic" sz="quarter" idx="13"/>
          </p:nvPr>
        </p:nvSpPr>
        <p:spPr>
          <a:xfrm>
            <a:off x="-3" y="2049780"/>
            <a:ext cx="6086171" cy="3893820"/>
          </a:xfrm>
        </p:spPr>
        <p:txBody>
          <a:bodyPr/>
          <a:lstStyle/>
          <a:p>
            <a:endParaRPr lang="en-US" dirty="0"/>
          </a:p>
        </p:txBody>
      </p:sp>
      <p:sp>
        <p:nvSpPr>
          <p:cNvPr id="8" name="Picture Placeholder 7">
            <a:extLst>
              <a:ext uri="{FF2B5EF4-FFF2-40B4-BE49-F238E27FC236}">
                <a16:creationId xmlns:a16="http://schemas.microsoft.com/office/drawing/2014/main" id="{A603A5A4-3AC7-43DA-A133-33416A984D8C}"/>
              </a:ext>
            </a:extLst>
          </p:cNvPr>
          <p:cNvSpPr>
            <a:spLocks noGrp="1"/>
          </p:cNvSpPr>
          <p:nvPr>
            <p:ph type="pic" sz="quarter" idx="14"/>
          </p:nvPr>
        </p:nvSpPr>
        <p:spPr>
          <a:xfrm>
            <a:off x="6086168" y="2049780"/>
            <a:ext cx="6086171" cy="3893820"/>
          </a:xfrm>
        </p:spPr>
        <p:txBody>
          <a:bodyPr/>
          <a:lstStyle/>
          <a:p>
            <a:endParaRPr lang="en-US" dirty="0"/>
          </a:p>
        </p:txBody>
      </p:sp>
    </p:spTree>
    <p:extLst>
      <p:ext uri="{BB962C8B-B14F-4D97-AF65-F5344CB8AC3E}">
        <p14:creationId xmlns:p14="http://schemas.microsoft.com/office/powerpoint/2010/main" val="3434398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FC8416-BD30-B345-A406-4076FEF45C0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p:nvPr>
        </p:nvSpPr>
        <p:spPr>
          <a:xfrm>
            <a:off x="609600" y="2933700"/>
            <a:ext cx="7238999" cy="1600200"/>
          </a:xfrm>
        </p:spPr>
        <p:txBody>
          <a:bodyPr anchor="b">
            <a:normAutofit/>
          </a:bodyPr>
          <a:lstStyle>
            <a:lvl1pPr algn="l">
              <a:defRPr sz="3600" b="0" i="0">
                <a:latin typeface="Calibri" panose="020F0502020204030204" pitchFamily="34" charset="0"/>
                <a:ea typeface="Helvetica Neue Medium" panose="02000503000000020004" pitchFamily="2"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09600" y="4737300"/>
            <a:ext cx="6324600" cy="560387"/>
          </a:xfrm>
        </p:spPr>
        <p:txBody>
          <a:bodyPr anchor="b">
            <a:normAutofit/>
          </a:bodyPr>
          <a:lstStyle>
            <a:lvl1pPr marL="0" indent="0" algn="l">
              <a:buNone/>
              <a:defRPr sz="2000">
                <a:latin typeface="Calibri" panose="020F0502020204030204" pitchFamily="34" charset="0"/>
                <a:ea typeface="Helvetica Neue" panose="02000503000000020004"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r>
              <a:rPr lang="en-US" dirty="0"/>
              <a:t>Proprietary and Confidential</a:t>
            </a:r>
          </a:p>
        </p:txBody>
      </p:sp>
      <p:sp>
        <p:nvSpPr>
          <p:cNvPr id="6" name="Slide Number Placeholder 5"/>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dirty="0"/>
          </a:p>
        </p:txBody>
      </p:sp>
      <p:pic>
        <p:nvPicPr>
          <p:cNvPr id="11" name="Picture 10">
            <a:extLst>
              <a:ext uri="{FF2B5EF4-FFF2-40B4-BE49-F238E27FC236}">
                <a16:creationId xmlns:a16="http://schemas.microsoft.com/office/drawing/2014/main" id="{A831ECC0-3633-8A4D-A32B-339787FF30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9444" y="571500"/>
            <a:ext cx="4467855" cy="1578843"/>
          </a:xfrm>
          <a:prstGeom prst="rect">
            <a:avLst/>
          </a:prstGeom>
        </p:spPr>
      </p:pic>
    </p:spTree>
    <p:extLst>
      <p:ext uri="{BB962C8B-B14F-4D97-AF65-F5344CB8AC3E}">
        <p14:creationId xmlns:p14="http://schemas.microsoft.com/office/powerpoint/2010/main" val="15541044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12FA84E-EF70-4FDF-A8AA-895FB019E530}"/>
              </a:ext>
            </a:extLst>
          </p:cNvPr>
          <p:cNvSpPr>
            <a:spLocks noGrp="1"/>
          </p:cNvSpPr>
          <p:nvPr>
            <p:ph type="title" hasCustomPrompt="1"/>
          </p:nvPr>
        </p:nvSpPr>
        <p:spPr>
          <a:xfrm>
            <a:off x="2133600" y="396241"/>
            <a:ext cx="7924800" cy="754380"/>
          </a:xfrm>
        </p:spPr>
        <p:txBody>
          <a:bodyPr>
            <a:normAutofit/>
          </a:bodyPr>
          <a:lstStyle>
            <a:lvl1pPr algn="ctr">
              <a:defRPr sz="4000" b="1"/>
            </a:lvl1pPr>
          </a:lstStyle>
          <a:p>
            <a:r>
              <a:rPr lang="en-US" dirty="0"/>
              <a:t>Click to edit title</a:t>
            </a:r>
          </a:p>
        </p:txBody>
      </p:sp>
      <p:sp>
        <p:nvSpPr>
          <p:cNvPr id="7" name="Text Placeholder 8">
            <a:extLst>
              <a:ext uri="{FF2B5EF4-FFF2-40B4-BE49-F238E27FC236}">
                <a16:creationId xmlns:a16="http://schemas.microsoft.com/office/drawing/2014/main" id="{4EC31C9E-86AB-4EC6-B717-F94D2FCC2706}"/>
              </a:ext>
            </a:extLst>
          </p:cNvPr>
          <p:cNvSpPr>
            <a:spLocks noGrp="1"/>
          </p:cNvSpPr>
          <p:nvPr>
            <p:ph type="body" sz="quarter" idx="10" hasCustomPrompt="1"/>
          </p:nvPr>
        </p:nvSpPr>
        <p:spPr>
          <a:xfrm>
            <a:off x="2133600" y="1174391"/>
            <a:ext cx="7924800" cy="335281"/>
          </a:xfrm>
        </p:spPr>
        <p:txBody>
          <a:bodyPr anchor="ctr">
            <a:normAutofit/>
          </a:bodyPr>
          <a:lstStyle>
            <a:lvl1pPr marL="0" indent="0" algn="ctr">
              <a:buNone/>
              <a:defRPr sz="1600" spc="600">
                <a:solidFill>
                  <a:schemeClr val="tx1">
                    <a:lumMod val="75000"/>
                    <a:lumOff val="25000"/>
                  </a:schemeClr>
                </a:solidFill>
              </a:defRPr>
            </a:lvl1pPr>
          </a:lstStyle>
          <a:p>
            <a:pPr lvl="0"/>
            <a:r>
              <a:rPr lang="en-US"/>
              <a:t>Click To Edit Subtitle</a:t>
            </a:r>
          </a:p>
        </p:txBody>
      </p:sp>
      <p:sp>
        <p:nvSpPr>
          <p:cNvPr id="8" name="Picture Placeholder 7">
            <a:extLst>
              <a:ext uri="{FF2B5EF4-FFF2-40B4-BE49-F238E27FC236}">
                <a16:creationId xmlns:a16="http://schemas.microsoft.com/office/drawing/2014/main" id="{42F36DA4-D661-420B-BF38-ED99E67661F8}"/>
              </a:ext>
            </a:extLst>
          </p:cNvPr>
          <p:cNvSpPr>
            <a:spLocks noGrp="1"/>
          </p:cNvSpPr>
          <p:nvPr>
            <p:ph type="pic" sz="quarter" idx="13"/>
          </p:nvPr>
        </p:nvSpPr>
        <p:spPr>
          <a:xfrm>
            <a:off x="3417334" y="4271749"/>
            <a:ext cx="5385471" cy="2586251"/>
          </a:xfrm>
          <a:prstGeom prst="triangle">
            <a:avLst/>
          </a:prstGeom>
        </p:spPr>
        <p:txBody>
          <a:bodyPr/>
          <a:lstStyle/>
          <a:p>
            <a:endParaRPr lang="en-US" dirty="0"/>
          </a:p>
        </p:txBody>
      </p:sp>
    </p:spTree>
    <p:extLst>
      <p:ext uri="{BB962C8B-B14F-4D97-AF65-F5344CB8AC3E}">
        <p14:creationId xmlns:p14="http://schemas.microsoft.com/office/powerpoint/2010/main" val="9002246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7B324F3-55C4-488A-BE65-CE1E4693000B}"/>
              </a:ext>
            </a:extLst>
          </p:cNvPr>
          <p:cNvSpPr>
            <a:spLocks noGrp="1"/>
          </p:cNvSpPr>
          <p:nvPr>
            <p:ph type="title" hasCustomPrompt="1"/>
          </p:nvPr>
        </p:nvSpPr>
        <p:spPr>
          <a:xfrm>
            <a:off x="2133600" y="396241"/>
            <a:ext cx="7924800" cy="754380"/>
          </a:xfrm>
        </p:spPr>
        <p:txBody>
          <a:bodyPr>
            <a:normAutofit/>
          </a:bodyPr>
          <a:lstStyle>
            <a:lvl1pPr algn="ctr">
              <a:defRPr sz="4000" b="1"/>
            </a:lvl1pPr>
          </a:lstStyle>
          <a:p>
            <a:r>
              <a:rPr lang="en-US" dirty="0"/>
              <a:t>Click to edit title</a:t>
            </a:r>
          </a:p>
        </p:txBody>
      </p:sp>
      <p:sp>
        <p:nvSpPr>
          <p:cNvPr id="7" name="Text Placeholder 8">
            <a:extLst>
              <a:ext uri="{FF2B5EF4-FFF2-40B4-BE49-F238E27FC236}">
                <a16:creationId xmlns:a16="http://schemas.microsoft.com/office/drawing/2014/main" id="{15976E53-06B5-42AC-AA81-22565315BF54}"/>
              </a:ext>
            </a:extLst>
          </p:cNvPr>
          <p:cNvSpPr>
            <a:spLocks noGrp="1"/>
          </p:cNvSpPr>
          <p:nvPr>
            <p:ph type="body" sz="quarter" idx="10" hasCustomPrompt="1"/>
          </p:nvPr>
        </p:nvSpPr>
        <p:spPr>
          <a:xfrm>
            <a:off x="2133600" y="1174391"/>
            <a:ext cx="7924800" cy="335281"/>
          </a:xfrm>
        </p:spPr>
        <p:txBody>
          <a:bodyPr anchor="ctr">
            <a:normAutofit/>
          </a:bodyPr>
          <a:lstStyle>
            <a:lvl1pPr marL="0" indent="0" algn="ctr">
              <a:buNone/>
              <a:defRPr sz="1600" spc="600">
                <a:solidFill>
                  <a:schemeClr val="tx1">
                    <a:lumMod val="75000"/>
                    <a:lumOff val="25000"/>
                  </a:schemeClr>
                </a:solidFill>
              </a:defRPr>
            </a:lvl1pPr>
          </a:lstStyle>
          <a:p>
            <a:pPr lvl="0"/>
            <a:r>
              <a:rPr lang="en-US"/>
              <a:t>Click To Edit Subtitle</a:t>
            </a:r>
          </a:p>
        </p:txBody>
      </p:sp>
      <p:sp>
        <p:nvSpPr>
          <p:cNvPr id="4" name="Picture Placeholder 7">
            <a:extLst>
              <a:ext uri="{FF2B5EF4-FFF2-40B4-BE49-F238E27FC236}">
                <a16:creationId xmlns:a16="http://schemas.microsoft.com/office/drawing/2014/main" id="{44B1070D-EB1E-4943-89D1-FCDEAA7677E1}"/>
              </a:ext>
            </a:extLst>
          </p:cNvPr>
          <p:cNvSpPr>
            <a:spLocks noGrp="1"/>
          </p:cNvSpPr>
          <p:nvPr>
            <p:ph type="pic" sz="quarter" idx="13"/>
          </p:nvPr>
        </p:nvSpPr>
        <p:spPr>
          <a:xfrm>
            <a:off x="0" y="0"/>
            <a:ext cx="12192000" cy="6858000"/>
          </a:xfrm>
        </p:spPr>
        <p:txBody>
          <a:bodyPr/>
          <a:lstStyle/>
          <a:p>
            <a:endParaRPr lang="en-US" dirty="0"/>
          </a:p>
        </p:txBody>
      </p:sp>
    </p:spTree>
    <p:extLst>
      <p:ext uri="{BB962C8B-B14F-4D97-AF65-F5344CB8AC3E}">
        <p14:creationId xmlns:p14="http://schemas.microsoft.com/office/powerpoint/2010/main" val="38346651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58000"/>
          </a:xfrm>
        </p:spPr>
        <p:txBody>
          <a:bodyPr/>
          <a:lstStyle/>
          <a:p>
            <a:endParaRPr lang="en-US" dirty="0"/>
          </a:p>
        </p:txBody>
      </p:sp>
    </p:spTree>
    <p:extLst>
      <p:ext uri="{BB962C8B-B14F-4D97-AF65-F5344CB8AC3E}">
        <p14:creationId xmlns:p14="http://schemas.microsoft.com/office/powerpoint/2010/main" val="37787112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59BC444-36D5-44C3-AC0F-889F20431CB5}"/>
              </a:ext>
            </a:extLst>
          </p:cNvPr>
          <p:cNvSpPr>
            <a:spLocks noGrp="1"/>
          </p:cNvSpPr>
          <p:nvPr>
            <p:ph type="pic" sz="quarter" idx="10"/>
          </p:nvPr>
        </p:nvSpPr>
        <p:spPr>
          <a:xfrm>
            <a:off x="-232231" y="0"/>
            <a:ext cx="4252686" cy="6858000"/>
          </a:xfrm>
          <a:prstGeom prst="parallelogram">
            <a:avLst/>
          </a:prstGeom>
        </p:spPr>
        <p:txBody>
          <a:bodyPr/>
          <a:lstStyle/>
          <a:p>
            <a:endParaRPr lang="en-US" dirty="0"/>
          </a:p>
        </p:txBody>
      </p:sp>
      <p:sp>
        <p:nvSpPr>
          <p:cNvPr id="8" name="Picture Placeholder 6">
            <a:extLst>
              <a:ext uri="{FF2B5EF4-FFF2-40B4-BE49-F238E27FC236}">
                <a16:creationId xmlns:a16="http://schemas.microsoft.com/office/drawing/2014/main" id="{A9B6187A-3C05-446F-B499-5996861E01D4}"/>
              </a:ext>
            </a:extLst>
          </p:cNvPr>
          <p:cNvSpPr>
            <a:spLocks noGrp="1"/>
          </p:cNvSpPr>
          <p:nvPr>
            <p:ph type="pic" sz="quarter" idx="11"/>
          </p:nvPr>
        </p:nvSpPr>
        <p:spPr>
          <a:xfrm>
            <a:off x="3171369" y="0"/>
            <a:ext cx="4252686" cy="6858000"/>
          </a:xfrm>
          <a:prstGeom prst="parallelogram">
            <a:avLst/>
          </a:prstGeom>
        </p:spPr>
        <p:txBody>
          <a:bodyPr/>
          <a:lstStyle/>
          <a:p>
            <a:endParaRPr lang="en-US" dirty="0"/>
          </a:p>
        </p:txBody>
      </p:sp>
    </p:spTree>
    <p:extLst>
      <p:ext uri="{BB962C8B-B14F-4D97-AF65-F5344CB8AC3E}">
        <p14:creationId xmlns:p14="http://schemas.microsoft.com/office/powerpoint/2010/main" val="27691130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itle Slide" userDrawn="1">
  <p:cSld name="1_Title Slide">
    <p:spTree>
      <p:nvGrpSpPr>
        <p:cNvPr id="1" name="Shape 15"/>
        <p:cNvGrpSpPr/>
        <p:nvPr/>
      </p:nvGrpSpPr>
      <p:grpSpPr>
        <a:xfrm>
          <a:off x="0" y="0"/>
          <a:ext cx="0" cy="0"/>
          <a:chOff x="0" y="0"/>
          <a:chExt cx="0" cy="0"/>
        </a:xfrm>
      </p:grpSpPr>
      <p:sp>
        <p:nvSpPr>
          <p:cNvPr id="16" name="Google Shape;16;p2"/>
          <p:cNvSpPr/>
          <p:nvPr/>
        </p:nvSpPr>
        <p:spPr>
          <a:xfrm rot="5400000">
            <a:off x="1" y="1"/>
            <a:ext cx="1847212" cy="1847212"/>
          </a:xfrm>
          <a:prstGeom prst="rtTriangle">
            <a:avLst/>
          </a:prstGeom>
          <a:solidFill>
            <a:schemeClr val="lt1"/>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dirty="0">
              <a:solidFill>
                <a:schemeClr val="lt1"/>
              </a:solidFill>
              <a:latin typeface="Calibri"/>
              <a:ea typeface="Calibri"/>
              <a:cs typeface="Calibri"/>
              <a:sym typeface="Calibri"/>
            </a:endParaRPr>
          </a:p>
        </p:txBody>
      </p:sp>
      <p:sp>
        <p:nvSpPr>
          <p:cNvPr id="18" name="Google Shape;18;p2"/>
          <p:cNvSpPr/>
          <p:nvPr/>
        </p:nvSpPr>
        <p:spPr>
          <a:xfrm rot="-5400000">
            <a:off x="11063625" y="5807711"/>
            <a:ext cx="1097280" cy="1097280"/>
          </a:xfrm>
          <a:prstGeom prst="rtTriangle">
            <a:avLst/>
          </a:prstGeom>
          <a:solidFill>
            <a:srgbClr val="418737"/>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dirty="0">
              <a:solidFill>
                <a:schemeClr val="lt1"/>
              </a:solidFill>
              <a:latin typeface="Calibri"/>
              <a:ea typeface="Calibri"/>
              <a:cs typeface="Calibri"/>
              <a:sym typeface="Calibri"/>
            </a:endParaRPr>
          </a:p>
        </p:txBody>
      </p:sp>
      <p:pic>
        <p:nvPicPr>
          <p:cNvPr id="19" name="Google Shape;19;p2"/>
          <p:cNvPicPr preferRelativeResize="0"/>
          <p:nvPr/>
        </p:nvPicPr>
        <p:blipFill rotWithShape="1">
          <a:blip r:embed="rId2">
            <a:alphaModFix/>
          </a:blip>
          <a:srcRect/>
          <a:stretch/>
        </p:blipFill>
        <p:spPr>
          <a:xfrm rot="10800000" flipH="1">
            <a:off x="5315169" y="-27889"/>
            <a:ext cx="6885888" cy="6885888"/>
          </a:xfrm>
          <a:prstGeom prst="rect">
            <a:avLst/>
          </a:prstGeom>
          <a:noFill/>
          <a:ln>
            <a:noFill/>
          </a:ln>
        </p:spPr>
      </p:pic>
      <p:sp>
        <p:nvSpPr>
          <p:cNvPr id="22" name="Google Shape;22;p2"/>
          <p:cNvSpPr txBox="1">
            <a:spLocks noGrp="1"/>
          </p:cNvSpPr>
          <p:nvPr>
            <p:ph type="subTitle" idx="2" hasCustomPrompt="1"/>
          </p:nvPr>
        </p:nvSpPr>
        <p:spPr>
          <a:xfrm>
            <a:off x="241162" y="6057898"/>
            <a:ext cx="2787974" cy="775417"/>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000000"/>
              </a:buClr>
              <a:buSzPts val="1800"/>
              <a:buFont typeface="Open Sans SemiBold"/>
              <a:buNone/>
              <a:defRPr sz="2400" b="0" i="0" cap="none">
                <a:solidFill>
                  <a:srgbClr val="000000"/>
                </a:solidFill>
                <a:latin typeface="Helvetica" pitchFamily="2" charset="0"/>
                <a:ea typeface="Open Sans SemiBold"/>
                <a:cs typeface="Open Sans SemiBold"/>
                <a:sym typeface="Open Sans SemiBold"/>
              </a:defRPr>
            </a:lvl1pPr>
            <a:lvl2pPr lvl="1" algn="ctr" rtl="0">
              <a:lnSpc>
                <a:spcPct val="100000"/>
              </a:lnSpc>
              <a:spcBef>
                <a:spcPts val="1867"/>
              </a:spcBef>
              <a:spcAft>
                <a:spcPts val="0"/>
              </a:spcAft>
              <a:buClr>
                <a:srgbClr val="000000"/>
              </a:buClr>
              <a:buSzPts val="1800"/>
              <a:buFont typeface="Open Sans SemiBold"/>
              <a:buNone/>
              <a:defRPr sz="2400">
                <a:solidFill>
                  <a:srgbClr val="000000"/>
                </a:solidFill>
                <a:latin typeface="Open Sans SemiBold"/>
                <a:ea typeface="Open Sans SemiBold"/>
                <a:cs typeface="Open Sans SemiBold"/>
                <a:sym typeface="Open Sans SemiBold"/>
              </a:defRPr>
            </a:lvl2pPr>
            <a:lvl3pPr lvl="2" algn="ctr" rtl="0">
              <a:spcBef>
                <a:spcPts val="640"/>
              </a:spcBef>
              <a:spcAft>
                <a:spcPts val="0"/>
              </a:spcAft>
              <a:buClr>
                <a:srgbClr val="000000"/>
              </a:buClr>
              <a:buSzPts val="1800"/>
              <a:buFont typeface="Open Sans SemiBold"/>
              <a:buNone/>
              <a:defRPr sz="2400">
                <a:solidFill>
                  <a:srgbClr val="000000"/>
                </a:solidFill>
                <a:latin typeface="Open Sans SemiBold"/>
                <a:ea typeface="Open Sans SemiBold"/>
                <a:cs typeface="Open Sans SemiBold"/>
                <a:sym typeface="Open Sans SemiBold"/>
              </a:defRPr>
            </a:lvl3pPr>
            <a:lvl4pPr lvl="3" algn="ctr" rtl="0">
              <a:spcBef>
                <a:spcPts val="533"/>
              </a:spcBef>
              <a:spcAft>
                <a:spcPts val="0"/>
              </a:spcAft>
              <a:buClr>
                <a:srgbClr val="000000"/>
              </a:buClr>
              <a:buSzPts val="1800"/>
              <a:buFont typeface="Open Sans SemiBold"/>
              <a:buNone/>
              <a:defRPr sz="2400">
                <a:solidFill>
                  <a:srgbClr val="000000"/>
                </a:solidFill>
                <a:latin typeface="Open Sans SemiBold"/>
                <a:ea typeface="Open Sans SemiBold"/>
                <a:cs typeface="Open Sans SemiBold"/>
                <a:sym typeface="Open Sans SemiBold"/>
              </a:defRPr>
            </a:lvl4pPr>
            <a:lvl5pPr lvl="4" algn="ctr" rtl="0">
              <a:lnSpc>
                <a:spcPct val="100000"/>
              </a:lnSpc>
              <a:spcBef>
                <a:spcPts val="267"/>
              </a:spcBef>
              <a:spcAft>
                <a:spcPts val="0"/>
              </a:spcAft>
              <a:buClr>
                <a:srgbClr val="000000"/>
              </a:buClr>
              <a:buSzPts val="1800"/>
              <a:buFont typeface="Open Sans SemiBold"/>
              <a:buNone/>
              <a:defRPr sz="2400">
                <a:solidFill>
                  <a:srgbClr val="000000"/>
                </a:solidFill>
                <a:latin typeface="Open Sans SemiBold"/>
                <a:ea typeface="Open Sans SemiBold"/>
                <a:cs typeface="Open Sans SemiBold"/>
                <a:sym typeface="Open Sans SemiBold"/>
              </a:defRPr>
            </a:lvl5pPr>
            <a:lvl6pPr lvl="5" algn="ctr" rtl="0">
              <a:spcBef>
                <a:spcPts val="533"/>
              </a:spcBef>
              <a:spcAft>
                <a:spcPts val="0"/>
              </a:spcAft>
              <a:buClr>
                <a:srgbClr val="000000"/>
              </a:buClr>
              <a:buSzPts val="1800"/>
              <a:buFont typeface="Open Sans SemiBold"/>
              <a:buNone/>
              <a:defRPr sz="2400">
                <a:solidFill>
                  <a:srgbClr val="000000"/>
                </a:solidFill>
                <a:latin typeface="Open Sans SemiBold"/>
                <a:ea typeface="Open Sans SemiBold"/>
                <a:cs typeface="Open Sans SemiBold"/>
                <a:sym typeface="Open Sans SemiBold"/>
              </a:defRPr>
            </a:lvl6pPr>
            <a:lvl7pPr lvl="6" algn="ctr" rtl="0">
              <a:spcBef>
                <a:spcPts val="533"/>
              </a:spcBef>
              <a:spcAft>
                <a:spcPts val="0"/>
              </a:spcAft>
              <a:buClr>
                <a:srgbClr val="000000"/>
              </a:buClr>
              <a:buSzPts val="1800"/>
              <a:buFont typeface="Open Sans SemiBold"/>
              <a:buNone/>
              <a:defRPr sz="2400">
                <a:solidFill>
                  <a:srgbClr val="000000"/>
                </a:solidFill>
                <a:latin typeface="Open Sans SemiBold"/>
                <a:ea typeface="Open Sans SemiBold"/>
                <a:cs typeface="Open Sans SemiBold"/>
                <a:sym typeface="Open Sans SemiBold"/>
              </a:defRPr>
            </a:lvl7pPr>
            <a:lvl8pPr lvl="7" algn="ctr" rtl="0">
              <a:spcBef>
                <a:spcPts val="533"/>
              </a:spcBef>
              <a:spcAft>
                <a:spcPts val="0"/>
              </a:spcAft>
              <a:buClr>
                <a:srgbClr val="000000"/>
              </a:buClr>
              <a:buSzPts val="1800"/>
              <a:buFont typeface="Open Sans SemiBold"/>
              <a:buNone/>
              <a:defRPr sz="2400">
                <a:solidFill>
                  <a:srgbClr val="000000"/>
                </a:solidFill>
                <a:latin typeface="Open Sans SemiBold"/>
                <a:ea typeface="Open Sans SemiBold"/>
                <a:cs typeface="Open Sans SemiBold"/>
                <a:sym typeface="Open Sans SemiBold"/>
              </a:defRPr>
            </a:lvl8pPr>
            <a:lvl9pPr lvl="8" algn="ctr" rtl="0">
              <a:spcBef>
                <a:spcPts val="533"/>
              </a:spcBef>
              <a:spcAft>
                <a:spcPts val="0"/>
              </a:spcAft>
              <a:buClr>
                <a:srgbClr val="000000"/>
              </a:buClr>
              <a:buSzPts val="1800"/>
              <a:buFont typeface="Open Sans SemiBold"/>
              <a:buNone/>
              <a:defRPr sz="2400">
                <a:solidFill>
                  <a:srgbClr val="000000"/>
                </a:solidFill>
                <a:latin typeface="Open Sans SemiBold"/>
                <a:ea typeface="Open Sans SemiBold"/>
                <a:cs typeface="Open Sans SemiBold"/>
                <a:sym typeface="Open Sans SemiBold"/>
              </a:defRPr>
            </a:lvl9pPr>
          </a:lstStyle>
          <a:p>
            <a:r>
              <a:rPr lang="en-US" dirty="0"/>
              <a:t>July 2020</a:t>
            </a:r>
            <a:endParaRPr dirty="0"/>
          </a:p>
        </p:txBody>
      </p:sp>
      <p:pic>
        <p:nvPicPr>
          <p:cNvPr id="3" name="Picture 2" descr="A close up of a sign&#10;&#10;Description automatically generated">
            <a:extLst>
              <a:ext uri="{FF2B5EF4-FFF2-40B4-BE49-F238E27FC236}">
                <a16:creationId xmlns:a16="http://schemas.microsoft.com/office/drawing/2014/main" id="{47A8FB85-6674-0F46-9C37-919BE996DC33}"/>
              </a:ext>
            </a:extLst>
          </p:cNvPr>
          <p:cNvPicPr>
            <a:picLocks noChangeAspect="1"/>
          </p:cNvPicPr>
          <p:nvPr userDrawn="1"/>
        </p:nvPicPr>
        <p:blipFill>
          <a:blip r:embed="rId3"/>
          <a:stretch>
            <a:fillRect/>
          </a:stretch>
        </p:blipFill>
        <p:spPr>
          <a:xfrm>
            <a:off x="1635149" y="710893"/>
            <a:ext cx="3680019" cy="2760014"/>
          </a:xfrm>
          <a:prstGeom prst="rect">
            <a:avLst/>
          </a:prstGeom>
        </p:spPr>
      </p:pic>
      <p:sp>
        <p:nvSpPr>
          <p:cNvPr id="4" name="TextBox 3">
            <a:extLst>
              <a:ext uri="{FF2B5EF4-FFF2-40B4-BE49-F238E27FC236}">
                <a16:creationId xmlns:a16="http://schemas.microsoft.com/office/drawing/2014/main" id="{2AE4EE7F-770A-4A4A-AA34-0B3156AFCAD4}"/>
              </a:ext>
            </a:extLst>
          </p:cNvPr>
          <p:cNvSpPr txBox="1"/>
          <p:nvPr userDrawn="1"/>
        </p:nvSpPr>
        <p:spPr>
          <a:xfrm>
            <a:off x="2111453" y="3415055"/>
            <a:ext cx="3855543" cy="1077218"/>
          </a:xfrm>
          <a:prstGeom prst="rect">
            <a:avLst/>
          </a:prstGeom>
          <a:noFill/>
        </p:spPr>
        <p:txBody>
          <a:bodyPr wrap="none" rtlCol="0">
            <a:spAutoFit/>
          </a:bodyPr>
          <a:lstStyle/>
          <a:p>
            <a:r>
              <a:rPr lang="en-US" sz="3200" b="1" i="0" dirty="0">
                <a:solidFill>
                  <a:schemeClr val="tx1"/>
                </a:solidFill>
                <a:latin typeface="Helvetica" pitchFamily="2" charset="0"/>
              </a:rPr>
              <a:t>WOMAN OWNED...</a:t>
            </a:r>
          </a:p>
          <a:p>
            <a:r>
              <a:rPr lang="en-US" sz="3200" b="1" i="0" dirty="0">
                <a:solidFill>
                  <a:schemeClr val="tx1"/>
                </a:solidFill>
                <a:latin typeface="Helvetica" pitchFamily="2" charset="0"/>
              </a:rPr>
              <a:t>MISSION DRIVEN.</a:t>
            </a:r>
          </a:p>
        </p:txBody>
      </p:sp>
    </p:spTree>
    <p:extLst>
      <p:ext uri="{BB962C8B-B14F-4D97-AF65-F5344CB8AC3E}">
        <p14:creationId xmlns:p14="http://schemas.microsoft.com/office/powerpoint/2010/main" val="35963334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ustom Layout" preserve="1" userDrawn="1">
  <p:cSld name="22_Custom Layou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609600" y="2933700"/>
            <a:ext cx="4457700" cy="800100"/>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7F7F7F"/>
              </a:buClr>
              <a:buSzPts val="1800"/>
              <a:buNone/>
              <a:defRPr sz="2800" b="0" i="0">
                <a:latin typeface="Calibri" panose="020F0502020204030204" pitchFamily="34" charset="0"/>
                <a:ea typeface="Helvetica Neue Medium" panose="02000503000000020004" pitchFamily="2"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5" name="Google Shape;25;p3"/>
          <p:cNvSpPr txBox="1">
            <a:spLocks noGrp="1"/>
          </p:cNvSpPr>
          <p:nvPr>
            <p:ph type="sldNum" idx="12"/>
          </p:nvPr>
        </p:nvSpPr>
        <p:spPr>
          <a:xfrm>
            <a:off x="11535747" y="6387367"/>
            <a:ext cx="406400" cy="365200"/>
          </a:xfrm>
          <a:prstGeom prst="rect">
            <a:avLst/>
          </a:prstGeom>
          <a:noFill/>
          <a:ln>
            <a:noFill/>
          </a:ln>
        </p:spPr>
        <p:txBody>
          <a:bodyPr spcFirstLastPara="1" wrap="square" lIns="0" tIns="0" rIns="0" bIns="0" anchor="ctr" anchorCtr="0">
            <a:noAutofit/>
          </a:bodyPr>
          <a:lstStyle>
            <a:lvl1pPr marL="0" lvl="0" indent="0">
              <a:spcBef>
                <a:spcPts val="0"/>
              </a:spcBef>
              <a:buNone/>
              <a:defRPr>
                <a:solidFill>
                  <a:srgbClr val="000000"/>
                </a:solidFill>
                <a:latin typeface="Calibri" panose="020F0502020204030204" pitchFamily="34" charset="0"/>
                <a:cs typeface="Calibri" panose="020F0502020204030204" pitchFamily="34" charset="0"/>
              </a:defRPr>
            </a:lvl1pPr>
            <a:lvl2pPr marL="0" lvl="1" indent="0">
              <a:spcBef>
                <a:spcPts val="0"/>
              </a:spcBef>
              <a:buNone/>
              <a:defRPr>
                <a:solidFill>
                  <a:srgbClr val="000000"/>
                </a:solidFill>
              </a:defRPr>
            </a:lvl2pPr>
            <a:lvl3pPr marL="0" lvl="2" indent="0">
              <a:spcBef>
                <a:spcPts val="0"/>
              </a:spcBef>
              <a:buNone/>
              <a:defRPr>
                <a:solidFill>
                  <a:srgbClr val="000000"/>
                </a:solidFill>
              </a:defRPr>
            </a:lvl3pPr>
            <a:lvl4pPr marL="0" lvl="3" indent="0">
              <a:spcBef>
                <a:spcPts val="0"/>
              </a:spcBef>
              <a:buNone/>
              <a:defRPr>
                <a:solidFill>
                  <a:srgbClr val="000000"/>
                </a:solidFill>
              </a:defRPr>
            </a:lvl4pPr>
            <a:lvl5pPr marL="0" lvl="4" indent="0">
              <a:spcBef>
                <a:spcPts val="0"/>
              </a:spcBef>
              <a:buNone/>
              <a:defRPr>
                <a:solidFill>
                  <a:srgbClr val="000000"/>
                </a:solidFill>
              </a:defRPr>
            </a:lvl5pPr>
            <a:lvl6pPr marL="0" lvl="5" indent="0">
              <a:spcBef>
                <a:spcPts val="0"/>
              </a:spcBef>
              <a:buNone/>
              <a:defRPr>
                <a:solidFill>
                  <a:srgbClr val="000000"/>
                </a:solidFill>
              </a:defRPr>
            </a:lvl6pPr>
            <a:lvl7pPr marL="0" lvl="6" indent="0">
              <a:spcBef>
                <a:spcPts val="0"/>
              </a:spcBef>
              <a:buNone/>
              <a:defRPr>
                <a:solidFill>
                  <a:srgbClr val="000000"/>
                </a:solidFill>
              </a:defRPr>
            </a:lvl7pPr>
            <a:lvl8pPr marL="0" lvl="7" indent="0">
              <a:spcBef>
                <a:spcPts val="0"/>
              </a:spcBef>
              <a:buNone/>
              <a:defRPr>
                <a:solidFill>
                  <a:srgbClr val="000000"/>
                </a:solidFill>
              </a:defRPr>
            </a:lvl8pPr>
            <a:lvl9pPr marL="0" lvl="8" indent="0">
              <a:spcBef>
                <a:spcPts val="0"/>
              </a:spcBef>
              <a:buNone/>
              <a:defRPr>
                <a:solidFill>
                  <a:srgbClr val="000000"/>
                </a:solidFill>
              </a:defRPr>
            </a:lvl9pPr>
          </a:lstStyle>
          <a:p>
            <a:fld id="{00000000-1234-1234-1234-123412341234}" type="slidenum">
              <a:rPr lang="en-US" smtClean="0"/>
              <a:pPr/>
              <a:t>‹#›</a:t>
            </a:fld>
            <a:endParaRPr lang="en-US" dirty="0"/>
          </a:p>
        </p:txBody>
      </p:sp>
      <p:sp>
        <p:nvSpPr>
          <p:cNvPr id="26" name="Google Shape;26;p3"/>
          <p:cNvSpPr txBox="1">
            <a:spLocks noGrp="1"/>
          </p:cNvSpPr>
          <p:nvPr>
            <p:ph type="body" idx="1"/>
          </p:nvPr>
        </p:nvSpPr>
        <p:spPr>
          <a:xfrm>
            <a:off x="5226050" y="1371600"/>
            <a:ext cx="6356350" cy="48006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rgbClr val="7F7F7F"/>
              </a:buClr>
              <a:buSzPts val="1800"/>
              <a:buNone/>
              <a:tabLst/>
              <a:defRPr sz="1400">
                <a:solidFill>
                  <a:srgbClr val="3C3C3C"/>
                </a:solidFill>
                <a:latin typeface="Calibri" panose="020F0502020204030204" pitchFamily="34" charset="0"/>
                <a:cs typeface="Calibri" panose="020F0502020204030204" pitchFamily="34" charset="0"/>
              </a:defRPr>
            </a:lvl1pPr>
            <a:lvl2pPr marL="1219170" lvl="1" indent="-457189" algn="l">
              <a:lnSpc>
                <a:spcPct val="155555"/>
              </a:lnSpc>
              <a:spcBef>
                <a:spcPts val="1867"/>
              </a:spcBef>
              <a:spcAft>
                <a:spcPts val="0"/>
              </a:spcAft>
              <a:buClr>
                <a:srgbClr val="7F7F7F"/>
              </a:buClr>
              <a:buSzPts val="1800"/>
              <a:buChar char="•"/>
              <a:defRPr/>
            </a:lvl2pPr>
            <a:lvl3pPr marL="1828754" lvl="2" indent="-457189" algn="l">
              <a:spcBef>
                <a:spcPts val="480"/>
              </a:spcBef>
              <a:spcAft>
                <a:spcPts val="0"/>
              </a:spcAft>
              <a:buSzPts val="1800"/>
              <a:buChar char="&gt;"/>
              <a:defRPr/>
            </a:lvl3pPr>
            <a:lvl4pPr marL="2438339" lvl="3" indent="-457189" algn="l">
              <a:spcBef>
                <a:spcPts val="480"/>
              </a:spcBef>
              <a:spcAft>
                <a:spcPts val="0"/>
              </a:spcAft>
              <a:buClr>
                <a:srgbClr val="7F7F7F"/>
              </a:buClr>
              <a:buSzPts val="1800"/>
              <a:buChar char="–"/>
              <a:defRPr/>
            </a:lvl4pPr>
            <a:lvl5pPr marL="3047924" lvl="4" indent="-457189" algn="l">
              <a:lnSpc>
                <a:spcPct val="100000"/>
              </a:lnSpc>
              <a:spcBef>
                <a:spcPts val="480"/>
              </a:spcBef>
              <a:spcAft>
                <a:spcPts val="0"/>
              </a:spcAft>
              <a:buClr>
                <a:srgbClr val="7F7F7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dirty="0"/>
          </a:p>
        </p:txBody>
      </p:sp>
      <p:sp>
        <p:nvSpPr>
          <p:cNvPr id="3" name="Content Placeholder 2">
            <a:extLst>
              <a:ext uri="{FF2B5EF4-FFF2-40B4-BE49-F238E27FC236}">
                <a16:creationId xmlns:a16="http://schemas.microsoft.com/office/drawing/2014/main" id="{A52E3CC0-68F3-4B4E-8450-6E5E3C48E3A6}"/>
              </a:ext>
            </a:extLst>
          </p:cNvPr>
          <p:cNvSpPr>
            <a:spLocks noGrp="1"/>
          </p:cNvSpPr>
          <p:nvPr>
            <p:ph sz="quarter" idx="13" hasCustomPrompt="1"/>
          </p:nvPr>
        </p:nvSpPr>
        <p:spPr>
          <a:xfrm>
            <a:off x="609600" y="3733800"/>
            <a:ext cx="4457700" cy="436562"/>
          </a:xfrm>
        </p:spPr>
        <p:txBody>
          <a:bodyPr lIns="0" anchor="t">
            <a:normAutofit/>
          </a:bodyPr>
          <a:lstStyle>
            <a:lvl1pPr marL="0" indent="0">
              <a:buNone/>
              <a:defRPr sz="2000">
                <a:solidFill>
                  <a:schemeClr val="accent2"/>
                </a:solidFill>
                <a:latin typeface="Calibri" panose="020F0502020204030204" pitchFamily="34" charset="0"/>
                <a:ea typeface="Helvetica Neue" panose="02000503000000020004" pitchFamily="2" charset="0"/>
                <a:cs typeface="Calibri" panose="020F0502020204030204" pitchFamily="34" charset="0"/>
              </a:defRPr>
            </a:lvl1pPr>
          </a:lstStyle>
          <a:p>
            <a:pPr lvl="0"/>
            <a:r>
              <a:rPr lang="en-US" dirty="0"/>
              <a:t>Insert Title</a:t>
            </a:r>
          </a:p>
        </p:txBody>
      </p:sp>
      <p:sp>
        <p:nvSpPr>
          <p:cNvPr id="7" name="Picture Placeholder 6">
            <a:extLst>
              <a:ext uri="{FF2B5EF4-FFF2-40B4-BE49-F238E27FC236}">
                <a16:creationId xmlns:a16="http://schemas.microsoft.com/office/drawing/2014/main" id="{A5852AC4-DB06-F74E-8CE9-9750241C7D74}"/>
              </a:ext>
            </a:extLst>
          </p:cNvPr>
          <p:cNvSpPr>
            <a:spLocks noGrp="1"/>
          </p:cNvSpPr>
          <p:nvPr>
            <p:ph type="pic" sz="quarter" idx="14"/>
          </p:nvPr>
        </p:nvSpPr>
        <p:spPr>
          <a:xfrm>
            <a:off x="609600" y="1257300"/>
            <a:ext cx="1676400" cy="1676400"/>
          </a:xfrm>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8" name="Footer Placeholder 4">
            <a:extLst>
              <a:ext uri="{FF2B5EF4-FFF2-40B4-BE49-F238E27FC236}">
                <a16:creationId xmlns:a16="http://schemas.microsoft.com/office/drawing/2014/main" id="{813A59C6-4183-2B4B-B741-77FE4EFF1844}"/>
              </a:ext>
            </a:extLst>
          </p:cNvPr>
          <p:cNvSpPr>
            <a:spLocks noGrp="1"/>
          </p:cNvSpPr>
          <p:nvPr>
            <p:ph type="ftr" sz="quarter" idx="11"/>
          </p:nvPr>
        </p:nvSpPr>
        <p:spPr>
          <a:xfrm>
            <a:off x="609600" y="6356350"/>
            <a:ext cx="4114800" cy="365125"/>
          </a:xfrm>
          <a:prstGeom prst="rect">
            <a:avLst/>
          </a:prstGeom>
        </p:spPr>
        <p:txBody>
          <a:bodyPr/>
          <a:lstStyle>
            <a:lvl1pPr>
              <a:defRPr>
                <a:latin typeface="Calibri" panose="020F0502020204030204" pitchFamily="34" charset="0"/>
                <a:cs typeface="Calibri" panose="020F0502020204030204" pitchFamily="34" charset="0"/>
              </a:defRPr>
            </a:lvl1pPr>
          </a:lstStyle>
          <a:p>
            <a:r>
              <a:rPr lang="en-US" dirty="0"/>
              <a:t>Proprietary and Confidential</a:t>
            </a:r>
          </a:p>
        </p:txBody>
      </p:sp>
    </p:spTree>
    <p:extLst>
      <p:ext uri="{BB962C8B-B14F-4D97-AF65-F5344CB8AC3E}">
        <p14:creationId xmlns:p14="http://schemas.microsoft.com/office/powerpoint/2010/main" val="462349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A6FE-CB92-9B47-AA1A-97484C633D21}"/>
              </a:ext>
            </a:extLst>
          </p:cNvPr>
          <p:cNvSpPr>
            <a:spLocks noGrp="1"/>
          </p:cNvSpPr>
          <p:nvPr>
            <p:ph type="title"/>
          </p:nvPr>
        </p:nvSpPr>
        <p:spPr/>
        <p:txBody>
          <a:bodyPr>
            <a:normAutofit/>
          </a:bodyPr>
          <a:lstStyle>
            <a:lvl1pPr>
              <a:defRPr sz="3600" b="1" i="0">
                <a:latin typeface="Calibri" panose="020F0502020204030204" pitchFamily="34" charset="0"/>
                <a:ea typeface="Helvetica Neue" panose="02000503000000020004" pitchFamily="2" charset="0"/>
                <a:cs typeface="Calibri" panose="020F0502020204030204" pitchFamily="34" charset="0"/>
              </a:defRPr>
            </a:lvl1pPr>
          </a:lstStyle>
          <a:p>
            <a:r>
              <a:rPr lang="en-US" dirty="0"/>
              <a:t>Click to edit Master title style</a:t>
            </a:r>
          </a:p>
        </p:txBody>
      </p:sp>
      <p:sp>
        <p:nvSpPr>
          <p:cNvPr id="5" name="Footer Placeholder 4">
            <a:extLst>
              <a:ext uri="{FF2B5EF4-FFF2-40B4-BE49-F238E27FC236}">
                <a16:creationId xmlns:a16="http://schemas.microsoft.com/office/drawing/2014/main" id="{E665866A-D30C-5046-AF5F-409DE6F15BC4}"/>
              </a:ext>
            </a:extLst>
          </p:cNvPr>
          <p:cNvSpPr>
            <a:spLocks noGrp="1"/>
          </p:cNvSpPr>
          <p:nvPr>
            <p:ph type="ftr" sz="quarter" idx="11"/>
          </p:nvPr>
        </p:nvSpPr>
        <p:spPr>
          <a:xfrm>
            <a:off x="609599" y="6356350"/>
            <a:ext cx="4114800" cy="365125"/>
          </a:xfrm>
          <a:prstGeom prst="rect">
            <a:avLst/>
          </a:prstGeom>
        </p:spPr>
        <p:txBody>
          <a:bodyPr/>
          <a:lstStyle>
            <a:lvl1pPr>
              <a:defRPr>
                <a:latin typeface="Calibri" panose="020F0502020204030204" pitchFamily="34" charset="0"/>
                <a:cs typeface="Calibri" panose="020F0502020204030204" pitchFamily="34" charset="0"/>
              </a:defRPr>
            </a:lvl1pPr>
          </a:lstStyle>
          <a:p>
            <a:r>
              <a:rPr lang="en-US" dirty="0"/>
              <a:t>Proprietary and Confidential</a:t>
            </a:r>
          </a:p>
        </p:txBody>
      </p:sp>
      <p:sp>
        <p:nvSpPr>
          <p:cNvPr id="6" name="Slide Number Placeholder 5">
            <a:extLst>
              <a:ext uri="{FF2B5EF4-FFF2-40B4-BE49-F238E27FC236}">
                <a16:creationId xmlns:a16="http://schemas.microsoft.com/office/drawing/2014/main" id="{D8955B62-13C5-C843-BEDA-C47CABED9207}"/>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C13F0500-FEEA-7C46-8307-65C287522321}" type="slidenum">
              <a:rPr lang="en-US" smtClean="0"/>
              <a:pPr/>
              <a:t>‹#›</a:t>
            </a:fld>
            <a:endParaRPr lang="en-US" dirty="0"/>
          </a:p>
        </p:txBody>
      </p:sp>
      <p:sp>
        <p:nvSpPr>
          <p:cNvPr id="10" name="Content Placeholder 8">
            <a:extLst>
              <a:ext uri="{FF2B5EF4-FFF2-40B4-BE49-F238E27FC236}">
                <a16:creationId xmlns:a16="http://schemas.microsoft.com/office/drawing/2014/main" id="{7C0DFA3C-E411-9248-BB54-676B74210EA9}"/>
              </a:ext>
            </a:extLst>
          </p:cNvPr>
          <p:cNvSpPr>
            <a:spLocks noGrp="1"/>
          </p:cNvSpPr>
          <p:nvPr>
            <p:ph sz="quarter" idx="14"/>
          </p:nvPr>
        </p:nvSpPr>
        <p:spPr>
          <a:xfrm>
            <a:off x="609600" y="1939925"/>
            <a:ext cx="10972800" cy="3754438"/>
          </a:xfrm>
        </p:spPr>
        <p:txBody>
          <a:bodyPr/>
          <a:lstStyle>
            <a:lvl1pPr>
              <a:buClr>
                <a:schemeClr val="accent2"/>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2382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9699BC-6B1B-9795-3258-14515E88E2B0}"/>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EB5A6FE-CB92-9B47-AA1A-97484C633D21}"/>
              </a:ext>
            </a:extLst>
          </p:cNvPr>
          <p:cNvSpPr>
            <a:spLocks noGrp="1"/>
          </p:cNvSpPr>
          <p:nvPr>
            <p:ph type="title"/>
          </p:nvPr>
        </p:nvSpPr>
        <p:spPr/>
        <p:txBody>
          <a:bodyPr>
            <a:normAutofit/>
          </a:bodyPr>
          <a:lstStyle>
            <a:lvl1pPr>
              <a:defRPr sz="3600" b="1" i="0">
                <a:latin typeface="Calibri" panose="020F0502020204030204" pitchFamily="34" charset="0"/>
                <a:ea typeface="Helvetica Neue" panose="02000503000000020004" pitchFamily="2" charset="0"/>
                <a:cs typeface="Calibri" panose="020F0502020204030204" pitchFamily="34" charset="0"/>
              </a:defRPr>
            </a:lvl1pPr>
          </a:lstStyle>
          <a:p>
            <a:r>
              <a:rPr lang="en-US" dirty="0"/>
              <a:t>Click to edit Master title style</a:t>
            </a:r>
          </a:p>
        </p:txBody>
      </p:sp>
      <p:sp>
        <p:nvSpPr>
          <p:cNvPr id="5" name="Footer Placeholder 4">
            <a:extLst>
              <a:ext uri="{FF2B5EF4-FFF2-40B4-BE49-F238E27FC236}">
                <a16:creationId xmlns:a16="http://schemas.microsoft.com/office/drawing/2014/main" id="{E665866A-D30C-5046-AF5F-409DE6F15BC4}"/>
              </a:ext>
            </a:extLst>
          </p:cNvPr>
          <p:cNvSpPr>
            <a:spLocks noGrp="1"/>
          </p:cNvSpPr>
          <p:nvPr>
            <p:ph type="ftr" sz="quarter" idx="11"/>
          </p:nvPr>
        </p:nvSpPr>
        <p:spPr>
          <a:xfrm>
            <a:off x="609599" y="6356350"/>
            <a:ext cx="4114800" cy="365125"/>
          </a:xfrm>
          <a:prstGeom prst="rect">
            <a:avLst/>
          </a:prstGeom>
        </p:spPr>
        <p:txBody>
          <a:bodyPr/>
          <a:lstStyle>
            <a:lvl1pPr>
              <a:defRPr>
                <a:latin typeface="Calibri" panose="020F0502020204030204" pitchFamily="34" charset="0"/>
                <a:cs typeface="Calibri" panose="020F0502020204030204" pitchFamily="34" charset="0"/>
              </a:defRPr>
            </a:lvl1pPr>
          </a:lstStyle>
          <a:p>
            <a:r>
              <a:rPr lang="en-US" dirty="0"/>
              <a:t>Proprietary and Confidential</a:t>
            </a:r>
          </a:p>
        </p:txBody>
      </p:sp>
      <p:sp>
        <p:nvSpPr>
          <p:cNvPr id="6" name="Slide Number Placeholder 5">
            <a:extLst>
              <a:ext uri="{FF2B5EF4-FFF2-40B4-BE49-F238E27FC236}">
                <a16:creationId xmlns:a16="http://schemas.microsoft.com/office/drawing/2014/main" id="{D8955B62-13C5-C843-BEDA-C47CABED9207}"/>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C13F0500-FEEA-7C46-8307-65C287522321}" type="slidenum">
              <a:rPr lang="en-US" smtClean="0"/>
              <a:pPr/>
              <a:t>‹#›</a:t>
            </a:fld>
            <a:endParaRPr lang="en-US" dirty="0"/>
          </a:p>
        </p:txBody>
      </p:sp>
      <p:sp>
        <p:nvSpPr>
          <p:cNvPr id="10" name="Content Placeholder 8">
            <a:extLst>
              <a:ext uri="{FF2B5EF4-FFF2-40B4-BE49-F238E27FC236}">
                <a16:creationId xmlns:a16="http://schemas.microsoft.com/office/drawing/2014/main" id="{7C0DFA3C-E411-9248-BB54-676B74210EA9}"/>
              </a:ext>
            </a:extLst>
          </p:cNvPr>
          <p:cNvSpPr>
            <a:spLocks noGrp="1"/>
          </p:cNvSpPr>
          <p:nvPr>
            <p:ph sz="quarter" idx="14"/>
          </p:nvPr>
        </p:nvSpPr>
        <p:spPr>
          <a:xfrm>
            <a:off x="609600" y="1939925"/>
            <a:ext cx="10972800" cy="3754438"/>
          </a:xfrm>
        </p:spPr>
        <p:txBody>
          <a:bodyPr/>
          <a:lstStyle>
            <a:lvl1pPr>
              <a:buClr>
                <a:schemeClr val="accent2"/>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9870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9699BC-6B1B-9795-3258-14515E88E2B0}"/>
              </a:ext>
            </a:extLst>
          </p:cNvPr>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EB5A6FE-CB92-9B47-AA1A-97484C633D21}"/>
              </a:ext>
            </a:extLst>
          </p:cNvPr>
          <p:cNvSpPr>
            <a:spLocks noGrp="1"/>
          </p:cNvSpPr>
          <p:nvPr>
            <p:ph type="title"/>
          </p:nvPr>
        </p:nvSpPr>
        <p:spPr/>
        <p:txBody>
          <a:bodyPr>
            <a:normAutofit/>
          </a:bodyPr>
          <a:lstStyle>
            <a:lvl1pPr>
              <a:defRPr sz="3600" b="1" i="0">
                <a:latin typeface="Calibri" panose="020F0502020204030204" pitchFamily="34" charset="0"/>
                <a:ea typeface="Helvetica Neue" panose="02000503000000020004" pitchFamily="2" charset="0"/>
                <a:cs typeface="Calibri" panose="020F0502020204030204" pitchFamily="34" charset="0"/>
              </a:defRPr>
            </a:lvl1pPr>
          </a:lstStyle>
          <a:p>
            <a:r>
              <a:rPr lang="en-US" dirty="0"/>
              <a:t>Click to edit Master title style</a:t>
            </a:r>
          </a:p>
        </p:txBody>
      </p:sp>
      <p:sp>
        <p:nvSpPr>
          <p:cNvPr id="5" name="Footer Placeholder 4">
            <a:extLst>
              <a:ext uri="{FF2B5EF4-FFF2-40B4-BE49-F238E27FC236}">
                <a16:creationId xmlns:a16="http://schemas.microsoft.com/office/drawing/2014/main" id="{E665866A-D30C-5046-AF5F-409DE6F15BC4}"/>
              </a:ext>
            </a:extLst>
          </p:cNvPr>
          <p:cNvSpPr>
            <a:spLocks noGrp="1"/>
          </p:cNvSpPr>
          <p:nvPr>
            <p:ph type="ftr" sz="quarter" idx="11"/>
          </p:nvPr>
        </p:nvSpPr>
        <p:spPr>
          <a:xfrm>
            <a:off x="609599" y="6356350"/>
            <a:ext cx="4114800" cy="365125"/>
          </a:xfrm>
          <a:prstGeom prst="rect">
            <a:avLst/>
          </a:prstGeom>
        </p:spPr>
        <p:txBody>
          <a:bodyPr/>
          <a:lstStyle>
            <a:lvl1pPr>
              <a:defRPr>
                <a:latin typeface="Calibri" panose="020F0502020204030204" pitchFamily="34" charset="0"/>
                <a:cs typeface="Calibri" panose="020F0502020204030204" pitchFamily="34" charset="0"/>
              </a:defRPr>
            </a:lvl1pPr>
          </a:lstStyle>
          <a:p>
            <a:r>
              <a:rPr lang="en-US" dirty="0"/>
              <a:t>Proprietary and Confidential</a:t>
            </a:r>
          </a:p>
        </p:txBody>
      </p:sp>
      <p:sp>
        <p:nvSpPr>
          <p:cNvPr id="6" name="Slide Number Placeholder 5">
            <a:extLst>
              <a:ext uri="{FF2B5EF4-FFF2-40B4-BE49-F238E27FC236}">
                <a16:creationId xmlns:a16="http://schemas.microsoft.com/office/drawing/2014/main" id="{D8955B62-13C5-C843-BEDA-C47CABED9207}"/>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C13F0500-FEEA-7C46-8307-65C287522321}" type="slidenum">
              <a:rPr lang="en-US" smtClean="0"/>
              <a:pPr/>
              <a:t>‹#›</a:t>
            </a:fld>
            <a:endParaRPr lang="en-US" dirty="0"/>
          </a:p>
        </p:txBody>
      </p:sp>
      <p:sp>
        <p:nvSpPr>
          <p:cNvPr id="10" name="Content Placeholder 8">
            <a:extLst>
              <a:ext uri="{FF2B5EF4-FFF2-40B4-BE49-F238E27FC236}">
                <a16:creationId xmlns:a16="http://schemas.microsoft.com/office/drawing/2014/main" id="{7C0DFA3C-E411-9248-BB54-676B74210EA9}"/>
              </a:ext>
            </a:extLst>
          </p:cNvPr>
          <p:cNvSpPr>
            <a:spLocks noGrp="1"/>
          </p:cNvSpPr>
          <p:nvPr>
            <p:ph sz="quarter" idx="14"/>
          </p:nvPr>
        </p:nvSpPr>
        <p:spPr>
          <a:xfrm>
            <a:off x="609600" y="1939925"/>
            <a:ext cx="10972800" cy="3754438"/>
          </a:xfrm>
        </p:spPr>
        <p:txBody>
          <a:bodyPr/>
          <a:lstStyle>
            <a:lvl1pPr>
              <a:buClr>
                <a:schemeClr val="accent2"/>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5298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B93DDF4-4445-0BAE-FA4B-59F370057D1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EB5A6FE-CB92-9B47-AA1A-97484C633D21}"/>
              </a:ext>
            </a:extLst>
          </p:cNvPr>
          <p:cNvSpPr>
            <a:spLocks noGrp="1"/>
          </p:cNvSpPr>
          <p:nvPr>
            <p:ph type="title"/>
          </p:nvPr>
        </p:nvSpPr>
        <p:spPr/>
        <p:txBody>
          <a:bodyPr>
            <a:normAutofit/>
          </a:bodyPr>
          <a:lstStyle>
            <a:lvl1pPr>
              <a:defRPr sz="3600" b="1" i="0">
                <a:solidFill>
                  <a:schemeClr val="bg1"/>
                </a:solidFill>
                <a:latin typeface="Calibri" panose="020F0502020204030204" pitchFamily="34" charset="0"/>
                <a:ea typeface="Helvetica Neue" panose="02000503000000020004" pitchFamily="2" charset="0"/>
                <a:cs typeface="Calibri" panose="020F0502020204030204" pitchFamily="34" charset="0"/>
              </a:defRPr>
            </a:lvl1pPr>
          </a:lstStyle>
          <a:p>
            <a:r>
              <a:rPr lang="en-US" dirty="0"/>
              <a:t>Click to edit Master title style</a:t>
            </a:r>
          </a:p>
        </p:txBody>
      </p:sp>
      <p:sp>
        <p:nvSpPr>
          <p:cNvPr id="5" name="Footer Placeholder 4">
            <a:extLst>
              <a:ext uri="{FF2B5EF4-FFF2-40B4-BE49-F238E27FC236}">
                <a16:creationId xmlns:a16="http://schemas.microsoft.com/office/drawing/2014/main" id="{E665866A-D30C-5046-AF5F-409DE6F15BC4}"/>
              </a:ext>
            </a:extLst>
          </p:cNvPr>
          <p:cNvSpPr>
            <a:spLocks noGrp="1"/>
          </p:cNvSpPr>
          <p:nvPr>
            <p:ph type="ftr" sz="quarter" idx="11"/>
          </p:nvPr>
        </p:nvSpPr>
        <p:spPr>
          <a:xfrm>
            <a:off x="609599" y="6356350"/>
            <a:ext cx="4114800" cy="365125"/>
          </a:xfrm>
          <a:prstGeom prst="rect">
            <a:avLst/>
          </a:prstGeom>
        </p:spPr>
        <p:txBody>
          <a:bodyPr/>
          <a:lstStyle>
            <a:lvl1pPr>
              <a:defRPr>
                <a:solidFill>
                  <a:schemeClr val="bg1"/>
                </a:solidFill>
                <a:latin typeface="Calibri" panose="020F0502020204030204" pitchFamily="34" charset="0"/>
                <a:cs typeface="Calibri" panose="020F0502020204030204" pitchFamily="34" charset="0"/>
              </a:defRPr>
            </a:lvl1pPr>
          </a:lstStyle>
          <a:p>
            <a:r>
              <a:rPr lang="en-US" dirty="0"/>
              <a:t>Proprietary and Confidential</a:t>
            </a:r>
          </a:p>
        </p:txBody>
      </p:sp>
      <p:sp>
        <p:nvSpPr>
          <p:cNvPr id="6" name="Slide Number Placeholder 5">
            <a:extLst>
              <a:ext uri="{FF2B5EF4-FFF2-40B4-BE49-F238E27FC236}">
                <a16:creationId xmlns:a16="http://schemas.microsoft.com/office/drawing/2014/main" id="{D8955B62-13C5-C843-BEDA-C47CABED9207}"/>
              </a:ext>
            </a:extLst>
          </p:cNvPr>
          <p:cNvSpPr>
            <a:spLocks noGrp="1"/>
          </p:cNvSpPr>
          <p:nvPr>
            <p:ph type="sldNum" sz="quarter" idx="12"/>
          </p:nvPr>
        </p:nvSpPr>
        <p:spPr/>
        <p:txBody>
          <a:bodyPr/>
          <a:lstStyle>
            <a:lvl1pPr>
              <a:defRPr>
                <a:solidFill>
                  <a:schemeClr val="bg1"/>
                </a:solidFill>
                <a:latin typeface="Calibri" panose="020F0502020204030204" pitchFamily="34" charset="0"/>
                <a:cs typeface="Calibri" panose="020F0502020204030204" pitchFamily="34" charset="0"/>
              </a:defRPr>
            </a:lvl1pPr>
          </a:lstStyle>
          <a:p>
            <a:fld id="{C13F0500-FEEA-7C46-8307-65C287522321}" type="slidenum">
              <a:rPr lang="en-US" smtClean="0"/>
              <a:pPr/>
              <a:t>‹#›</a:t>
            </a:fld>
            <a:endParaRPr lang="en-US" dirty="0"/>
          </a:p>
        </p:txBody>
      </p:sp>
      <p:sp>
        <p:nvSpPr>
          <p:cNvPr id="10" name="Content Placeholder 8">
            <a:extLst>
              <a:ext uri="{FF2B5EF4-FFF2-40B4-BE49-F238E27FC236}">
                <a16:creationId xmlns:a16="http://schemas.microsoft.com/office/drawing/2014/main" id="{7C0DFA3C-E411-9248-BB54-676B74210EA9}"/>
              </a:ext>
            </a:extLst>
          </p:cNvPr>
          <p:cNvSpPr>
            <a:spLocks noGrp="1"/>
          </p:cNvSpPr>
          <p:nvPr>
            <p:ph sz="quarter" idx="14"/>
          </p:nvPr>
        </p:nvSpPr>
        <p:spPr>
          <a:xfrm>
            <a:off x="609600" y="1939925"/>
            <a:ext cx="5211651" cy="3754438"/>
          </a:xfrm>
        </p:spPr>
        <p:txBody>
          <a:bodyPr/>
          <a:lstStyle>
            <a:lvl1pPr>
              <a:buClr>
                <a:schemeClr val="accent2"/>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8">
            <a:extLst>
              <a:ext uri="{FF2B5EF4-FFF2-40B4-BE49-F238E27FC236}">
                <a16:creationId xmlns:a16="http://schemas.microsoft.com/office/drawing/2014/main" id="{28053DB2-41B2-9347-9640-3BB73864539A}"/>
              </a:ext>
            </a:extLst>
          </p:cNvPr>
          <p:cNvSpPr>
            <a:spLocks noGrp="1"/>
          </p:cNvSpPr>
          <p:nvPr>
            <p:ph sz="quarter" idx="15"/>
          </p:nvPr>
        </p:nvSpPr>
        <p:spPr>
          <a:xfrm>
            <a:off x="6392214" y="1939925"/>
            <a:ext cx="5211651" cy="3754438"/>
          </a:xfrm>
        </p:spPr>
        <p:txBody>
          <a:bodyPr/>
          <a:lstStyle>
            <a:lvl1pPr>
              <a:buClr>
                <a:schemeClr val="accent2"/>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9473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A6FE-CB92-9B47-AA1A-97484C633D21}"/>
              </a:ext>
            </a:extLst>
          </p:cNvPr>
          <p:cNvSpPr>
            <a:spLocks noGrp="1"/>
          </p:cNvSpPr>
          <p:nvPr>
            <p:ph type="title"/>
          </p:nvPr>
        </p:nvSpPr>
        <p:spPr/>
        <p:txBody>
          <a:bodyPr>
            <a:normAutofit/>
          </a:bodyPr>
          <a:lstStyle>
            <a:lvl1pPr>
              <a:defRPr sz="3600" b="1" i="0">
                <a:latin typeface="Calibri" panose="020F0502020204030204" pitchFamily="34" charset="0"/>
                <a:ea typeface="Helvetica Neue" panose="02000503000000020004" pitchFamily="2" charset="0"/>
                <a:cs typeface="Calibri" panose="020F0502020204030204" pitchFamily="34" charset="0"/>
              </a:defRPr>
            </a:lvl1pPr>
          </a:lstStyle>
          <a:p>
            <a:r>
              <a:rPr lang="en-US" dirty="0"/>
              <a:t>Click to edit Master title style</a:t>
            </a:r>
          </a:p>
        </p:txBody>
      </p:sp>
      <p:sp>
        <p:nvSpPr>
          <p:cNvPr id="5" name="Footer Placeholder 4">
            <a:extLst>
              <a:ext uri="{FF2B5EF4-FFF2-40B4-BE49-F238E27FC236}">
                <a16:creationId xmlns:a16="http://schemas.microsoft.com/office/drawing/2014/main" id="{E665866A-D30C-5046-AF5F-409DE6F15BC4}"/>
              </a:ext>
            </a:extLst>
          </p:cNvPr>
          <p:cNvSpPr>
            <a:spLocks noGrp="1"/>
          </p:cNvSpPr>
          <p:nvPr>
            <p:ph type="ftr" sz="quarter" idx="11"/>
          </p:nvPr>
        </p:nvSpPr>
        <p:spPr>
          <a:xfrm>
            <a:off x="609599" y="6356350"/>
            <a:ext cx="4114800" cy="365125"/>
          </a:xfrm>
          <a:prstGeom prst="rect">
            <a:avLst/>
          </a:prstGeom>
        </p:spPr>
        <p:txBody>
          <a:bodyPr/>
          <a:lstStyle>
            <a:lvl1pPr>
              <a:defRPr>
                <a:latin typeface="Calibri" panose="020F0502020204030204" pitchFamily="34" charset="0"/>
                <a:cs typeface="Calibri" panose="020F0502020204030204" pitchFamily="34" charset="0"/>
              </a:defRPr>
            </a:lvl1pPr>
          </a:lstStyle>
          <a:p>
            <a:r>
              <a:rPr lang="en-US" dirty="0"/>
              <a:t>Proprietary and Confidential</a:t>
            </a:r>
          </a:p>
        </p:txBody>
      </p:sp>
      <p:sp>
        <p:nvSpPr>
          <p:cNvPr id="6" name="Slide Number Placeholder 5">
            <a:extLst>
              <a:ext uri="{FF2B5EF4-FFF2-40B4-BE49-F238E27FC236}">
                <a16:creationId xmlns:a16="http://schemas.microsoft.com/office/drawing/2014/main" id="{D8955B62-13C5-C843-BEDA-C47CABED9207}"/>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C13F0500-FEEA-7C46-8307-65C287522321}" type="slidenum">
              <a:rPr lang="en-US" smtClean="0"/>
              <a:pPr/>
              <a:t>‹#›</a:t>
            </a:fld>
            <a:endParaRPr lang="en-US" dirty="0"/>
          </a:p>
        </p:txBody>
      </p:sp>
      <p:sp>
        <p:nvSpPr>
          <p:cNvPr id="10" name="Content Placeholder 8">
            <a:extLst>
              <a:ext uri="{FF2B5EF4-FFF2-40B4-BE49-F238E27FC236}">
                <a16:creationId xmlns:a16="http://schemas.microsoft.com/office/drawing/2014/main" id="{7C0DFA3C-E411-9248-BB54-676B74210EA9}"/>
              </a:ext>
            </a:extLst>
          </p:cNvPr>
          <p:cNvSpPr>
            <a:spLocks noGrp="1"/>
          </p:cNvSpPr>
          <p:nvPr>
            <p:ph sz="quarter" idx="14"/>
          </p:nvPr>
        </p:nvSpPr>
        <p:spPr>
          <a:xfrm>
            <a:off x="609600" y="1939925"/>
            <a:ext cx="5211651" cy="3754438"/>
          </a:xfrm>
        </p:spPr>
        <p:txBody>
          <a:bodyPr/>
          <a:lstStyle>
            <a:lvl1pPr>
              <a:buClr>
                <a:schemeClr val="accent2"/>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8">
            <a:extLst>
              <a:ext uri="{FF2B5EF4-FFF2-40B4-BE49-F238E27FC236}">
                <a16:creationId xmlns:a16="http://schemas.microsoft.com/office/drawing/2014/main" id="{28053DB2-41B2-9347-9640-3BB73864539A}"/>
              </a:ext>
            </a:extLst>
          </p:cNvPr>
          <p:cNvSpPr>
            <a:spLocks noGrp="1"/>
          </p:cNvSpPr>
          <p:nvPr>
            <p:ph sz="quarter" idx="15"/>
          </p:nvPr>
        </p:nvSpPr>
        <p:spPr>
          <a:xfrm>
            <a:off x="6392214" y="1939925"/>
            <a:ext cx="5211651" cy="3754438"/>
          </a:xfrm>
        </p:spPr>
        <p:txBody>
          <a:bodyPr/>
          <a:lstStyle>
            <a:lvl1pPr>
              <a:buClr>
                <a:schemeClr val="accent2"/>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0494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A6FE-CB92-9B47-AA1A-97484C633D21}"/>
              </a:ext>
            </a:extLst>
          </p:cNvPr>
          <p:cNvSpPr>
            <a:spLocks noGrp="1"/>
          </p:cNvSpPr>
          <p:nvPr>
            <p:ph type="title"/>
          </p:nvPr>
        </p:nvSpPr>
        <p:spPr/>
        <p:txBody>
          <a:bodyPr>
            <a:normAutofit/>
          </a:bodyPr>
          <a:lstStyle>
            <a:lvl1pPr>
              <a:defRPr sz="3600" b="1" i="0">
                <a:latin typeface="Calibri" panose="020F0502020204030204" pitchFamily="34" charset="0"/>
                <a:ea typeface="Helvetica Neue" panose="02000503000000020004" pitchFamily="2" charset="0"/>
                <a:cs typeface="Calibri" panose="020F0502020204030204" pitchFamily="34" charset="0"/>
              </a:defRPr>
            </a:lvl1pPr>
          </a:lstStyle>
          <a:p>
            <a:r>
              <a:rPr lang="en-US" dirty="0"/>
              <a:t>Click to edit Master title style</a:t>
            </a:r>
          </a:p>
        </p:txBody>
      </p:sp>
      <p:sp>
        <p:nvSpPr>
          <p:cNvPr id="5" name="Footer Placeholder 4">
            <a:extLst>
              <a:ext uri="{FF2B5EF4-FFF2-40B4-BE49-F238E27FC236}">
                <a16:creationId xmlns:a16="http://schemas.microsoft.com/office/drawing/2014/main" id="{E665866A-D30C-5046-AF5F-409DE6F15BC4}"/>
              </a:ext>
            </a:extLst>
          </p:cNvPr>
          <p:cNvSpPr>
            <a:spLocks noGrp="1"/>
          </p:cNvSpPr>
          <p:nvPr>
            <p:ph type="ftr" sz="quarter" idx="11"/>
          </p:nvPr>
        </p:nvSpPr>
        <p:spPr>
          <a:xfrm>
            <a:off x="609599" y="6356350"/>
            <a:ext cx="4114800" cy="365125"/>
          </a:xfrm>
          <a:prstGeom prst="rect">
            <a:avLst/>
          </a:prstGeom>
        </p:spPr>
        <p:txBody>
          <a:bodyPr/>
          <a:lstStyle>
            <a:lvl1pPr>
              <a:defRPr>
                <a:latin typeface="Calibri" panose="020F0502020204030204" pitchFamily="34" charset="0"/>
                <a:cs typeface="Calibri" panose="020F0502020204030204" pitchFamily="34" charset="0"/>
              </a:defRPr>
            </a:lvl1pPr>
          </a:lstStyle>
          <a:p>
            <a:r>
              <a:rPr lang="en-US" dirty="0"/>
              <a:t>Proprietary and Confidential</a:t>
            </a:r>
          </a:p>
        </p:txBody>
      </p:sp>
      <p:sp>
        <p:nvSpPr>
          <p:cNvPr id="6" name="Slide Number Placeholder 5">
            <a:extLst>
              <a:ext uri="{FF2B5EF4-FFF2-40B4-BE49-F238E27FC236}">
                <a16:creationId xmlns:a16="http://schemas.microsoft.com/office/drawing/2014/main" id="{D8955B62-13C5-C843-BEDA-C47CABED9207}"/>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C13F0500-FEEA-7C46-8307-65C287522321}" type="slidenum">
              <a:rPr lang="en-US" smtClean="0"/>
              <a:pPr/>
              <a:t>‹#›</a:t>
            </a:fld>
            <a:endParaRPr lang="en-US" dirty="0"/>
          </a:p>
        </p:txBody>
      </p:sp>
      <p:sp>
        <p:nvSpPr>
          <p:cNvPr id="10" name="Content Placeholder 8">
            <a:extLst>
              <a:ext uri="{FF2B5EF4-FFF2-40B4-BE49-F238E27FC236}">
                <a16:creationId xmlns:a16="http://schemas.microsoft.com/office/drawing/2014/main" id="{7C0DFA3C-E411-9248-BB54-676B74210EA9}"/>
              </a:ext>
            </a:extLst>
          </p:cNvPr>
          <p:cNvSpPr>
            <a:spLocks noGrp="1"/>
          </p:cNvSpPr>
          <p:nvPr>
            <p:ph sz="quarter" idx="14"/>
          </p:nvPr>
        </p:nvSpPr>
        <p:spPr>
          <a:xfrm>
            <a:off x="609600" y="1792023"/>
            <a:ext cx="5211651" cy="3902340"/>
          </a:xfrm>
        </p:spPr>
        <p:txBody>
          <a:bodyPr/>
          <a:lstStyle>
            <a:lvl1pPr>
              <a:buClr>
                <a:schemeClr val="accent2"/>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8">
            <a:extLst>
              <a:ext uri="{FF2B5EF4-FFF2-40B4-BE49-F238E27FC236}">
                <a16:creationId xmlns:a16="http://schemas.microsoft.com/office/drawing/2014/main" id="{28053DB2-41B2-9347-9640-3BB73864539A}"/>
              </a:ext>
            </a:extLst>
          </p:cNvPr>
          <p:cNvSpPr>
            <a:spLocks noGrp="1"/>
          </p:cNvSpPr>
          <p:nvPr>
            <p:ph sz="quarter" idx="15"/>
          </p:nvPr>
        </p:nvSpPr>
        <p:spPr>
          <a:xfrm>
            <a:off x="6392214" y="2539999"/>
            <a:ext cx="5211651" cy="3154363"/>
          </a:xfrm>
        </p:spPr>
        <p:txBody>
          <a:bodyPr/>
          <a:lstStyle>
            <a:lvl1pPr>
              <a:buClr>
                <a:schemeClr val="accent2"/>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8">
            <a:extLst>
              <a:ext uri="{FF2B5EF4-FFF2-40B4-BE49-F238E27FC236}">
                <a16:creationId xmlns:a16="http://schemas.microsoft.com/office/drawing/2014/main" id="{0E15B9BB-CF02-EBFE-87BC-203770C9836A}"/>
              </a:ext>
            </a:extLst>
          </p:cNvPr>
          <p:cNvSpPr>
            <a:spLocks noGrp="1"/>
          </p:cNvSpPr>
          <p:nvPr>
            <p:ph sz="quarter" idx="16"/>
          </p:nvPr>
        </p:nvSpPr>
        <p:spPr>
          <a:xfrm>
            <a:off x="6392214" y="1792023"/>
            <a:ext cx="5211651" cy="483130"/>
          </a:xfrm>
        </p:spPr>
        <p:txBody>
          <a:bodyPr/>
          <a:lstStyle>
            <a:lvl1pPr marL="0" indent="0">
              <a:buClr>
                <a:schemeClr val="accent2"/>
              </a:buClr>
              <a:buNone/>
              <a:defRPr b="1"/>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264165045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44BDC47-B1B7-AB48-94D9-4D2EB331C1D7}"/>
              </a:ext>
            </a:extLst>
          </p:cNvPr>
          <p:cNvPicPr>
            <a:picLocks noChangeAspect="1"/>
          </p:cNvPicPr>
          <p:nvPr userDrawn="1"/>
        </p:nvPicPr>
        <p:blipFill rotWithShape="1">
          <a:blip r:embed="rId37" cstate="screen">
            <a:extLst>
              <a:ext uri="{28A0092B-C50C-407E-A947-70E740481C1C}">
                <a14:useLocalDpi xmlns:a14="http://schemas.microsoft.com/office/drawing/2010/main"/>
              </a:ext>
            </a:extLst>
          </a:blip>
          <a:srcRect/>
          <a:stretch/>
        </p:blipFill>
        <p:spPr>
          <a:xfrm>
            <a:off x="0" y="6721474"/>
            <a:ext cx="12192000" cy="136525"/>
          </a:xfrm>
          <a:prstGeom prst="rect">
            <a:avLst/>
          </a:prstGeom>
        </p:spPr>
      </p:pic>
      <p:sp>
        <p:nvSpPr>
          <p:cNvPr id="2" name="Title Placeholder 1"/>
          <p:cNvSpPr>
            <a:spLocks noGrp="1"/>
          </p:cNvSpPr>
          <p:nvPr>
            <p:ph type="title"/>
          </p:nvPr>
        </p:nvSpPr>
        <p:spPr>
          <a:xfrm>
            <a:off x="609600" y="571500"/>
            <a:ext cx="10972800" cy="8001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721224"/>
            <a:ext cx="10972800" cy="44557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09599" y="6356350"/>
            <a:ext cx="7730169" cy="365125"/>
          </a:xfrm>
          <a:prstGeom prst="rect">
            <a:avLst/>
          </a:prstGeom>
        </p:spPr>
        <p:txBody>
          <a:bodyPr vert="horz" lIns="91440" tIns="45720" rIns="91440" bIns="45720" rtlCol="0" anchor="ctr"/>
          <a:lstStyle>
            <a:lvl1pPr algn="l">
              <a:defRPr sz="1400" b="0" i="0">
                <a:solidFill>
                  <a:schemeClr val="tx1"/>
                </a:solidFill>
                <a:latin typeface="Calibri" panose="020F0502020204030204" pitchFamily="34" charset="0"/>
                <a:cs typeface="Calibri" panose="020F0502020204030204" pitchFamily="34" charset="0"/>
              </a:defRPr>
            </a:lvl1pPr>
          </a:lstStyle>
          <a:p>
            <a:r>
              <a:rPr lang="en-US" dirty="0"/>
              <a:t>Proprietary and Confidential</a:t>
            </a:r>
          </a:p>
        </p:txBody>
      </p:sp>
      <p:sp>
        <p:nvSpPr>
          <p:cNvPr id="6" name="Slide Number Placeholder 5"/>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b="0" i="0">
                <a:solidFill>
                  <a:schemeClr val="tx1"/>
                </a:solidFill>
                <a:latin typeface="Helvetica Light" panose="020B0403020202020204" pitchFamily="34" charset="0"/>
              </a:defRPr>
            </a:lvl1pPr>
          </a:lstStyle>
          <a:p>
            <a:fld id="{E3813BF9-5145-4417-B95D-FA8627973885}" type="slidenum">
              <a:rPr lang="en-US" smtClean="0"/>
              <a:pPr/>
              <a:t>‹#›</a:t>
            </a:fld>
            <a:endParaRPr lang="en-US" dirty="0"/>
          </a:p>
        </p:txBody>
      </p:sp>
    </p:spTree>
    <p:extLst>
      <p:ext uri="{BB962C8B-B14F-4D97-AF65-F5344CB8AC3E}">
        <p14:creationId xmlns:p14="http://schemas.microsoft.com/office/powerpoint/2010/main" val="3472372338"/>
      </p:ext>
    </p:extLst>
  </p:cSld>
  <p:clrMap bg1="lt1" tx1="dk1" bg2="lt2" tx2="dk2" accent1="accent1" accent2="accent2" accent3="accent3" accent4="accent4" accent5="accent5" accent6="accent6" hlink="hlink" folHlink="folHlink"/>
  <p:sldLayoutIdLst>
    <p:sldLayoutId id="2147483667" r:id="rId1"/>
    <p:sldLayoutId id="2147483694" r:id="rId2"/>
    <p:sldLayoutId id="2147483695" r:id="rId3"/>
    <p:sldLayoutId id="2147483707" r:id="rId4"/>
    <p:sldLayoutId id="2147483716" r:id="rId5"/>
    <p:sldLayoutId id="2147483718" r:id="rId6"/>
    <p:sldLayoutId id="2147483708" r:id="rId7"/>
    <p:sldLayoutId id="2147483717" r:id="rId8"/>
    <p:sldLayoutId id="2147483719" r:id="rId9"/>
    <p:sldLayoutId id="2147483668" r:id="rId10"/>
    <p:sldLayoutId id="2147483715" r:id="rId11"/>
    <p:sldLayoutId id="2147483696" r:id="rId12"/>
    <p:sldLayoutId id="2147483711" r:id="rId13"/>
    <p:sldLayoutId id="2147483712" r:id="rId14"/>
    <p:sldLayoutId id="2147483669" r:id="rId15"/>
    <p:sldLayoutId id="2147483697" r:id="rId16"/>
    <p:sldLayoutId id="2147483701" r:id="rId17"/>
    <p:sldLayoutId id="2147483714" r:id="rId18"/>
    <p:sldLayoutId id="2147483713" r:id="rId19"/>
    <p:sldLayoutId id="2147483710" r:id="rId20"/>
    <p:sldLayoutId id="2147483705" r:id="rId21"/>
    <p:sldLayoutId id="2147483704" r:id="rId22"/>
    <p:sldLayoutId id="2147483703" r:id="rId23"/>
    <p:sldLayoutId id="2147483699" r:id="rId24"/>
    <p:sldLayoutId id="2147483706" r:id="rId25"/>
    <p:sldLayoutId id="2147483709" r:id="rId26"/>
    <p:sldLayoutId id="2147483702" r:id="rId27"/>
    <p:sldLayoutId id="2147483675" r:id="rId28"/>
    <p:sldLayoutId id="2147483680" r:id="rId29"/>
    <p:sldLayoutId id="2147483681" r:id="rId30"/>
    <p:sldLayoutId id="2147483682" r:id="rId31"/>
    <p:sldLayoutId id="2147483683" r:id="rId32"/>
    <p:sldLayoutId id="2147483684" r:id="rId33"/>
    <p:sldLayoutId id="2147483690" r:id="rId34"/>
    <p:sldLayoutId id="2147483698" r:id="rId35"/>
  </p:sldLayoutIdLst>
  <p:hf hdr="0" dt="0"/>
  <p:txStyles>
    <p:titleStyle>
      <a:lvl1pPr algn="l" defTabSz="914400" rtl="0" eaLnBrk="1" latinLnBrk="0" hangingPunct="1">
        <a:lnSpc>
          <a:spcPct val="9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52" userDrawn="1">
          <p15:clr>
            <a:srgbClr val="F26B43"/>
          </p15:clr>
        </p15:guide>
        <p15:guide id="2" pos="384" userDrawn="1">
          <p15:clr>
            <a:srgbClr val="F26B43"/>
          </p15:clr>
        </p15:guide>
        <p15:guide id="3" orient="horz" pos="360" userDrawn="1">
          <p15:clr>
            <a:srgbClr val="F26B43"/>
          </p15:clr>
        </p15:guide>
        <p15:guide id="4" pos="864" userDrawn="1">
          <p15:clr>
            <a:srgbClr val="F26B43"/>
          </p15:clr>
        </p15:guide>
        <p15:guide id="5" pos="964" userDrawn="1">
          <p15:clr>
            <a:srgbClr val="F26B43"/>
          </p15:clr>
        </p15:guide>
        <p15:guide id="6" pos="2040" userDrawn="1">
          <p15:clr>
            <a:srgbClr val="F26B43"/>
          </p15:clr>
        </p15:guide>
        <p15:guide id="7" pos="1536" userDrawn="1">
          <p15:clr>
            <a:srgbClr val="F26B43"/>
          </p15:clr>
        </p15:guide>
        <p15:guide id="8" pos="1440" userDrawn="1">
          <p15:clr>
            <a:srgbClr val="F26B43"/>
          </p15:clr>
        </p15:guide>
        <p15:guide id="9" pos="2136" userDrawn="1">
          <p15:clr>
            <a:srgbClr val="F26B43"/>
          </p15:clr>
        </p15:guide>
        <p15:guide id="10" pos="2616" userDrawn="1">
          <p15:clr>
            <a:srgbClr val="F26B43"/>
          </p15:clr>
        </p15:guide>
        <p15:guide id="11" pos="2712" userDrawn="1">
          <p15:clr>
            <a:srgbClr val="F26B43"/>
          </p15:clr>
        </p15:guide>
        <p15:guide id="12" pos="3192" userDrawn="1">
          <p15:clr>
            <a:srgbClr val="F26B43"/>
          </p15:clr>
        </p15:guide>
        <p15:guide id="13" pos="3292" userDrawn="1">
          <p15:clr>
            <a:srgbClr val="F26B43"/>
          </p15:clr>
        </p15:guide>
        <p15:guide id="14" pos="3816" userDrawn="1">
          <p15:clr>
            <a:srgbClr val="F26B43"/>
          </p15:clr>
        </p15:guide>
        <p15:guide id="15" pos="3912" userDrawn="1">
          <p15:clr>
            <a:srgbClr val="F26B43"/>
          </p15:clr>
        </p15:guide>
        <p15:guide id="16" pos="4368" userDrawn="1">
          <p15:clr>
            <a:srgbClr val="F26B43"/>
          </p15:clr>
        </p15:guide>
        <p15:guide id="17" pos="4488" userDrawn="1">
          <p15:clr>
            <a:srgbClr val="F26B43"/>
          </p15:clr>
        </p15:guide>
        <p15:guide id="18" pos="4944" userDrawn="1">
          <p15:clr>
            <a:srgbClr val="F26B43"/>
          </p15:clr>
        </p15:guide>
        <p15:guide id="19" pos="5040" userDrawn="1">
          <p15:clr>
            <a:srgbClr val="F26B43"/>
          </p15:clr>
        </p15:guide>
        <p15:guide id="20" pos="5520" userDrawn="1">
          <p15:clr>
            <a:srgbClr val="F26B43"/>
          </p15:clr>
        </p15:guide>
        <p15:guide id="21" pos="5620" userDrawn="1">
          <p15:clr>
            <a:srgbClr val="F26B43"/>
          </p15:clr>
        </p15:guide>
        <p15:guide id="22" pos="6144" userDrawn="1">
          <p15:clr>
            <a:srgbClr val="F26B43"/>
          </p15:clr>
        </p15:guide>
        <p15:guide id="23" pos="6244" userDrawn="1">
          <p15:clr>
            <a:srgbClr val="F26B43"/>
          </p15:clr>
        </p15:guide>
        <p15:guide id="24" pos="6720" userDrawn="1">
          <p15:clr>
            <a:srgbClr val="F26B43"/>
          </p15:clr>
        </p15:guide>
        <p15:guide id="25" pos="6820" userDrawn="1">
          <p15:clr>
            <a:srgbClr val="F26B43"/>
          </p15:clr>
        </p15:guide>
        <p15:guide id="26" pos="7296" userDrawn="1">
          <p15:clr>
            <a:srgbClr val="F26B43"/>
          </p15:clr>
        </p15:guide>
        <p15:guide id="27" orient="horz" pos="864" userDrawn="1">
          <p15:clr>
            <a:srgbClr val="F26B43"/>
          </p15:clr>
        </p15:guide>
        <p15:guide id="28" orient="horz" pos="1368" userDrawn="1">
          <p15:clr>
            <a:srgbClr val="F26B43"/>
          </p15:clr>
        </p15:guide>
        <p15:guide id="29" orient="horz" pos="1848" userDrawn="1">
          <p15:clr>
            <a:srgbClr val="F26B43"/>
          </p15:clr>
        </p15:guide>
        <p15:guide id="30" orient="horz" pos="2856" userDrawn="1">
          <p15:clr>
            <a:srgbClr val="F26B43"/>
          </p15:clr>
        </p15:guide>
        <p15:guide id="31" orient="horz" pos="3336" userDrawn="1">
          <p15:clr>
            <a:srgbClr val="F26B43"/>
          </p15:clr>
        </p15:guide>
        <p15:guide id="32"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121129-A3CB-A147-8D3D-A7E7291498A6}"/>
              </a:ext>
            </a:extLst>
          </p:cNvPr>
          <p:cNvSpPr>
            <a:spLocks noGrp="1"/>
          </p:cNvSpPr>
          <p:nvPr>
            <p:ph type="ctrTitle"/>
          </p:nvPr>
        </p:nvSpPr>
        <p:spPr/>
        <p:txBody>
          <a:bodyPr>
            <a:normAutofit/>
          </a:bodyPr>
          <a:lstStyle/>
          <a:p>
            <a:r>
              <a:rPr lang="en-US" dirty="0"/>
              <a:t>Inclusive Design and Accessible Design</a:t>
            </a:r>
            <a:endParaRPr lang="en-US" b="1" dirty="0"/>
          </a:p>
        </p:txBody>
      </p:sp>
      <p:sp>
        <p:nvSpPr>
          <p:cNvPr id="6" name="Subtitle 5">
            <a:extLst>
              <a:ext uri="{FF2B5EF4-FFF2-40B4-BE49-F238E27FC236}">
                <a16:creationId xmlns:a16="http://schemas.microsoft.com/office/drawing/2014/main" id="{4F08C6AE-72B0-7847-AA90-1A6F2112A1F1}"/>
              </a:ext>
            </a:extLst>
          </p:cNvPr>
          <p:cNvSpPr>
            <a:spLocks noGrp="1"/>
          </p:cNvSpPr>
          <p:nvPr>
            <p:ph type="subTitle" idx="1"/>
          </p:nvPr>
        </p:nvSpPr>
        <p:spPr/>
        <p:txBody>
          <a:bodyPr/>
          <a:lstStyle/>
          <a:p>
            <a:r>
              <a:rPr lang="en-US" dirty="0"/>
              <a:t>March 13, 2023</a:t>
            </a:r>
          </a:p>
        </p:txBody>
      </p:sp>
      <p:sp>
        <p:nvSpPr>
          <p:cNvPr id="3" name="Slide Number Placeholder 2">
            <a:extLst>
              <a:ext uri="{FF2B5EF4-FFF2-40B4-BE49-F238E27FC236}">
                <a16:creationId xmlns:a16="http://schemas.microsoft.com/office/drawing/2014/main" id="{B5F77B8E-4B26-FE43-8281-A30741115B65}"/>
              </a:ext>
            </a:extLst>
          </p:cNvPr>
          <p:cNvSpPr>
            <a:spLocks noGrp="1"/>
          </p:cNvSpPr>
          <p:nvPr>
            <p:ph type="sldNum" sz="quarter" idx="12"/>
          </p:nvPr>
        </p:nvSpPr>
        <p:spPr/>
        <p:txBody>
          <a:bodyPr/>
          <a:lstStyle/>
          <a:p>
            <a:fld id="{E3813BF9-5145-4417-B95D-FA8627973885}" type="slidenum">
              <a:rPr lang="en-US" smtClean="0"/>
              <a:pPr/>
              <a:t>1</a:t>
            </a:fld>
            <a:endParaRPr lang="en-US" dirty="0"/>
          </a:p>
        </p:txBody>
      </p:sp>
    </p:spTree>
    <p:extLst>
      <p:ext uri="{BB962C8B-B14F-4D97-AF65-F5344CB8AC3E}">
        <p14:creationId xmlns:p14="http://schemas.microsoft.com/office/powerpoint/2010/main" val="75063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Image of a &quot;Stramp&quot; in Vancouver.  ">
            <a:extLst>
              <a:ext uri="{FF2B5EF4-FFF2-40B4-BE49-F238E27FC236}">
                <a16:creationId xmlns:a16="http://schemas.microsoft.com/office/drawing/2014/main" id="{C8E01844-0DEF-C10F-D2EF-BD295065ACF8}"/>
              </a:ext>
            </a:extLst>
          </p:cNvPr>
          <p:cNvPicPr>
            <a:picLocks noGrp="1" noChangeAspect="1"/>
          </p:cNvPicPr>
          <p:nvPr>
            <p:ph sz="quarter" idx="14"/>
          </p:nvPr>
        </p:nvPicPr>
        <p:blipFill>
          <a:blip r:embed="rId3"/>
          <a:srcRect t="7761" b="7761"/>
          <a:stretch/>
        </p:blipFill>
        <p:spPr>
          <a:xfrm>
            <a:off x="-17235" y="0"/>
            <a:ext cx="12209235" cy="6867429"/>
          </a:xfrm>
        </p:spPr>
      </p:pic>
      <p:sp>
        <p:nvSpPr>
          <p:cNvPr id="7" name="Title 6">
            <a:extLst>
              <a:ext uri="{FF2B5EF4-FFF2-40B4-BE49-F238E27FC236}">
                <a16:creationId xmlns:a16="http://schemas.microsoft.com/office/drawing/2014/main" id="{925B33F9-6C2E-E844-825C-10486733D205}"/>
              </a:ext>
            </a:extLst>
          </p:cNvPr>
          <p:cNvSpPr>
            <a:spLocks noGrp="1"/>
          </p:cNvSpPr>
          <p:nvPr>
            <p:ph type="title"/>
          </p:nvPr>
        </p:nvSpPr>
        <p:spPr/>
        <p:txBody>
          <a:bodyPr/>
          <a:lstStyle/>
          <a:p>
            <a:r>
              <a:rPr lang="en-US" dirty="0"/>
              <a:t>Is this Design Accessible?</a:t>
            </a:r>
          </a:p>
        </p:txBody>
      </p:sp>
      <p:sp>
        <p:nvSpPr>
          <p:cNvPr id="2" name="Content Placeholder 1">
            <a:extLst>
              <a:ext uri="{FF2B5EF4-FFF2-40B4-BE49-F238E27FC236}">
                <a16:creationId xmlns:a16="http://schemas.microsoft.com/office/drawing/2014/main" id="{3917619F-A13D-17FD-E523-0EB9BB42A42C}"/>
              </a:ext>
            </a:extLst>
          </p:cNvPr>
          <p:cNvSpPr>
            <a:spLocks noGrp="1"/>
          </p:cNvSpPr>
          <p:nvPr>
            <p:ph sz="quarter" idx="15"/>
          </p:nvPr>
        </p:nvSpPr>
        <p:spPr>
          <a:xfrm>
            <a:off x="745067" y="1540933"/>
            <a:ext cx="4182533" cy="2523067"/>
          </a:xfrm>
          <a:solidFill>
            <a:schemeClr val="bg1">
              <a:lumMod val="85000"/>
              <a:alpha val="98086"/>
            </a:schemeClr>
          </a:solidFill>
        </p:spPr>
        <p:txBody>
          <a:bodyPr tIns="182880">
            <a:normAutofit/>
          </a:bodyPr>
          <a:lstStyle/>
          <a:p>
            <a:r>
              <a:rPr lang="en-US" sz="2000" dirty="0">
                <a:solidFill>
                  <a:schemeClr val="tx1"/>
                </a:solidFill>
              </a:rPr>
              <a:t>Ramps are too steep for people using wheelchairs,</a:t>
            </a:r>
          </a:p>
          <a:p>
            <a:r>
              <a:rPr lang="en-US" sz="2000" dirty="0">
                <a:solidFill>
                  <a:schemeClr val="tx1"/>
                </a:solidFill>
              </a:rPr>
              <a:t>There are not enough railings for folks like the elderly, who might need them</a:t>
            </a:r>
          </a:p>
          <a:p>
            <a:r>
              <a:rPr lang="en-US" sz="2000" dirty="0">
                <a:solidFill>
                  <a:schemeClr val="tx1"/>
                </a:solidFill>
              </a:rPr>
              <a:t>The stairs are potentially trip hazards for all.</a:t>
            </a:r>
          </a:p>
        </p:txBody>
      </p:sp>
      <p:sp>
        <p:nvSpPr>
          <p:cNvPr id="4" name="Slide Number Placeholder 3">
            <a:extLst>
              <a:ext uri="{FF2B5EF4-FFF2-40B4-BE49-F238E27FC236}">
                <a16:creationId xmlns:a16="http://schemas.microsoft.com/office/drawing/2014/main" id="{298982ED-6F05-0240-BD1F-03ECB9BBC37A}"/>
              </a:ext>
            </a:extLst>
          </p:cNvPr>
          <p:cNvSpPr>
            <a:spLocks noGrp="1"/>
          </p:cNvSpPr>
          <p:nvPr>
            <p:ph type="sldNum" sz="quarter" idx="12"/>
          </p:nvPr>
        </p:nvSpPr>
        <p:spPr/>
        <p:txBody>
          <a:bodyPr/>
          <a:lstStyle/>
          <a:p>
            <a:fld id="{E3813BF9-5145-4417-B95D-FA8627973885}" type="slidenum">
              <a:rPr lang="en-US" smtClean="0">
                <a:solidFill>
                  <a:schemeClr val="bg1"/>
                </a:solidFill>
              </a:rPr>
              <a:pPr/>
              <a:t>10</a:t>
            </a:fld>
            <a:endParaRPr lang="en-US" dirty="0">
              <a:solidFill>
                <a:schemeClr val="bg1"/>
              </a:solidFill>
            </a:endParaRPr>
          </a:p>
        </p:txBody>
      </p:sp>
    </p:spTree>
    <p:extLst>
      <p:ext uri="{BB962C8B-B14F-4D97-AF65-F5344CB8AC3E}">
        <p14:creationId xmlns:p14="http://schemas.microsoft.com/office/powerpoint/2010/main" val="100070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A6119F-482D-64C0-7EC9-767F5CA32528}"/>
              </a:ext>
            </a:extLst>
          </p:cNvPr>
          <p:cNvSpPr>
            <a:spLocks noGrp="1"/>
          </p:cNvSpPr>
          <p:nvPr>
            <p:ph type="title"/>
          </p:nvPr>
        </p:nvSpPr>
        <p:spPr>
          <a:xfrm>
            <a:off x="609601" y="571499"/>
            <a:ext cx="3454400" cy="1206501"/>
          </a:xfrm>
        </p:spPr>
        <p:txBody>
          <a:bodyPr>
            <a:noAutofit/>
          </a:bodyPr>
          <a:lstStyle/>
          <a:p>
            <a:r>
              <a:rPr lang="en-US" dirty="0"/>
              <a:t>Is this Sign Inclusive to all?</a:t>
            </a:r>
          </a:p>
        </p:txBody>
      </p:sp>
      <p:pic>
        <p:nvPicPr>
          <p:cNvPr id="9" name="Content Placeholder 8" descr="Sign in restroom directing people to &quot;Wave hand in front of sensor to flush&quot;">
            <a:extLst>
              <a:ext uri="{FF2B5EF4-FFF2-40B4-BE49-F238E27FC236}">
                <a16:creationId xmlns:a16="http://schemas.microsoft.com/office/drawing/2014/main" id="{FDA4BB76-564C-0788-DAE5-509E7CF268DD}"/>
              </a:ext>
            </a:extLst>
          </p:cNvPr>
          <p:cNvPicPr>
            <a:picLocks noGrp="1" noChangeAspect="1"/>
          </p:cNvPicPr>
          <p:nvPr>
            <p:ph sz="quarter" idx="15"/>
          </p:nvPr>
        </p:nvPicPr>
        <p:blipFill rotWithShape="1">
          <a:blip r:embed="rId3"/>
          <a:srcRect l="4494"/>
          <a:stretch/>
        </p:blipFill>
        <p:spPr>
          <a:xfrm>
            <a:off x="4064000" y="0"/>
            <a:ext cx="8127999" cy="6858000"/>
          </a:xfrm>
          <a:prstGeom prst="rect">
            <a:avLst/>
          </a:prstGeom>
        </p:spPr>
      </p:pic>
      <p:sp>
        <p:nvSpPr>
          <p:cNvPr id="4" name="Slide Number Placeholder 3">
            <a:extLst>
              <a:ext uri="{FF2B5EF4-FFF2-40B4-BE49-F238E27FC236}">
                <a16:creationId xmlns:a16="http://schemas.microsoft.com/office/drawing/2014/main" id="{298982ED-6F05-0240-BD1F-03ECB9BBC37A}"/>
              </a:ext>
            </a:extLst>
          </p:cNvPr>
          <p:cNvSpPr>
            <a:spLocks noGrp="1"/>
          </p:cNvSpPr>
          <p:nvPr>
            <p:ph type="sldNum" sz="quarter" idx="12"/>
          </p:nvPr>
        </p:nvSpPr>
        <p:spPr/>
        <p:txBody>
          <a:bodyPr/>
          <a:lstStyle/>
          <a:p>
            <a:fld id="{E3813BF9-5145-4417-B95D-FA8627973885}" type="slidenum">
              <a:rPr lang="en-US" smtClean="0"/>
              <a:pPr/>
              <a:t>11</a:t>
            </a:fld>
            <a:endParaRPr lang="en-US" dirty="0"/>
          </a:p>
        </p:txBody>
      </p:sp>
    </p:spTree>
    <p:extLst>
      <p:ext uri="{BB962C8B-B14F-4D97-AF65-F5344CB8AC3E}">
        <p14:creationId xmlns:p14="http://schemas.microsoft.com/office/powerpoint/2010/main" val="209740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72E23-5DC2-12D2-198B-1D4318C76860}"/>
              </a:ext>
            </a:extLst>
          </p:cNvPr>
          <p:cNvSpPr>
            <a:spLocks noGrp="1"/>
          </p:cNvSpPr>
          <p:nvPr>
            <p:ph type="title"/>
          </p:nvPr>
        </p:nvSpPr>
        <p:spPr>
          <a:xfrm>
            <a:off x="609600" y="571500"/>
            <a:ext cx="4047067" cy="800100"/>
          </a:xfrm>
        </p:spPr>
        <p:txBody>
          <a:bodyPr>
            <a:normAutofit fontScale="90000"/>
          </a:bodyPr>
          <a:lstStyle/>
          <a:p>
            <a:r>
              <a:rPr lang="en-US" dirty="0"/>
              <a:t>Is this Panel Accessible?</a:t>
            </a:r>
          </a:p>
        </p:txBody>
      </p:sp>
      <p:pic>
        <p:nvPicPr>
          <p:cNvPr id="5" name="Picture 4" descr="Confusing elevator button panel with different button sizes and several missing buttons.">
            <a:extLst>
              <a:ext uri="{FF2B5EF4-FFF2-40B4-BE49-F238E27FC236}">
                <a16:creationId xmlns:a16="http://schemas.microsoft.com/office/drawing/2014/main" id="{7C37DC62-E713-50A0-6E76-9538295EE39C}"/>
              </a:ext>
            </a:extLst>
          </p:cNvPr>
          <p:cNvPicPr>
            <a:picLocks noChangeAspect="1"/>
          </p:cNvPicPr>
          <p:nvPr/>
        </p:nvPicPr>
        <p:blipFill rotWithShape="1">
          <a:blip r:embed="rId3"/>
          <a:srcRect l="25394" t="5206" r="24935" b="5465"/>
          <a:stretch/>
        </p:blipFill>
        <p:spPr>
          <a:xfrm>
            <a:off x="3943511" y="0"/>
            <a:ext cx="5159040" cy="6858000"/>
          </a:xfrm>
          <a:prstGeom prst="rect">
            <a:avLst/>
          </a:prstGeom>
        </p:spPr>
      </p:pic>
      <p:sp>
        <p:nvSpPr>
          <p:cNvPr id="4" name="Slide Number Placeholder 3">
            <a:extLst>
              <a:ext uri="{FF2B5EF4-FFF2-40B4-BE49-F238E27FC236}">
                <a16:creationId xmlns:a16="http://schemas.microsoft.com/office/drawing/2014/main" id="{298982ED-6F05-0240-BD1F-03ECB9BBC37A}"/>
              </a:ext>
            </a:extLst>
          </p:cNvPr>
          <p:cNvSpPr>
            <a:spLocks noGrp="1"/>
          </p:cNvSpPr>
          <p:nvPr>
            <p:ph type="sldNum" sz="quarter" idx="12"/>
          </p:nvPr>
        </p:nvSpPr>
        <p:spPr/>
        <p:txBody>
          <a:bodyPr/>
          <a:lstStyle/>
          <a:p>
            <a:fld id="{E3813BF9-5145-4417-B95D-FA8627973885}" type="slidenum">
              <a:rPr lang="en-US" smtClean="0"/>
              <a:pPr/>
              <a:t>12</a:t>
            </a:fld>
            <a:endParaRPr lang="en-US" dirty="0"/>
          </a:p>
        </p:txBody>
      </p:sp>
    </p:spTree>
    <p:extLst>
      <p:ext uri="{BB962C8B-B14F-4D97-AF65-F5344CB8AC3E}">
        <p14:creationId xmlns:p14="http://schemas.microsoft.com/office/powerpoint/2010/main" val="28508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FEC4-8632-CDF0-79CB-4F839EDA75F4}"/>
              </a:ext>
            </a:extLst>
          </p:cNvPr>
          <p:cNvSpPr>
            <a:spLocks noGrp="1"/>
          </p:cNvSpPr>
          <p:nvPr>
            <p:ph type="title"/>
          </p:nvPr>
        </p:nvSpPr>
        <p:spPr/>
        <p:txBody>
          <a:bodyPr/>
          <a:lstStyle/>
          <a:p>
            <a:r>
              <a:rPr lang="en-US" dirty="0">
                <a:solidFill>
                  <a:schemeClr val="bg1"/>
                </a:solidFill>
              </a:rPr>
              <a:t>Accessibility Around Us</a:t>
            </a:r>
          </a:p>
        </p:txBody>
      </p:sp>
      <p:sp>
        <p:nvSpPr>
          <p:cNvPr id="4" name="Slide Number Placeholder 3">
            <a:extLst>
              <a:ext uri="{FF2B5EF4-FFF2-40B4-BE49-F238E27FC236}">
                <a16:creationId xmlns:a16="http://schemas.microsoft.com/office/drawing/2014/main" id="{298982ED-6F05-0240-BD1F-03ECB9BBC37A}"/>
              </a:ext>
            </a:extLst>
          </p:cNvPr>
          <p:cNvSpPr>
            <a:spLocks noGrp="1"/>
          </p:cNvSpPr>
          <p:nvPr>
            <p:ph type="sldNum" sz="quarter" idx="12"/>
          </p:nvPr>
        </p:nvSpPr>
        <p:spPr/>
        <p:txBody>
          <a:bodyPr/>
          <a:lstStyle/>
          <a:p>
            <a:fld id="{E3813BF9-5145-4417-B95D-FA8627973885}" type="slidenum">
              <a:rPr lang="en-US" smtClean="0">
                <a:solidFill>
                  <a:schemeClr val="bg1"/>
                </a:solidFill>
              </a:rPr>
              <a:pPr/>
              <a:t>13</a:t>
            </a:fld>
            <a:endParaRPr lang="en-US" dirty="0">
              <a:solidFill>
                <a:schemeClr val="bg1"/>
              </a:solidFill>
            </a:endParaRPr>
          </a:p>
        </p:txBody>
      </p:sp>
      <p:pic>
        <p:nvPicPr>
          <p:cNvPr id="7" name="Content Placeholder 14" descr="Collage of images depicting everyday accessibility. From left to right, image of elevator buttons with Braille.  Image of a  crosswalk sign with a beveled arrow button. Image of a walking cane for the blind at a yellow sidewalk ramp with raised circles. Image of a &quot;Push to Open&quot; button at a door.">
            <a:extLst>
              <a:ext uri="{FF2B5EF4-FFF2-40B4-BE49-F238E27FC236}">
                <a16:creationId xmlns:a16="http://schemas.microsoft.com/office/drawing/2014/main" id="{9C1AC9EE-A45B-3F6D-9666-D3FBDD7ADD9E}"/>
              </a:ext>
            </a:extLst>
          </p:cNvPr>
          <p:cNvPicPr>
            <a:picLocks noGrp="1" noChangeAspect="1"/>
          </p:cNvPicPr>
          <p:nvPr>
            <p:ph sz="quarter" idx="14"/>
          </p:nvPr>
        </p:nvPicPr>
        <p:blipFill rotWithShape="1">
          <a:blip r:embed="rId3"/>
          <a:srcRect l="2053" r="1932"/>
          <a:stretch/>
        </p:blipFill>
        <p:spPr>
          <a:xfrm>
            <a:off x="38869" y="1489174"/>
            <a:ext cx="12153131" cy="4641096"/>
          </a:xfrm>
          <a:prstGeom prst="rect">
            <a:avLst/>
          </a:prstGeom>
        </p:spPr>
      </p:pic>
    </p:spTree>
    <p:extLst>
      <p:ext uri="{BB962C8B-B14F-4D97-AF65-F5344CB8AC3E}">
        <p14:creationId xmlns:p14="http://schemas.microsoft.com/office/powerpoint/2010/main" val="27359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0AEBA1A-8C1B-F9B6-378F-16560E7B10A6}"/>
              </a:ext>
            </a:extLst>
          </p:cNvPr>
          <p:cNvSpPr>
            <a:spLocks noGrp="1"/>
          </p:cNvSpPr>
          <p:nvPr>
            <p:ph type="title"/>
          </p:nvPr>
        </p:nvSpPr>
        <p:spPr/>
        <p:txBody>
          <a:bodyPr/>
          <a:lstStyle/>
          <a:p>
            <a:r>
              <a:rPr lang="en-US" dirty="0"/>
              <a:t>Digital Accessibility</a:t>
            </a:r>
          </a:p>
        </p:txBody>
      </p:sp>
      <p:sp>
        <p:nvSpPr>
          <p:cNvPr id="5" name="Text Placeholder 4">
            <a:extLst>
              <a:ext uri="{FF2B5EF4-FFF2-40B4-BE49-F238E27FC236}">
                <a16:creationId xmlns:a16="http://schemas.microsoft.com/office/drawing/2014/main" id="{9324D277-9772-94F3-6592-10DDBD2041AD}"/>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255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366B59-EE50-29E6-D013-9541A669309C}"/>
              </a:ext>
            </a:extLst>
          </p:cNvPr>
          <p:cNvSpPr>
            <a:spLocks noGrp="1"/>
          </p:cNvSpPr>
          <p:nvPr>
            <p:ph type="title"/>
          </p:nvPr>
        </p:nvSpPr>
        <p:spPr/>
        <p:txBody>
          <a:bodyPr/>
          <a:lstStyle/>
          <a:p>
            <a:r>
              <a:rPr lang="en-US" dirty="0"/>
              <a:t>Accessibility in Digital Products</a:t>
            </a:r>
          </a:p>
        </p:txBody>
      </p:sp>
      <p:sp>
        <p:nvSpPr>
          <p:cNvPr id="4" name="Slide Number Placeholder 3">
            <a:extLst>
              <a:ext uri="{FF2B5EF4-FFF2-40B4-BE49-F238E27FC236}">
                <a16:creationId xmlns:a16="http://schemas.microsoft.com/office/drawing/2014/main" id="{298982ED-6F05-0240-BD1F-03ECB9BBC37A}"/>
              </a:ext>
            </a:extLst>
          </p:cNvPr>
          <p:cNvSpPr>
            <a:spLocks noGrp="1"/>
          </p:cNvSpPr>
          <p:nvPr>
            <p:ph type="sldNum" sz="quarter" idx="12"/>
          </p:nvPr>
        </p:nvSpPr>
        <p:spPr/>
        <p:txBody>
          <a:bodyPr/>
          <a:lstStyle/>
          <a:p>
            <a:fld id="{E3813BF9-5145-4417-B95D-FA8627973885}" type="slidenum">
              <a:rPr lang="en-US" smtClean="0"/>
              <a:pPr/>
              <a:t>15</a:t>
            </a:fld>
            <a:endParaRPr lang="en-US" dirty="0"/>
          </a:p>
        </p:txBody>
      </p:sp>
      <p:pic>
        <p:nvPicPr>
          <p:cNvPr id="7" name="Content Placeholder 14" descr="Icon collage depicting the the four major disability categories: hearing impairments, motor impairments, visual impairments, and cognitive impairments.">
            <a:extLst>
              <a:ext uri="{FF2B5EF4-FFF2-40B4-BE49-F238E27FC236}">
                <a16:creationId xmlns:a16="http://schemas.microsoft.com/office/drawing/2014/main" id="{E208B252-92DB-6909-BC13-DDD163A1B639}"/>
              </a:ext>
            </a:extLst>
          </p:cNvPr>
          <p:cNvPicPr>
            <a:picLocks noGrp="1" noChangeAspect="1"/>
          </p:cNvPicPr>
          <p:nvPr>
            <p:ph sz="quarter" idx="14"/>
          </p:nvPr>
        </p:nvPicPr>
        <p:blipFill>
          <a:blip r:embed="rId3" cstate="screen">
            <a:extLst>
              <a:ext uri="{28A0092B-C50C-407E-A947-70E740481C1C}">
                <a14:useLocalDpi xmlns:a14="http://schemas.microsoft.com/office/drawing/2010/main"/>
              </a:ext>
            </a:extLst>
          </a:blip>
          <a:stretch/>
        </p:blipFill>
        <p:spPr>
          <a:xfrm>
            <a:off x="978565" y="1939925"/>
            <a:ext cx="10234870" cy="3754438"/>
          </a:xfrm>
          <a:prstGeom prst="rect">
            <a:avLst/>
          </a:prstGeom>
        </p:spPr>
      </p:pic>
    </p:spTree>
    <p:extLst>
      <p:ext uri="{BB962C8B-B14F-4D97-AF65-F5344CB8AC3E}">
        <p14:creationId xmlns:p14="http://schemas.microsoft.com/office/powerpoint/2010/main" val="108934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877A33-007D-1988-BDF4-8D314C32C07D}"/>
              </a:ext>
            </a:extLst>
          </p:cNvPr>
          <p:cNvSpPr>
            <a:spLocks noGrp="1"/>
          </p:cNvSpPr>
          <p:nvPr>
            <p:ph type="title"/>
          </p:nvPr>
        </p:nvSpPr>
        <p:spPr/>
        <p:txBody>
          <a:bodyPr/>
          <a:lstStyle/>
          <a:p>
            <a:r>
              <a:rPr lang="en-US" dirty="0"/>
              <a:t>Color Blindness. Deuteranopia</a:t>
            </a:r>
          </a:p>
        </p:txBody>
      </p:sp>
      <p:sp>
        <p:nvSpPr>
          <p:cNvPr id="4" name="Slide Number Placeholder 3">
            <a:extLst>
              <a:ext uri="{FF2B5EF4-FFF2-40B4-BE49-F238E27FC236}">
                <a16:creationId xmlns:a16="http://schemas.microsoft.com/office/drawing/2014/main" id="{298982ED-6F05-0240-BD1F-03ECB9BBC37A}"/>
              </a:ext>
            </a:extLst>
          </p:cNvPr>
          <p:cNvSpPr>
            <a:spLocks noGrp="1"/>
          </p:cNvSpPr>
          <p:nvPr>
            <p:ph type="sldNum" sz="quarter" idx="12"/>
          </p:nvPr>
        </p:nvSpPr>
        <p:spPr/>
        <p:txBody>
          <a:bodyPr/>
          <a:lstStyle/>
          <a:p>
            <a:fld id="{E3813BF9-5145-4417-B95D-FA8627973885}" type="slidenum">
              <a:rPr lang="en-US" smtClean="0"/>
              <a:pPr/>
              <a:t>16</a:t>
            </a:fld>
            <a:endParaRPr lang="en-US" dirty="0"/>
          </a:p>
        </p:txBody>
      </p:sp>
      <p:pic>
        <p:nvPicPr>
          <p:cNvPr id="7" name="Content Placeholder 14" descr="Deuteranopia simulation of Icon collage depicting the the four major disability categories: hearing impairments, motor impairments, visual impairments, and cognitive impairments.">
            <a:extLst>
              <a:ext uri="{FF2B5EF4-FFF2-40B4-BE49-F238E27FC236}">
                <a16:creationId xmlns:a16="http://schemas.microsoft.com/office/drawing/2014/main" id="{DBD59FC7-D1D6-8F97-79E6-E8717DB1321B}"/>
              </a:ext>
            </a:extLst>
          </p:cNvPr>
          <p:cNvPicPr>
            <a:picLocks noGrp="1" noChangeAspect="1"/>
          </p:cNvPicPr>
          <p:nvPr>
            <p:ph sz="quarter" idx="14"/>
          </p:nvPr>
        </p:nvPicPr>
        <p:blipFill>
          <a:blip r:embed="rId3"/>
          <a:srcRect/>
          <a:stretch/>
        </p:blipFill>
        <p:spPr>
          <a:xfrm>
            <a:off x="1180650" y="1939925"/>
            <a:ext cx="9830699" cy="3754438"/>
          </a:xfrm>
          <a:prstGeom prst="rect">
            <a:avLst/>
          </a:prstGeom>
        </p:spPr>
      </p:pic>
    </p:spTree>
    <p:extLst>
      <p:ext uri="{BB962C8B-B14F-4D97-AF65-F5344CB8AC3E}">
        <p14:creationId xmlns:p14="http://schemas.microsoft.com/office/powerpoint/2010/main" val="45709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2F230C-3291-7E7B-6F8B-B507ED5EB75D}"/>
              </a:ext>
            </a:extLst>
          </p:cNvPr>
          <p:cNvSpPr>
            <a:spLocks noGrp="1"/>
          </p:cNvSpPr>
          <p:nvPr>
            <p:ph type="title"/>
          </p:nvPr>
        </p:nvSpPr>
        <p:spPr/>
        <p:txBody>
          <a:bodyPr/>
          <a:lstStyle/>
          <a:p>
            <a:r>
              <a:rPr lang="en-US" dirty="0"/>
              <a:t>Macular Degeneration</a:t>
            </a:r>
          </a:p>
        </p:txBody>
      </p:sp>
      <p:sp>
        <p:nvSpPr>
          <p:cNvPr id="4" name="Slide Number Placeholder 3">
            <a:extLst>
              <a:ext uri="{FF2B5EF4-FFF2-40B4-BE49-F238E27FC236}">
                <a16:creationId xmlns:a16="http://schemas.microsoft.com/office/drawing/2014/main" id="{298982ED-6F05-0240-BD1F-03ECB9BBC37A}"/>
              </a:ext>
            </a:extLst>
          </p:cNvPr>
          <p:cNvSpPr>
            <a:spLocks noGrp="1"/>
          </p:cNvSpPr>
          <p:nvPr>
            <p:ph type="sldNum" sz="quarter" idx="12"/>
          </p:nvPr>
        </p:nvSpPr>
        <p:spPr/>
        <p:txBody>
          <a:bodyPr/>
          <a:lstStyle/>
          <a:p>
            <a:fld id="{E3813BF9-5145-4417-B95D-FA8627973885}" type="slidenum">
              <a:rPr lang="en-US" smtClean="0"/>
              <a:pPr/>
              <a:t>17</a:t>
            </a:fld>
            <a:endParaRPr lang="en-US" dirty="0"/>
          </a:p>
        </p:txBody>
      </p:sp>
      <p:pic>
        <p:nvPicPr>
          <p:cNvPr id="7" name="Content Placeholder 14" descr="Macular degeneration simulation of Icon collage depicting the the four major disability categories: hearing impairments, motor impairments, visual impairments, and cognitive impairments.">
            <a:extLst>
              <a:ext uri="{FF2B5EF4-FFF2-40B4-BE49-F238E27FC236}">
                <a16:creationId xmlns:a16="http://schemas.microsoft.com/office/drawing/2014/main" id="{508F7789-993F-38D7-204D-52E9B68C1CF9}"/>
              </a:ext>
            </a:extLst>
          </p:cNvPr>
          <p:cNvPicPr>
            <a:picLocks noGrp="1" noChangeAspect="1"/>
          </p:cNvPicPr>
          <p:nvPr>
            <p:ph sz="quarter" idx="14"/>
          </p:nvPr>
        </p:nvPicPr>
        <p:blipFill>
          <a:blip r:embed="rId3"/>
          <a:srcRect/>
          <a:stretch/>
        </p:blipFill>
        <p:spPr>
          <a:xfrm>
            <a:off x="1180650" y="1939925"/>
            <a:ext cx="9830699" cy="3754438"/>
          </a:xfrm>
          <a:prstGeom prst="rect">
            <a:avLst/>
          </a:prstGeom>
        </p:spPr>
      </p:pic>
    </p:spTree>
    <p:extLst>
      <p:ext uri="{BB962C8B-B14F-4D97-AF65-F5344CB8AC3E}">
        <p14:creationId xmlns:p14="http://schemas.microsoft.com/office/powerpoint/2010/main" val="105997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5D2F2-B4BD-7F38-0C75-B378CCCBED34}"/>
              </a:ext>
            </a:extLst>
          </p:cNvPr>
          <p:cNvSpPr>
            <a:spLocks noGrp="1"/>
          </p:cNvSpPr>
          <p:nvPr>
            <p:ph type="title"/>
          </p:nvPr>
        </p:nvSpPr>
        <p:spPr/>
        <p:txBody>
          <a:bodyPr/>
          <a:lstStyle/>
          <a:p>
            <a:r>
              <a:rPr lang="en-US" dirty="0"/>
              <a:t>Glaucoma</a:t>
            </a:r>
          </a:p>
        </p:txBody>
      </p:sp>
      <p:sp>
        <p:nvSpPr>
          <p:cNvPr id="3" name="Footer Placeholder 2">
            <a:extLst>
              <a:ext uri="{FF2B5EF4-FFF2-40B4-BE49-F238E27FC236}">
                <a16:creationId xmlns:a16="http://schemas.microsoft.com/office/drawing/2014/main" id="{C8BB1506-8169-1A4D-AEB8-9D88D9EFD8E3}"/>
              </a:ext>
            </a:extLst>
          </p:cNvPr>
          <p:cNvSpPr>
            <a:spLocks noGrp="1"/>
          </p:cNvSpPr>
          <p:nvPr>
            <p:ph type="ftr" sz="quarter" idx="11"/>
          </p:nvPr>
        </p:nvSpPr>
        <p:spPr/>
        <p:txBody>
          <a:bodyPr/>
          <a:lstStyle/>
          <a:p>
            <a:r>
              <a:rPr lang="en-US" dirty="0"/>
              <a:t>Proprietary and Confidential</a:t>
            </a:r>
          </a:p>
        </p:txBody>
      </p:sp>
      <p:sp>
        <p:nvSpPr>
          <p:cNvPr id="4" name="Slide Number Placeholder 3">
            <a:extLst>
              <a:ext uri="{FF2B5EF4-FFF2-40B4-BE49-F238E27FC236}">
                <a16:creationId xmlns:a16="http://schemas.microsoft.com/office/drawing/2014/main" id="{298982ED-6F05-0240-BD1F-03ECB9BBC37A}"/>
              </a:ext>
            </a:extLst>
          </p:cNvPr>
          <p:cNvSpPr>
            <a:spLocks noGrp="1"/>
          </p:cNvSpPr>
          <p:nvPr>
            <p:ph type="sldNum" sz="quarter" idx="12"/>
          </p:nvPr>
        </p:nvSpPr>
        <p:spPr/>
        <p:txBody>
          <a:bodyPr/>
          <a:lstStyle/>
          <a:p>
            <a:fld id="{E3813BF9-5145-4417-B95D-FA8627973885}" type="slidenum">
              <a:rPr lang="en-US" smtClean="0"/>
              <a:pPr/>
              <a:t>18</a:t>
            </a:fld>
            <a:endParaRPr lang="en-US" dirty="0"/>
          </a:p>
        </p:txBody>
      </p:sp>
      <p:pic>
        <p:nvPicPr>
          <p:cNvPr id="7" name="Content Placeholder 14" descr="Glaucoma simulation of Icon collage depicting the the four major disability categories: hearing impairments, motor impairments, visual impairments, and cognitive impairments.">
            <a:extLst>
              <a:ext uri="{FF2B5EF4-FFF2-40B4-BE49-F238E27FC236}">
                <a16:creationId xmlns:a16="http://schemas.microsoft.com/office/drawing/2014/main" id="{C8F96771-8EF9-119C-55E3-BEF4356D9F75}"/>
              </a:ext>
            </a:extLst>
          </p:cNvPr>
          <p:cNvPicPr>
            <a:picLocks noGrp="1" noChangeAspect="1"/>
          </p:cNvPicPr>
          <p:nvPr>
            <p:ph sz="quarter" idx="14"/>
          </p:nvPr>
        </p:nvPicPr>
        <p:blipFill>
          <a:blip r:embed="rId3"/>
          <a:srcRect/>
          <a:stretch/>
        </p:blipFill>
        <p:spPr>
          <a:xfrm>
            <a:off x="1183014" y="1939925"/>
            <a:ext cx="9825971" cy="3754438"/>
          </a:xfrm>
          <a:prstGeom prst="rect">
            <a:avLst/>
          </a:prstGeom>
        </p:spPr>
      </p:pic>
    </p:spTree>
    <p:extLst>
      <p:ext uri="{BB962C8B-B14F-4D97-AF65-F5344CB8AC3E}">
        <p14:creationId xmlns:p14="http://schemas.microsoft.com/office/powerpoint/2010/main" val="24228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7AD3079-12C1-D62B-B179-56B35466D30D}"/>
              </a:ext>
            </a:extLst>
          </p:cNvPr>
          <p:cNvSpPr>
            <a:spLocks noGrp="1"/>
          </p:cNvSpPr>
          <p:nvPr>
            <p:ph type="title"/>
          </p:nvPr>
        </p:nvSpPr>
        <p:spPr/>
        <p:txBody>
          <a:bodyPr/>
          <a:lstStyle/>
          <a:p>
            <a:r>
              <a:rPr lang="en-US" dirty="0"/>
              <a:t>Alt Text Matters</a:t>
            </a:r>
          </a:p>
        </p:txBody>
      </p:sp>
      <p:sp>
        <p:nvSpPr>
          <p:cNvPr id="13" name="Content Placeholder 12">
            <a:extLst>
              <a:ext uri="{FF2B5EF4-FFF2-40B4-BE49-F238E27FC236}">
                <a16:creationId xmlns:a16="http://schemas.microsoft.com/office/drawing/2014/main" id="{C8D71D47-45FC-DA6D-341A-FCBB1B1AAE1D}"/>
              </a:ext>
            </a:extLst>
          </p:cNvPr>
          <p:cNvSpPr>
            <a:spLocks noGrp="1"/>
          </p:cNvSpPr>
          <p:nvPr>
            <p:ph sz="quarter" idx="14"/>
          </p:nvPr>
        </p:nvSpPr>
        <p:spPr>
          <a:xfrm>
            <a:off x="609601" y="1792023"/>
            <a:ext cx="4436532" cy="3902340"/>
          </a:xfrm>
        </p:spPr>
        <p:txBody>
          <a:bodyPr>
            <a:normAutofit/>
          </a:bodyPr>
          <a:lstStyle/>
          <a:p>
            <a:r>
              <a:rPr lang="en-US" dirty="0"/>
              <a:t>The intent of the image is clear for people who can see it. </a:t>
            </a:r>
          </a:p>
          <a:p>
            <a:r>
              <a:rPr lang="en-US" dirty="0"/>
              <a:t>Alt text describing the image as “an image of a glass” makes harder for someone using a screen reader to understand the intent. </a:t>
            </a:r>
          </a:p>
        </p:txBody>
      </p:sp>
      <p:sp>
        <p:nvSpPr>
          <p:cNvPr id="14" name="Content Placeholder 13">
            <a:extLst>
              <a:ext uri="{FF2B5EF4-FFF2-40B4-BE49-F238E27FC236}">
                <a16:creationId xmlns:a16="http://schemas.microsoft.com/office/drawing/2014/main" id="{9BCD8834-63D7-D6A8-5AED-14DBA7CAB011}"/>
              </a:ext>
            </a:extLst>
          </p:cNvPr>
          <p:cNvSpPr>
            <a:spLocks noGrp="1"/>
          </p:cNvSpPr>
          <p:nvPr>
            <p:ph sz="quarter" idx="16"/>
          </p:nvPr>
        </p:nvSpPr>
        <p:spPr>
          <a:xfrm>
            <a:off x="5584184" y="1792023"/>
            <a:ext cx="5211651" cy="483130"/>
          </a:xfrm>
        </p:spPr>
        <p:txBody>
          <a:bodyPr/>
          <a:lstStyle/>
          <a:p>
            <a:r>
              <a:rPr lang="en-US" dirty="0"/>
              <a:t>Perspective is Everything</a:t>
            </a:r>
          </a:p>
        </p:txBody>
      </p:sp>
      <p:pic>
        <p:nvPicPr>
          <p:cNvPr id="12" name="Content Placeholder 15" descr="A glass exactly half full of milk.">
            <a:extLst>
              <a:ext uri="{FF2B5EF4-FFF2-40B4-BE49-F238E27FC236}">
                <a16:creationId xmlns:a16="http://schemas.microsoft.com/office/drawing/2014/main" id="{A90BFD3C-B6D4-9710-5367-C43B5E972B68}"/>
              </a:ext>
            </a:extLst>
          </p:cNvPr>
          <p:cNvPicPr>
            <a:picLocks noGrp="1" noChangeAspect="1"/>
          </p:cNvPicPr>
          <p:nvPr>
            <p:ph sz="quarter" idx="15"/>
          </p:nvPr>
        </p:nvPicPr>
        <p:blipFill rotWithShape="1">
          <a:blip r:embed="rId3" cstate="screen">
            <a:extLst>
              <a:ext uri="{28A0092B-C50C-407E-A947-70E740481C1C}">
                <a14:useLocalDpi xmlns:a14="http://schemas.microsoft.com/office/drawing/2010/main"/>
              </a:ext>
            </a:extLst>
          </a:blip>
          <a:srcRect t="1078"/>
          <a:stretch/>
        </p:blipFill>
        <p:spPr>
          <a:xfrm>
            <a:off x="5584184" y="2427418"/>
            <a:ext cx="5859310" cy="3266945"/>
          </a:xfrm>
          <a:prstGeom prst="rect">
            <a:avLst/>
          </a:prstGeom>
        </p:spPr>
      </p:pic>
      <p:sp>
        <p:nvSpPr>
          <p:cNvPr id="4" name="Slide Number Placeholder 3">
            <a:extLst>
              <a:ext uri="{FF2B5EF4-FFF2-40B4-BE49-F238E27FC236}">
                <a16:creationId xmlns:a16="http://schemas.microsoft.com/office/drawing/2014/main" id="{298982ED-6F05-0240-BD1F-03ECB9BBC37A}"/>
              </a:ext>
            </a:extLst>
          </p:cNvPr>
          <p:cNvSpPr>
            <a:spLocks noGrp="1"/>
          </p:cNvSpPr>
          <p:nvPr>
            <p:ph type="sldNum" sz="quarter" idx="12"/>
          </p:nvPr>
        </p:nvSpPr>
        <p:spPr/>
        <p:txBody>
          <a:bodyPr/>
          <a:lstStyle/>
          <a:p>
            <a:fld id="{E3813BF9-5145-4417-B95D-FA8627973885}" type="slidenum">
              <a:rPr lang="en-US" smtClean="0"/>
              <a:pPr/>
              <a:t>19</a:t>
            </a:fld>
            <a:endParaRPr lang="en-US" dirty="0"/>
          </a:p>
        </p:txBody>
      </p:sp>
    </p:spTree>
    <p:extLst>
      <p:ext uri="{BB962C8B-B14F-4D97-AF65-F5344CB8AC3E}">
        <p14:creationId xmlns:p14="http://schemas.microsoft.com/office/powerpoint/2010/main" val="412954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20BC3466-2B50-B341-8559-B5642BDE2D33}"/>
              </a:ext>
              <a:ext uri="{C183D7F6-B498-43B3-948B-1728B52AA6E4}">
                <adec:decorative xmlns:adec="http://schemas.microsoft.com/office/drawing/2017/decorative" val="1"/>
              </a:ext>
            </a:extLst>
          </p:cNvPr>
          <p:cNvPicPr>
            <a:picLocks noGrp="1" noChangeAspect="1"/>
          </p:cNvPicPr>
          <p:nvPr>
            <p:ph type="pic" sz="quarter" idx="24"/>
          </p:nvPr>
        </p:nvPicPr>
        <p:blipFill rotWithShape="1">
          <a:blip r:embed="rId3" cstate="screen">
            <a:extLst>
              <a:ext uri="{28A0092B-C50C-407E-A947-70E740481C1C}">
                <a14:useLocalDpi xmlns:a14="http://schemas.microsoft.com/office/drawing/2010/main"/>
              </a:ext>
            </a:extLst>
          </a:blip>
          <a:srcRect/>
          <a:stretch/>
        </p:blipFill>
        <p:spPr/>
      </p:pic>
      <p:sp>
        <p:nvSpPr>
          <p:cNvPr id="32" name="Rectangle 31">
            <a:extLst>
              <a:ext uri="{C183D7F6-B498-43B3-948B-1728B52AA6E4}">
                <adec:decorative xmlns:adec="http://schemas.microsoft.com/office/drawing/2017/decorative" val="1"/>
              </a:ext>
            </a:extLst>
          </p:cNvPr>
          <p:cNvSpPr/>
          <p:nvPr/>
        </p:nvSpPr>
        <p:spPr>
          <a:xfrm>
            <a:off x="0" y="0"/>
            <a:ext cx="5023692" cy="6721475"/>
          </a:xfrm>
          <a:prstGeom prst="rect">
            <a:avLst/>
          </a:prstGeom>
          <a:solidFill>
            <a:schemeClr val="accent3">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Title 18">
            <a:extLst>
              <a:ext uri="{FF2B5EF4-FFF2-40B4-BE49-F238E27FC236}">
                <a16:creationId xmlns:a16="http://schemas.microsoft.com/office/drawing/2014/main" id="{EA002BE5-8021-5241-9891-D7DDEEED40F3}"/>
              </a:ext>
            </a:extLst>
          </p:cNvPr>
          <p:cNvSpPr>
            <a:spLocks noGrp="1"/>
          </p:cNvSpPr>
          <p:nvPr>
            <p:ph type="title"/>
          </p:nvPr>
        </p:nvSpPr>
        <p:spPr/>
        <p:txBody>
          <a:bodyPr/>
          <a:lstStyle/>
          <a:p>
            <a:r>
              <a:rPr lang="en-US" dirty="0"/>
              <a:t>Agenda</a:t>
            </a:r>
          </a:p>
        </p:txBody>
      </p:sp>
      <p:sp>
        <p:nvSpPr>
          <p:cNvPr id="4" name="Text Placeholder 3">
            <a:extLst>
              <a:ext uri="{FF2B5EF4-FFF2-40B4-BE49-F238E27FC236}">
                <a16:creationId xmlns:a16="http://schemas.microsoft.com/office/drawing/2014/main" id="{B648420C-B4A3-3245-9490-5498B336C64A}"/>
              </a:ext>
            </a:extLst>
          </p:cNvPr>
          <p:cNvSpPr>
            <a:spLocks noGrp="1"/>
          </p:cNvSpPr>
          <p:nvPr>
            <p:ph type="body" sz="quarter" idx="28"/>
          </p:nvPr>
        </p:nvSpPr>
        <p:spPr/>
        <p:txBody>
          <a:bodyPr>
            <a:normAutofit/>
          </a:bodyPr>
          <a:lstStyle/>
          <a:p>
            <a:r>
              <a:rPr lang="en-US" dirty="0"/>
              <a:t>What is inclusive Design</a:t>
            </a:r>
          </a:p>
          <a:p>
            <a:r>
              <a:rPr lang="en-US" dirty="0"/>
              <a:t>The Data</a:t>
            </a:r>
          </a:p>
          <a:p>
            <a:r>
              <a:rPr lang="en-US" dirty="0"/>
              <a:t>Accessibility in Everyday Life</a:t>
            </a:r>
          </a:p>
          <a:p>
            <a:r>
              <a:rPr lang="en-US" dirty="0"/>
              <a:t>Digital Accessibility</a:t>
            </a:r>
          </a:p>
          <a:p>
            <a:r>
              <a:rPr lang="en-US" dirty="0"/>
              <a:t>People with Disabilities</a:t>
            </a:r>
          </a:p>
        </p:txBody>
      </p:sp>
      <p:sp>
        <p:nvSpPr>
          <p:cNvPr id="8" name="Slide Number Placeholder 7">
            <a:extLst>
              <a:ext uri="{FF2B5EF4-FFF2-40B4-BE49-F238E27FC236}">
                <a16:creationId xmlns:a16="http://schemas.microsoft.com/office/drawing/2014/main" id="{DA833841-6F37-1546-8820-217A378E37FE}"/>
              </a:ext>
            </a:extLst>
          </p:cNvPr>
          <p:cNvSpPr>
            <a:spLocks noGrp="1"/>
          </p:cNvSpPr>
          <p:nvPr>
            <p:ph type="sldNum" sz="quarter" idx="27"/>
          </p:nvPr>
        </p:nvSpPr>
        <p:spPr/>
        <p:txBody>
          <a:bodyPr/>
          <a:lstStyle/>
          <a:p>
            <a:fld id="{E3813BF9-5145-4417-B95D-FA8627973885}" type="slidenum">
              <a:rPr lang="en-US" smtClean="0"/>
              <a:pPr/>
              <a:t>2</a:t>
            </a:fld>
            <a:endParaRPr lang="en-US" dirty="0"/>
          </a:p>
        </p:txBody>
      </p:sp>
    </p:spTree>
    <p:extLst>
      <p:ext uri="{BB962C8B-B14F-4D97-AF65-F5344CB8AC3E}">
        <p14:creationId xmlns:p14="http://schemas.microsoft.com/office/powerpoint/2010/main" val="249136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B396DE-07E8-DA94-8AE8-A3BF58CCD39E}"/>
              </a:ext>
            </a:extLst>
          </p:cNvPr>
          <p:cNvSpPr>
            <a:spLocks noGrp="1"/>
          </p:cNvSpPr>
          <p:nvPr>
            <p:ph type="title"/>
          </p:nvPr>
        </p:nvSpPr>
        <p:spPr/>
        <p:txBody>
          <a:bodyPr>
            <a:noAutofit/>
          </a:bodyPr>
          <a:lstStyle/>
          <a:p>
            <a:r>
              <a:rPr lang="en-US" sz="9600" dirty="0"/>
              <a:t>and</a:t>
            </a:r>
            <a:r>
              <a:rPr lang="en-US" sz="9600" dirty="0">
                <a:solidFill>
                  <a:schemeClr val="accent1"/>
                </a:solidFill>
              </a:rPr>
              <a:t>/</a:t>
            </a:r>
            <a:r>
              <a:rPr lang="en-US" sz="9600" dirty="0"/>
              <a:t>or</a:t>
            </a:r>
          </a:p>
        </p:txBody>
      </p:sp>
      <p:sp>
        <p:nvSpPr>
          <p:cNvPr id="6" name="Text Placeholder 5">
            <a:extLst>
              <a:ext uri="{FF2B5EF4-FFF2-40B4-BE49-F238E27FC236}">
                <a16:creationId xmlns:a16="http://schemas.microsoft.com/office/drawing/2014/main" id="{E23D9441-D28B-511A-8046-D74A90897181}"/>
              </a:ext>
            </a:extLst>
          </p:cNvPr>
          <p:cNvSpPr>
            <a:spLocks noGrp="1"/>
          </p:cNvSpPr>
          <p:nvPr>
            <p:ph type="body" sz="quarter" idx="13"/>
          </p:nvPr>
        </p:nvSpPr>
        <p:spPr/>
        <p:txBody>
          <a:bodyPr/>
          <a:lstStyle/>
          <a:p>
            <a:r>
              <a:rPr lang="en-US" dirty="0"/>
              <a:t>Assistive technology would likely read this as “and slash or” Is that the best experience for the user? Is our message being conveyed as intended? We should use “and” or “or” as appropriate.</a:t>
            </a:r>
          </a:p>
        </p:txBody>
      </p:sp>
    </p:spTree>
    <p:extLst>
      <p:ext uri="{BB962C8B-B14F-4D97-AF65-F5344CB8AC3E}">
        <p14:creationId xmlns:p14="http://schemas.microsoft.com/office/powerpoint/2010/main" val="312953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66E5BC-6448-C697-BE1B-1F8EDE6D4642}"/>
              </a:ext>
            </a:extLst>
          </p:cNvPr>
          <p:cNvSpPr>
            <a:spLocks noGrp="1"/>
          </p:cNvSpPr>
          <p:nvPr>
            <p:ph type="title"/>
          </p:nvPr>
        </p:nvSpPr>
        <p:spPr/>
        <p:txBody>
          <a:bodyPr/>
          <a:lstStyle/>
          <a:p>
            <a:r>
              <a:rPr lang="en-US" dirty="0"/>
              <a:t>How we Define “Disability”</a:t>
            </a:r>
          </a:p>
        </p:txBody>
      </p:sp>
      <p:sp>
        <p:nvSpPr>
          <p:cNvPr id="4" name="Slide Number Placeholder 3">
            <a:extLst>
              <a:ext uri="{FF2B5EF4-FFF2-40B4-BE49-F238E27FC236}">
                <a16:creationId xmlns:a16="http://schemas.microsoft.com/office/drawing/2014/main" id="{49CCAA5C-29B2-5646-84A3-4E81C3223582}"/>
              </a:ext>
            </a:extLst>
          </p:cNvPr>
          <p:cNvSpPr>
            <a:spLocks noGrp="1"/>
          </p:cNvSpPr>
          <p:nvPr>
            <p:ph type="sldNum" sz="quarter" idx="12"/>
          </p:nvPr>
        </p:nvSpPr>
        <p:spPr/>
        <p:txBody>
          <a:bodyPr/>
          <a:lstStyle/>
          <a:p>
            <a:fld id="{E3813BF9-5145-4417-B95D-FA8627973885}" type="slidenum">
              <a:rPr lang="en-US" smtClean="0"/>
              <a:t>21</a:t>
            </a:fld>
            <a:endParaRPr lang="en-US" dirty="0"/>
          </a:p>
        </p:txBody>
      </p:sp>
      <p:sp>
        <p:nvSpPr>
          <p:cNvPr id="3" name="Text Placeholder 2">
            <a:extLst>
              <a:ext uri="{FF2B5EF4-FFF2-40B4-BE49-F238E27FC236}">
                <a16:creationId xmlns:a16="http://schemas.microsoft.com/office/drawing/2014/main" id="{FF38FD22-85A4-DF42-B899-53F51E0633A3}"/>
              </a:ext>
            </a:extLst>
          </p:cNvPr>
          <p:cNvSpPr>
            <a:spLocks noGrp="1"/>
          </p:cNvSpPr>
          <p:nvPr>
            <p:ph sz="quarter" idx="14"/>
          </p:nvPr>
        </p:nvSpPr>
        <p:spPr/>
        <p:txBody>
          <a:bodyPr>
            <a:normAutofit/>
          </a:bodyPr>
          <a:lstStyle/>
          <a:p>
            <a:pPr marL="0" indent="0" algn="l">
              <a:buNone/>
            </a:pPr>
            <a:r>
              <a:rPr lang="en-US" sz="3900" b="1" i="0" u="none" strike="noStrike" dirty="0">
                <a:solidFill>
                  <a:schemeClr val="accent3"/>
                </a:solidFill>
                <a:effectLst/>
              </a:rPr>
              <a:t>Disability: </a:t>
            </a:r>
            <a:r>
              <a:rPr lang="en-US" sz="3900" b="0" i="0" u="none" strike="noStrike" dirty="0">
                <a:solidFill>
                  <a:srgbClr val="212529"/>
                </a:solidFill>
                <a:effectLst/>
              </a:rPr>
              <a:t>A physical, mental, cognitive, or developmental condition that impairs, interferes with, or limits a person's ability to engage in certain tasks or actions or participate in typical daily activities and interactions.</a:t>
            </a:r>
            <a:endParaRPr lang="en-US" sz="3900" dirty="0"/>
          </a:p>
        </p:txBody>
      </p:sp>
    </p:spTree>
    <p:extLst>
      <p:ext uri="{BB962C8B-B14F-4D97-AF65-F5344CB8AC3E}">
        <p14:creationId xmlns:p14="http://schemas.microsoft.com/office/powerpoint/2010/main" val="272480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66E5BC-6448-C697-BE1B-1F8EDE6D4642}"/>
              </a:ext>
            </a:extLst>
          </p:cNvPr>
          <p:cNvSpPr>
            <a:spLocks noGrp="1"/>
          </p:cNvSpPr>
          <p:nvPr>
            <p:ph type="title"/>
          </p:nvPr>
        </p:nvSpPr>
        <p:spPr/>
        <p:txBody>
          <a:bodyPr/>
          <a:lstStyle/>
          <a:p>
            <a:r>
              <a:rPr lang="en-US" dirty="0"/>
              <a:t>How we NEED to define “Disability”</a:t>
            </a:r>
          </a:p>
        </p:txBody>
      </p:sp>
      <p:sp>
        <p:nvSpPr>
          <p:cNvPr id="4" name="Slide Number Placeholder 3">
            <a:extLst>
              <a:ext uri="{FF2B5EF4-FFF2-40B4-BE49-F238E27FC236}">
                <a16:creationId xmlns:a16="http://schemas.microsoft.com/office/drawing/2014/main" id="{49CCAA5C-29B2-5646-84A3-4E81C3223582}"/>
              </a:ext>
            </a:extLst>
          </p:cNvPr>
          <p:cNvSpPr>
            <a:spLocks noGrp="1"/>
          </p:cNvSpPr>
          <p:nvPr>
            <p:ph type="sldNum" sz="quarter" idx="12"/>
          </p:nvPr>
        </p:nvSpPr>
        <p:spPr/>
        <p:txBody>
          <a:bodyPr/>
          <a:lstStyle/>
          <a:p>
            <a:fld id="{E3813BF9-5145-4417-B95D-FA8627973885}" type="slidenum">
              <a:rPr lang="en-US" smtClean="0"/>
              <a:t>22</a:t>
            </a:fld>
            <a:endParaRPr lang="en-US" dirty="0"/>
          </a:p>
        </p:txBody>
      </p:sp>
      <p:sp>
        <p:nvSpPr>
          <p:cNvPr id="3" name="Text Placeholder 2">
            <a:extLst>
              <a:ext uri="{FF2B5EF4-FFF2-40B4-BE49-F238E27FC236}">
                <a16:creationId xmlns:a16="http://schemas.microsoft.com/office/drawing/2014/main" id="{FF38FD22-85A4-DF42-B899-53F51E0633A3}"/>
              </a:ext>
            </a:extLst>
          </p:cNvPr>
          <p:cNvSpPr>
            <a:spLocks noGrp="1"/>
          </p:cNvSpPr>
          <p:nvPr>
            <p:ph sz="quarter" idx="14"/>
          </p:nvPr>
        </p:nvSpPr>
        <p:spPr/>
        <p:txBody>
          <a:bodyPr>
            <a:normAutofit/>
          </a:bodyPr>
          <a:lstStyle/>
          <a:p>
            <a:pPr marL="0" indent="0">
              <a:buNone/>
            </a:pPr>
            <a:r>
              <a:rPr lang="en-US" sz="3900" b="1" i="0" u="none" strike="noStrike" dirty="0">
                <a:solidFill>
                  <a:schemeClr val="accent3"/>
                </a:solidFill>
                <a:effectLst/>
              </a:rPr>
              <a:t>Disability: </a:t>
            </a:r>
            <a:r>
              <a:rPr lang="en-US" sz="3900" dirty="0">
                <a:solidFill>
                  <a:srgbClr val="212529"/>
                </a:solidFill>
              </a:rPr>
              <a:t>A mismatched interaction between the features of a person's body and the features of the environment in which they live and interact with.</a:t>
            </a:r>
            <a:endParaRPr lang="en-US" sz="3900" dirty="0"/>
          </a:p>
        </p:txBody>
      </p:sp>
    </p:spTree>
    <p:extLst>
      <p:ext uri="{BB962C8B-B14F-4D97-AF65-F5344CB8AC3E}">
        <p14:creationId xmlns:p14="http://schemas.microsoft.com/office/powerpoint/2010/main" val="84397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0AEBA1A-8C1B-F9B6-378F-16560E7B10A6}"/>
              </a:ext>
            </a:extLst>
          </p:cNvPr>
          <p:cNvSpPr>
            <a:spLocks noGrp="1"/>
          </p:cNvSpPr>
          <p:nvPr>
            <p:ph type="title"/>
          </p:nvPr>
        </p:nvSpPr>
        <p:spPr/>
        <p:txBody>
          <a:bodyPr/>
          <a:lstStyle/>
          <a:p>
            <a:r>
              <a:rPr lang="en-US" dirty="0"/>
              <a:t>What is Inclusive Design?</a:t>
            </a:r>
          </a:p>
        </p:txBody>
      </p:sp>
    </p:spTree>
    <p:extLst>
      <p:ext uri="{BB962C8B-B14F-4D97-AF65-F5344CB8AC3E}">
        <p14:creationId xmlns:p14="http://schemas.microsoft.com/office/powerpoint/2010/main" val="81338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24F554-0DA5-A1FE-0732-BA3FAB2B1619}"/>
              </a:ext>
            </a:extLst>
          </p:cNvPr>
          <p:cNvSpPr>
            <a:spLocks noGrp="1"/>
          </p:cNvSpPr>
          <p:nvPr>
            <p:ph type="title"/>
          </p:nvPr>
        </p:nvSpPr>
        <p:spPr>
          <a:xfrm>
            <a:off x="609600" y="1486621"/>
            <a:ext cx="10972800" cy="800100"/>
          </a:xfrm>
        </p:spPr>
        <p:txBody>
          <a:bodyPr>
            <a:normAutofit/>
          </a:bodyPr>
          <a:lstStyle/>
          <a:p>
            <a:r>
              <a:rPr lang="en-US" dirty="0"/>
              <a:t>Inclusive Design vs Accessible Design</a:t>
            </a:r>
          </a:p>
        </p:txBody>
      </p:sp>
      <p:sp>
        <p:nvSpPr>
          <p:cNvPr id="5" name="Text Placeholder 4">
            <a:extLst>
              <a:ext uri="{FF2B5EF4-FFF2-40B4-BE49-F238E27FC236}">
                <a16:creationId xmlns:a16="http://schemas.microsoft.com/office/drawing/2014/main" id="{133AC05C-CBA5-34FC-5047-5AFC562DEC95}"/>
              </a:ext>
            </a:extLst>
          </p:cNvPr>
          <p:cNvSpPr>
            <a:spLocks noGrp="1"/>
          </p:cNvSpPr>
          <p:nvPr>
            <p:ph type="body" sz="quarter" idx="13"/>
          </p:nvPr>
        </p:nvSpPr>
        <p:spPr>
          <a:xfrm>
            <a:off x="1085089" y="2461675"/>
            <a:ext cx="10011312" cy="3053733"/>
          </a:xfrm>
        </p:spPr>
        <p:txBody>
          <a:bodyPr>
            <a:normAutofit/>
          </a:bodyPr>
          <a:lstStyle/>
          <a:p>
            <a:r>
              <a:rPr lang="en-US" dirty="0">
                <a:solidFill>
                  <a:schemeClr val="bg2"/>
                </a:solidFill>
              </a:rPr>
              <a:t>Accessible Design focuses on specific products, making them accessible to persons with disabilities. Accessible design is also regulated. Inclusive design covers a larger spectrum which focuses on making products easier to use for </a:t>
            </a:r>
            <a:r>
              <a:rPr lang="en-US" b="1" i="1" dirty="0">
                <a:solidFill>
                  <a:schemeClr val="bg2"/>
                </a:solidFill>
              </a:rPr>
              <a:t>everyone</a:t>
            </a:r>
            <a:r>
              <a:rPr lang="en-US" dirty="0">
                <a:solidFill>
                  <a:schemeClr val="bg2"/>
                </a:solidFill>
              </a:rPr>
              <a:t>, including those with disabilities. </a:t>
            </a:r>
          </a:p>
        </p:txBody>
      </p:sp>
    </p:spTree>
    <p:extLst>
      <p:ext uri="{BB962C8B-B14F-4D97-AF65-F5344CB8AC3E}">
        <p14:creationId xmlns:p14="http://schemas.microsoft.com/office/powerpoint/2010/main" val="257932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33AC05C-CBA5-34FC-5047-5AFC562DEC95}"/>
              </a:ext>
            </a:extLst>
          </p:cNvPr>
          <p:cNvSpPr>
            <a:spLocks noGrp="1"/>
          </p:cNvSpPr>
          <p:nvPr>
            <p:ph type="body" sz="quarter" idx="13"/>
          </p:nvPr>
        </p:nvSpPr>
        <p:spPr/>
        <p:txBody>
          <a:bodyPr/>
          <a:lstStyle/>
          <a:p>
            <a:r>
              <a:rPr lang="en-US" dirty="0">
                <a:solidFill>
                  <a:schemeClr val="bg2"/>
                </a:solidFill>
              </a:rPr>
              <a:t>Inclusive design is </a:t>
            </a:r>
            <a:r>
              <a:rPr lang="en-US" dirty="0"/>
              <a:t>design that considers the full range of human diversity with respect to ability, language, culture, gender, age, and other forms of human difference.</a:t>
            </a:r>
          </a:p>
        </p:txBody>
      </p:sp>
      <p:sp>
        <p:nvSpPr>
          <p:cNvPr id="3" name="Title 2">
            <a:extLst>
              <a:ext uri="{FF2B5EF4-FFF2-40B4-BE49-F238E27FC236}">
                <a16:creationId xmlns:a16="http://schemas.microsoft.com/office/drawing/2014/main" id="{F0F9F1C2-EAEC-CC62-E576-719E0953A57C}"/>
              </a:ext>
            </a:extLst>
          </p:cNvPr>
          <p:cNvSpPr>
            <a:spLocks noGrp="1"/>
          </p:cNvSpPr>
          <p:nvPr>
            <p:ph type="title"/>
          </p:nvPr>
        </p:nvSpPr>
        <p:spPr>
          <a:xfrm>
            <a:off x="609600" y="1927513"/>
            <a:ext cx="10972800" cy="800100"/>
          </a:xfrm>
        </p:spPr>
        <p:txBody>
          <a:bodyPr/>
          <a:lstStyle/>
          <a:p>
            <a:r>
              <a:rPr lang="en-US" dirty="0"/>
              <a:t>More on Inclusive Design</a:t>
            </a:r>
          </a:p>
        </p:txBody>
      </p:sp>
    </p:spTree>
    <p:extLst>
      <p:ext uri="{BB962C8B-B14F-4D97-AF65-F5344CB8AC3E}">
        <p14:creationId xmlns:p14="http://schemas.microsoft.com/office/powerpoint/2010/main" val="403663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0AEBA1A-8C1B-F9B6-378F-16560E7B10A6}"/>
              </a:ext>
            </a:extLst>
          </p:cNvPr>
          <p:cNvSpPr>
            <a:spLocks noGrp="1"/>
          </p:cNvSpPr>
          <p:nvPr>
            <p:ph type="title"/>
          </p:nvPr>
        </p:nvSpPr>
        <p:spPr/>
        <p:txBody>
          <a:bodyPr/>
          <a:lstStyle/>
          <a:p>
            <a:r>
              <a:rPr lang="en-US" dirty="0"/>
              <a:t>The Data</a:t>
            </a:r>
          </a:p>
        </p:txBody>
      </p:sp>
      <p:sp>
        <p:nvSpPr>
          <p:cNvPr id="10" name="Text Placeholder 9">
            <a:extLst>
              <a:ext uri="{FF2B5EF4-FFF2-40B4-BE49-F238E27FC236}">
                <a16:creationId xmlns:a16="http://schemas.microsoft.com/office/drawing/2014/main" id="{3282DE6C-6C4A-C8DD-6323-F0F6DCC6E9DE}"/>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06049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192CF4-5E57-D49B-58DF-E742E4FB7E3A}"/>
              </a:ext>
            </a:extLst>
          </p:cNvPr>
          <p:cNvSpPr>
            <a:spLocks noGrp="1"/>
          </p:cNvSpPr>
          <p:nvPr>
            <p:ph type="title"/>
          </p:nvPr>
        </p:nvSpPr>
        <p:spPr>
          <a:xfrm>
            <a:off x="609600" y="2137408"/>
            <a:ext cx="10972800" cy="1874205"/>
          </a:xfrm>
        </p:spPr>
        <p:txBody>
          <a:bodyPr>
            <a:normAutofit/>
          </a:bodyPr>
          <a:lstStyle/>
          <a:p>
            <a:pPr>
              <a:spcAft>
                <a:spcPts val="1200"/>
              </a:spcAft>
            </a:pPr>
            <a:r>
              <a:rPr lang="en-US" dirty="0">
                <a:solidFill>
                  <a:schemeClr val="accent3"/>
                </a:solidFill>
              </a:rPr>
              <a:t>16% of the world’s population </a:t>
            </a:r>
            <a:r>
              <a:rPr lang="en-US" dirty="0"/>
              <a:t>has some sort of disability.</a:t>
            </a:r>
            <a:endParaRPr lang="en-US" sz="2000" b="0" dirty="0"/>
          </a:p>
        </p:txBody>
      </p:sp>
      <p:sp>
        <p:nvSpPr>
          <p:cNvPr id="8" name="Text Placeholder 7">
            <a:extLst>
              <a:ext uri="{FF2B5EF4-FFF2-40B4-BE49-F238E27FC236}">
                <a16:creationId xmlns:a16="http://schemas.microsoft.com/office/drawing/2014/main" id="{08185064-5085-D5A6-D34F-908AF88B4EC7}"/>
              </a:ext>
            </a:extLst>
          </p:cNvPr>
          <p:cNvSpPr>
            <a:spLocks noGrp="1"/>
          </p:cNvSpPr>
          <p:nvPr>
            <p:ph type="body" sz="quarter" idx="13"/>
          </p:nvPr>
        </p:nvSpPr>
        <p:spPr>
          <a:xfrm>
            <a:off x="609600" y="4013582"/>
            <a:ext cx="10972800" cy="439737"/>
          </a:xfrm>
        </p:spPr>
        <p:txBody>
          <a:bodyPr/>
          <a:lstStyle/>
          <a:p>
            <a:r>
              <a:rPr lang="en-US" dirty="0"/>
              <a:t>Source: World Health Organization</a:t>
            </a:r>
          </a:p>
        </p:txBody>
      </p:sp>
      <p:sp>
        <p:nvSpPr>
          <p:cNvPr id="3" name="Slide Number Placeholder 2">
            <a:extLst>
              <a:ext uri="{FF2B5EF4-FFF2-40B4-BE49-F238E27FC236}">
                <a16:creationId xmlns:a16="http://schemas.microsoft.com/office/drawing/2014/main" id="{5E6F64D2-3F17-F8FE-0BB8-695ACED4FC1C}"/>
              </a:ext>
            </a:extLst>
          </p:cNvPr>
          <p:cNvSpPr>
            <a:spLocks noGrp="1"/>
          </p:cNvSpPr>
          <p:nvPr>
            <p:ph type="sldNum" sz="quarter" idx="12"/>
          </p:nvPr>
        </p:nvSpPr>
        <p:spPr/>
        <p:txBody>
          <a:bodyPr/>
          <a:lstStyle/>
          <a:p>
            <a:fld id="{E3813BF9-5145-4417-B95D-FA8627973885}" type="slidenum">
              <a:rPr lang="en-US" smtClean="0"/>
              <a:t>7</a:t>
            </a:fld>
            <a:endParaRPr lang="en-US" dirty="0"/>
          </a:p>
        </p:txBody>
      </p:sp>
    </p:spTree>
    <p:extLst>
      <p:ext uri="{BB962C8B-B14F-4D97-AF65-F5344CB8AC3E}">
        <p14:creationId xmlns:p14="http://schemas.microsoft.com/office/powerpoint/2010/main" val="2216103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9EC581-108B-CED5-8C5E-70C208B93F26}"/>
              </a:ext>
            </a:extLst>
          </p:cNvPr>
          <p:cNvSpPr>
            <a:spLocks noGrp="1"/>
          </p:cNvSpPr>
          <p:nvPr>
            <p:ph type="title"/>
          </p:nvPr>
        </p:nvSpPr>
        <p:spPr>
          <a:xfrm>
            <a:off x="609600" y="2479706"/>
            <a:ext cx="10972800" cy="1898589"/>
          </a:xfrm>
        </p:spPr>
        <p:txBody>
          <a:bodyPr/>
          <a:lstStyle/>
          <a:p>
            <a:r>
              <a:rPr lang="en-US" dirty="0"/>
              <a:t>There are over </a:t>
            </a:r>
            <a:r>
              <a:rPr lang="en-US" dirty="0">
                <a:solidFill>
                  <a:schemeClr val="accent3"/>
                </a:solidFill>
              </a:rPr>
              <a:t>56.7 million Americans </a:t>
            </a:r>
            <a:r>
              <a:rPr lang="en-US" dirty="0"/>
              <a:t>with a disability.</a:t>
            </a:r>
          </a:p>
        </p:txBody>
      </p:sp>
      <p:sp>
        <p:nvSpPr>
          <p:cNvPr id="4" name="Text Placeholder 3">
            <a:extLst>
              <a:ext uri="{FF2B5EF4-FFF2-40B4-BE49-F238E27FC236}">
                <a16:creationId xmlns:a16="http://schemas.microsoft.com/office/drawing/2014/main" id="{00D2EDBD-59E7-F28F-6D73-DCB1235D3E73}"/>
              </a:ext>
            </a:extLst>
          </p:cNvPr>
          <p:cNvSpPr>
            <a:spLocks noGrp="1"/>
          </p:cNvSpPr>
          <p:nvPr>
            <p:ph type="body" sz="quarter" idx="13"/>
          </p:nvPr>
        </p:nvSpPr>
        <p:spPr>
          <a:xfrm>
            <a:off x="609600" y="4454876"/>
            <a:ext cx="10972800" cy="439737"/>
          </a:xfrm>
        </p:spPr>
        <p:txBody>
          <a:bodyPr/>
          <a:lstStyle/>
          <a:p>
            <a:r>
              <a:rPr lang="en-US" dirty="0"/>
              <a:t>Source: Census Bureau </a:t>
            </a:r>
          </a:p>
        </p:txBody>
      </p:sp>
      <p:sp>
        <p:nvSpPr>
          <p:cNvPr id="3" name="Slide Number Placeholder 2">
            <a:extLst>
              <a:ext uri="{FF2B5EF4-FFF2-40B4-BE49-F238E27FC236}">
                <a16:creationId xmlns:a16="http://schemas.microsoft.com/office/drawing/2014/main" id="{5E6F64D2-3F17-F8FE-0BB8-695ACED4FC1C}"/>
              </a:ext>
            </a:extLst>
          </p:cNvPr>
          <p:cNvSpPr>
            <a:spLocks noGrp="1"/>
          </p:cNvSpPr>
          <p:nvPr>
            <p:ph type="sldNum" sz="quarter" idx="12"/>
          </p:nvPr>
        </p:nvSpPr>
        <p:spPr/>
        <p:txBody>
          <a:bodyPr/>
          <a:lstStyle/>
          <a:p>
            <a:fld id="{E3813BF9-5145-4417-B95D-FA8627973885}" type="slidenum">
              <a:rPr lang="en-US" smtClean="0"/>
              <a:t>8</a:t>
            </a:fld>
            <a:endParaRPr lang="en-US" dirty="0"/>
          </a:p>
        </p:txBody>
      </p:sp>
    </p:spTree>
    <p:extLst>
      <p:ext uri="{BB962C8B-B14F-4D97-AF65-F5344CB8AC3E}">
        <p14:creationId xmlns:p14="http://schemas.microsoft.com/office/powerpoint/2010/main" val="139137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0AEBA1A-8C1B-F9B6-378F-16560E7B10A6}"/>
              </a:ext>
            </a:extLst>
          </p:cNvPr>
          <p:cNvSpPr>
            <a:spLocks noGrp="1"/>
          </p:cNvSpPr>
          <p:nvPr>
            <p:ph type="title"/>
          </p:nvPr>
        </p:nvSpPr>
        <p:spPr/>
        <p:txBody>
          <a:bodyPr/>
          <a:lstStyle/>
          <a:p>
            <a:r>
              <a:rPr lang="en-US" dirty="0"/>
              <a:t>Accessibility in Everyday Life</a:t>
            </a:r>
          </a:p>
        </p:txBody>
      </p:sp>
    </p:spTree>
    <p:extLst>
      <p:ext uri="{BB962C8B-B14F-4D97-AF65-F5344CB8AC3E}">
        <p14:creationId xmlns:p14="http://schemas.microsoft.com/office/powerpoint/2010/main" val="29953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Alami Modif">
      <a:dk1>
        <a:srgbClr val="3C3C3C"/>
      </a:dk1>
      <a:lt1>
        <a:sysClr val="window" lastClr="FFFFFF"/>
      </a:lt1>
      <a:dk2>
        <a:srgbClr val="313C41"/>
      </a:dk2>
      <a:lt2>
        <a:srgbClr val="FFFFFF"/>
      </a:lt2>
      <a:accent1>
        <a:srgbClr val="A3C951"/>
      </a:accent1>
      <a:accent2>
        <a:srgbClr val="8EBE38"/>
      </a:accent2>
      <a:accent3>
        <a:srgbClr val="729B25"/>
      </a:accent3>
      <a:accent4>
        <a:srgbClr val="2D6409"/>
      </a:accent4>
      <a:accent5>
        <a:srgbClr val="2C4A28"/>
      </a:accent5>
      <a:accent6>
        <a:srgbClr val="1A2819"/>
      </a:accent6>
      <a:hlink>
        <a:srgbClr val="0563C1"/>
      </a:hlink>
      <a:folHlink>
        <a:srgbClr val="954F72"/>
      </a:folHlink>
    </a:clrScheme>
    <a:fontScheme name="Custom 2">
      <a:majorFont>
        <a:latin typeface="Roboto"/>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22586</TotalTime>
  <Words>427</Words>
  <Application>Microsoft Office PowerPoint</Application>
  <PresentationFormat>Widescreen</PresentationFormat>
  <Paragraphs>79</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Helvetica</vt:lpstr>
      <vt:lpstr>Helvetica Light</vt:lpstr>
      <vt:lpstr>Helvetica Neue</vt:lpstr>
      <vt:lpstr>Open Sans SemiBold</vt:lpstr>
      <vt:lpstr>Roboto Light</vt:lpstr>
      <vt:lpstr>Office Theme</vt:lpstr>
      <vt:lpstr>Inclusive Design and Accessible Design</vt:lpstr>
      <vt:lpstr>Agenda</vt:lpstr>
      <vt:lpstr>What is Inclusive Design?</vt:lpstr>
      <vt:lpstr>Inclusive Design vs Accessible Design</vt:lpstr>
      <vt:lpstr>More on Inclusive Design</vt:lpstr>
      <vt:lpstr>The Data</vt:lpstr>
      <vt:lpstr>16% of the world’s population has some sort of disability.</vt:lpstr>
      <vt:lpstr>There are over 56.7 million Americans with a disability.</vt:lpstr>
      <vt:lpstr>Accessibility in Everyday Life</vt:lpstr>
      <vt:lpstr>Is this Design Accessible?</vt:lpstr>
      <vt:lpstr>Is this Sign Inclusive to all?</vt:lpstr>
      <vt:lpstr>Is this Panel Accessible?</vt:lpstr>
      <vt:lpstr>Accessibility Around Us</vt:lpstr>
      <vt:lpstr>Digital Accessibility</vt:lpstr>
      <vt:lpstr>Accessibility in Digital Products</vt:lpstr>
      <vt:lpstr>Color Blindness. Deuteranopia</vt:lpstr>
      <vt:lpstr>Macular Degeneration</vt:lpstr>
      <vt:lpstr>Glaucoma</vt:lpstr>
      <vt:lpstr>Alt Text Matters</vt:lpstr>
      <vt:lpstr>and/or</vt:lpstr>
      <vt:lpstr>How we Define “Disability”</vt:lpstr>
      <vt:lpstr>How we NEED to define “Disability”</vt:lpstr>
    </vt:vector>
  </TitlesOfParts>
  <Manager/>
  <Company>Emerald One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Design and Accessible Design</dc:title>
  <dc:subject/>
  <dc:creator>Erin Powell</dc:creator>
  <cp:keywords>Inclusive Design, Accessible Design, Accessibility, Inclusion, 508 Compliance, Alt Text</cp:keywords>
  <dc:description/>
  <cp:lastModifiedBy>Erin Powell</cp:lastModifiedBy>
  <cp:revision>126</cp:revision>
  <dcterms:created xsi:type="dcterms:W3CDTF">2020-07-20T18:40:24Z</dcterms:created>
  <dcterms:modified xsi:type="dcterms:W3CDTF">2023-09-14T14:53:55Z</dcterms:modified>
  <cp:category/>
</cp:coreProperties>
</file>