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  <p:sldMasterId id="2147483917" r:id="rId5"/>
    <p:sldMasterId id="2147483941" r:id="rId6"/>
  </p:sldMasterIdLst>
  <p:notesMasterIdLst>
    <p:notesMasterId r:id="rId17"/>
  </p:notesMasterIdLst>
  <p:handoutMasterIdLst>
    <p:handoutMasterId r:id="rId18"/>
  </p:handoutMasterIdLst>
  <p:sldIdLst>
    <p:sldId id="2147309646" r:id="rId7"/>
    <p:sldId id="2147309616" r:id="rId8"/>
    <p:sldId id="2147309506" r:id="rId9"/>
    <p:sldId id="2146847469" r:id="rId10"/>
    <p:sldId id="292" r:id="rId11"/>
    <p:sldId id="294" r:id="rId12"/>
    <p:sldId id="2147309641" r:id="rId13"/>
    <p:sldId id="261" r:id="rId14"/>
    <p:sldId id="2147309471" r:id="rId15"/>
    <p:sldId id="21473096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2ABB44-CBC3-B659-D359-28B0668EACB0}" name="Regina Pareigis" initials="RP" userId="S::rpareigis@semtech.com::03fb622a-0928-4352-8e88-1077ed810cec" providerId="AD"/>
  <p188:author id="{E0CD64A1-263F-EAB3-B233-45A366B94E61}" name="Regina Pareigis" initials="RP" userId="Regina Pareigis" providerId="None"/>
  <p188:author id="{36BDB1A8-2DFD-F245-8F5D-9CA8ACB9ACF1}" name="Julie McGee" initials="JM" userId="S::jmcgee@semtech.com::96ea2580-24dd-40a5-87fc-8cd66c468a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FBC"/>
    <a:srgbClr val="1EAEB2"/>
    <a:srgbClr val="36B0AD"/>
    <a:srgbClr val="20BABE"/>
    <a:srgbClr val="55BABF"/>
    <a:srgbClr val="3D3D3D"/>
    <a:srgbClr val="00AEAF"/>
    <a:srgbClr val="6BC3C9"/>
    <a:srgbClr val="296C71"/>
    <a:srgbClr val="39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3B4B2-86BE-48AB-8EF4-12436887BDA4}" v="1" dt="2023-04-21T16:13:21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Heng" userId="9342f718292b5f13" providerId="LiveId" clId="{B433B4B2-86BE-48AB-8EF4-12436887BDA4}"/>
    <pc:docChg chg="undo custSel addSld delSld modSld">
      <pc:chgData name="Ben Heng" userId="9342f718292b5f13" providerId="LiveId" clId="{B433B4B2-86BE-48AB-8EF4-12436887BDA4}" dt="2023-04-21T20:18:12.572" v="111" actId="47"/>
      <pc:docMkLst>
        <pc:docMk/>
      </pc:docMkLst>
      <pc:sldChg chg="del">
        <pc:chgData name="Ben Heng" userId="9342f718292b5f13" providerId="LiveId" clId="{B433B4B2-86BE-48AB-8EF4-12436887BDA4}" dt="2023-04-21T16:11:09.862" v="76" actId="47"/>
        <pc:sldMkLst>
          <pc:docMk/>
          <pc:sldMk cId="3374508931" sldId="258"/>
        </pc:sldMkLst>
      </pc:sldChg>
      <pc:sldChg chg="delSp modSp add mod">
        <pc:chgData name="Ben Heng" userId="9342f718292b5f13" providerId="LiveId" clId="{B433B4B2-86BE-48AB-8EF4-12436887BDA4}" dt="2023-04-21T20:17:52.473" v="109" actId="478"/>
        <pc:sldMkLst>
          <pc:docMk/>
          <pc:sldMk cId="341142988" sldId="292"/>
        </pc:sldMkLst>
        <pc:spChg chg="mod">
          <ac:chgData name="Ben Heng" userId="9342f718292b5f13" providerId="LiveId" clId="{B433B4B2-86BE-48AB-8EF4-12436887BDA4}" dt="2023-04-21T16:13:21.324" v="105" actId="27636"/>
          <ac:spMkLst>
            <pc:docMk/>
            <pc:sldMk cId="341142988" sldId="292"/>
            <ac:spMk id="2" creationId="{00000000-0000-0000-0000-000000000000}"/>
          </ac:spMkLst>
        </pc:spChg>
        <pc:spChg chg="del mod">
          <ac:chgData name="Ben Heng" userId="9342f718292b5f13" providerId="LiveId" clId="{B433B4B2-86BE-48AB-8EF4-12436887BDA4}" dt="2023-04-21T20:17:52.473" v="109" actId="478"/>
          <ac:spMkLst>
            <pc:docMk/>
            <pc:sldMk cId="341142988" sldId="292"/>
            <ac:spMk id="23" creationId="{A387A10C-E00D-9A8B-D0AD-3C541C3CA5E0}"/>
          </ac:spMkLst>
        </pc:spChg>
      </pc:sldChg>
      <pc:sldChg chg="del">
        <pc:chgData name="Ben Heng" userId="9342f718292b5f13" providerId="LiveId" clId="{B433B4B2-86BE-48AB-8EF4-12436887BDA4}" dt="2023-04-21T16:12:04.857" v="101" actId="47"/>
        <pc:sldMkLst>
          <pc:docMk/>
          <pc:sldMk cId="343266671" sldId="603"/>
        </pc:sldMkLst>
      </pc:sldChg>
      <pc:sldChg chg="delSp add mod">
        <pc:chgData name="Ben Heng" userId="9342f718292b5f13" providerId="LiveId" clId="{B433B4B2-86BE-48AB-8EF4-12436887BDA4}" dt="2023-04-21T16:13:44.182" v="108" actId="478"/>
        <pc:sldMkLst>
          <pc:docMk/>
          <pc:sldMk cId="3034806280" sldId="2146847469"/>
        </pc:sldMkLst>
        <pc:spChg chg="del">
          <ac:chgData name="Ben Heng" userId="9342f718292b5f13" providerId="LiveId" clId="{B433B4B2-86BE-48AB-8EF4-12436887BDA4}" dt="2023-04-21T16:13:36.279" v="107" actId="478"/>
          <ac:spMkLst>
            <pc:docMk/>
            <pc:sldMk cId="3034806280" sldId="2146847469"/>
            <ac:spMk id="9" creationId="{1E5375D0-FF40-4172-9813-6E4307C6EEBA}"/>
          </ac:spMkLst>
        </pc:spChg>
        <pc:picChg chg="del">
          <ac:chgData name="Ben Heng" userId="9342f718292b5f13" providerId="LiveId" clId="{B433B4B2-86BE-48AB-8EF4-12436887BDA4}" dt="2023-04-21T16:13:44.182" v="108" actId="478"/>
          <ac:picMkLst>
            <pc:docMk/>
            <pc:sldMk cId="3034806280" sldId="2146847469"/>
            <ac:picMk id="10" creationId="{0F2EE6B4-8B4D-DF7A-4781-A6080ED362C4}"/>
          </ac:picMkLst>
        </pc:picChg>
      </pc:sldChg>
      <pc:sldChg chg="modSp mod">
        <pc:chgData name="Ben Heng" userId="9342f718292b5f13" providerId="LiveId" clId="{B433B4B2-86BE-48AB-8EF4-12436887BDA4}" dt="2023-04-21T16:11:52.317" v="100" actId="20577"/>
        <pc:sldMkLst>
          <pc:docMk/>
          <pc:sldMk cId="9114066" sldId="2147309471"/>
        </pc:sldMkLst>
        <pc:spChg chg="mod">
          <ac:chgData name="Ben Heng" userId="9342f718292b5f13" providerId="LiveId" clId="{B433B4B2-86BE-48AB-8EF4-12436887BDA4}" dt="2023-04-21T16:11:52.317" v="100" actId="20577"/>
          <ac:spMkLst>
            <pc:docMk/>
            <pc:sldMk cId="9114066" sldId="2147309471"/>
            <ac:spMk id="5" creationId="{0D0A5B53-4781-BFEA-6D07-3FF375507843}"/>
          </ac:spMkLst>
        </pc:spChg>
      </pc:sldChg>
      <pc:sldChg chg="delSp modSp del mod">
        <pc:chgData name="Ben Heng" userId="9342f718292b5f13" providerId="LiveId" clId="{B433B4B2-86BE-48AB-8EF4-12436887BDA4}" dt="2023-04-21T20:18:12.572" v="111" actId="47"/>
        <pc:sldMkLst>
          <pc:docMk/>
          <pc:sldMk cId="660080058" sldId="2147309483"/>
        </pc:sldMkLst>
        <pc:spChg chg="del">
          <ac:chgData name="Ben Heng" userId="9342f718292b5f13" providerId="LiveId" clId="{B433B4B2-86BE-48AB-8EF4-12436887BDA4}" dt="2023-04-21T16:06:57.246" v="31" actId="478"/>
          <ac:spMkLst>
            <pc:docMk/>
            <pc:sldMk cId="660080058" sldId="2147309483"/>
            <ac:spMk id="58" creationId="{ECCFE95B-CFDD-F5B4-7028-F0B147652914}"/>
          </ac:spMkLst>
        </pc:spChg>
        <pc:spChg chg="mod">
          <ac:chgData name="Ben Heng" userId="9342f718292b5f13" providerId="LiveId" clId="{B433B4B2-86BE-48AB-8EF4-12436887BDA4}" dt="2023-04-21T16:06:49.081" v="7" actId="20577"/>
          <ac:spMkLst>
            <pc:docMk/>
            <pc:sldMk cId="660080058" sldId="2147309483"/>
            <ac:spMk id="59" creationId="{46AC5165-149A-0BC4-EA2F-4224600A8474}"/>
          </ac:spMkLst>
        </pc:spChg>
        <pc:spChg chg="del">
          <ac:chgData name="Ben Heng" userId="9342f718292b5f13" providerId="LiveId" clId="{B433B4B2-86BE-48AB-8EF4-12436887BDA4}" dt="2023-04-21T16:06:59.165" v="32" actId="478"/>
          <ac:spMkLst>
            <pc:docMk/>
            <pc:sldMk cId="660080058" sldId="2147309483"/>
            <ac:spMk id="61" creationId="{347A9F87-1C94-6DDB-DC83-58207EA93DEE}"/>
          </ac:spMkLst>
        </pc:spChg>
        <pc:spChg chg="mod">
          <ac:chgData name="Ben Heng" userId="9342f718292b5f13" providerId="LiveId" clId="{B433B4B2-86BE-48AB-8EF4-12436887BDA4}" dt="2023-04-21T16:06:54.350" v="30" actId="20577"/>
          <ac:spMkLst>
            <pc:docMk/>
            <pc:sldMk cId="660080058" sldId="2147309483"/>
            <ac:spMk id="62" creationId="{914E3EB1-9694-322A-9C0D-092F61AB47CA}"/>
          </ac:spMkLst>
        </pc:spChg>
      </pc:sldChg>
      <pc:sldChg chg="modSp add mod">
        <pc:chgData name="Ben Heng" userId="9342f718292b5f13" providerId="LiveId" clId="{B433B4B2-86BE-48AB-8EF4-12436887BDA4}" dt="2023-04-21T16:13:21.309" v="104" actId="27636"/>
        <pc:sldMkLst>
          <pc:docMk/>
          <pc:sldMk cId="1387796613" sldId="2147309506"/>
        </pc:sldMkLst>
        <pc:spChg chg="mod">
          <ac:chgData name="Ben Heng" userId="9342f718292b5f13" providerId="LiveId" clId="{B433B4B2-86BE-48AB-8EF4-12436887BDA4}" dt="2023-04-21T16:13:21.309" v="104" actId="27636"/>
          <ac:spMkLst>
            <pc:docMk/>
            <pc:sldMk cId="1387796613" sldId="2147309506"/>
            <ac:spMk id="7" creationId="{5EC2F672-10E9-8A04-AA00-161891F2FB26}"/>
          </ac:spMkLst>
        </pc:spChg>
      </pc:sldChg>
      <pc:sldChg chg="del">
        <pc:chgData name="Ben Heng" userId="9342f718292b5f13" providerId="LiveId" clId="{B433B4B2-86BE-48AB-8EF4-12436887BDA4}" dt="2023-04-21T16:12:08.698" v="102" actId="47"/>
        <pc:sldMkLst>
          <pc:docMk/>
          <pc:sldMk cId="2511932692" sldId="2147309623"/>
        </pc:sldMkLst>
      </pc:sldChg>
      <pc:sldChg chg="del">
        <pc:chgData name="Ben Heng" userId="9342f718292b5f13" providerId="LiveId" clId="{B433B4B2-86BE-48AB-8EF4-12436887BDA4}" dt="2023-04-21T16:07:13.635" v="33" actId="2696"/>
        <pc:sldMkLst>
          <pc:docMk/>
          <pc:sldMk cId="1584022915" sldId="2147309633"/>
        </pc:sldMkLst>
      </pc:sldChg>
      <pc:sldChg chg="del">
        <pc:chgData name="Ben Heng" userId="9342f718292b5f13" providerId="LiveId" clId="{B433B4B2-86BE-48AB-8EF4-12436887BDA4}" dt="2023-04-21T20:18:10.633" v="110" actId="47"/>
        <pc:sldMkLst>
          <pc:docMk/>
          <pc:sldMk cId="599790160" sldId="2147309634"/>
        </pc:sldMkLst>
      </pc:sldChg>
      <pc:sldChg chg="del">
        <pc:chgData name="Ben Heng" userId="9342f718292b5f13" providerId="LiveId" clId="{B433B4B2-86BE-48AB-8EF4-12436887BDA4}" dt="2023-04-21T16:07:25.441" v="34" actId="2696"/>
        <pc:sldMkLst>
          <pc:docMk/>
          <pc:sldMk cId="789802161" sldId="2147309636"/>
        </pc:sldMkLst>
      </pc:sldChg>
      <pc:sldChg chg="del">
        <pc:chgData name="Ben Heng" userId="9342f718292b5f13" providerId="LiveId" clId="{B433B4B2-86BE-48AB-8EF4-12436887BDA4}" dt="2023-04-21T16:09:09.836" v="35" actId="47"/>
        <pc:sldMkLst>
          <pc:docMk/>
          <pc:sldMk cId="4285781841" sldId="2147309638"/>
        </pc:sldMkLst>
      </pc:sldChg>
      <pc:sldChg chg="delSp modSp mod">
        <pc:chgData name="Ben Heng" userId="9342f718292b5f13" providerId="LiveId" clId="{B433B4B2-86BE-48AB-8EF4-12436887BDA4}" dt="2023-04-21T16:10:44.584" v="75" actId="5793"/>
        <pc:sldMkLst>
          <pc:docMk/>
          <pc:sldMk cId="1848599340" sldId="2147309641"/>
        </pc:sldMkLst>
        <pc:spChg chg="mod">
          <ac:chgData name="Ben Heng" userId="9342f718292b5f13" providerId="LiveId" clId="{B433B4B2-86BE-48AB-8EF4-12436887BDA4}" dt="2023-04-21T16:10:40.617" v="65" actId="5793"/>
          <ac:spMkLst>
            <pc:docMk/>
            <pc:sldMk cId="1848599340" sldId="2147309641"/>
            <ac:spMk id="3" creationId="{4DFC5F0C-0A4D-3B74-B080-F722A5211065}"/>
          </ac:spMkLst>
        </pc:spChg>
        <pc:spChg chg="mod">
          <ac:chgData name="Ben Heng" userId="9342f718292b5f13" providerId="LiveId" clId="{B433B4B2-86BE-48AB-8EF4-12436887BDA4}" dt="2023-04-21T16:10:44.584" v="75" actId="5793"/>
          <ac:spMkLst>
            <pc:docMk/>
            <pc:sldMk cId="1848599340" sldId="2147309641"/>
            <ac:spMk id="4" creationId="{8EFA60BE-9309-F630-889A-3575DF5F67DE}"/>
          </ac:spMkLst>
        </pc:spChg>
        <pc:spChg chg="del">
          <ac:chgData name="Ben Heng" userId="9342f718292b5f13" providerId="LiveId" clId="{B433B4B2-86BE-48AB-8EF4-12436887BDA4}" dt="2023-04-21T16:10:02.188" v="37" actId="478"/>
          <ac:spMkLst>
            <pc:docMk/>
            <pc:sldMk cId="1848599340" sldId="2147309641"/>
            <ac:spMk id="10" creationId="{332E1423-6B40-7EB4-936C-985610E4262A}"/>
          </ac:spMkLst>
        </pc:spChg>
        <pc:spChg chg="mod">
          <ac:chgData name="Ben Heng" userId="9342f718292b5f13" providerId="LiveId" clId="{B433B4B2-86BE-48AB-8EF4-12436887BDA4}" dt="2023-04-21T16:10:16.825" v="41" actId="20577"/>
          <ac:spMkLst>
            <pc:docMk/>
            <pc:sldMk cId="1848599340" sldId="2147309641"/>
            <ac:spMk id="21" creationId="{21DA5CC1-85B9-D0BF-08A8-0570E35411C7}"/>
          </ac:spMkLst>
        </pc:spChg>
        <pc:spChg chg="mod">
          <ac:chgData name="Ben Heng" userId="9342f718292b5f13" providerId="LiveId" clId="{B433B4B2-86BE-48AB-8EF4-12436887BDA4}" dt="2023-04-21T16:10:36.784" v="55" actId="20577"/>
          <ac:spMkLst>
            <pc:docMk/>
            <pc:sldMk cId="1848599340" sldId="2147309641"/>
            <ac:spMk id="22" creationId="{AEADA424-6BD0-9FDA-4A4A-E1FE2EE1B593}"/>
          </ac:spMkLst>
        </pc:spChg>
        <pc:spChg chg="mod">
          <ac:chgData name="Ben Heng" userId="9342f718292b5f13" providerId="LiveId" clId="{B433B4B2-86BE-48AB-8EF4-12436887BDA4}" dt="2023-04-21T16:10:13.071" v="40" actId="20577"/>
          <ac:spMkLst>
            <pc:docMk/>
            <pc:sldMk cId="1848599340" sldId="2147309641"/>
            <ac:spMk id="24" creationId="{462DD18E-44C2-FF59-E4B6-7FF90549C8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FE850F-60D0-797D-BF87-80D5E3F16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1FC8A-39EC-FB46-1735-ABB53D84C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50FD8-CCE4-4580-B02C-79F5725B5045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DD41F-BE93-3F83-B595-F70AB49627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2947B-FFB0-E6DE-4645-4A228E6783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853DD-AE93-4825-90C0-86F03468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F7D75-627D-49D6-85CC-E4C03A0DE79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D5CC-0002-49F8-A394-4069C082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formally announcing….  The merger of </a:t>
            </a:r>
            <a:r>
              <a:rPr lang="en-US" dirty="0" err="1"/>
              <a:t>Semtech</a:t>
            </a:r>
            <a:r>
              <a:rPr lang="en-US" dirty="0"/>
              <a:t> and Sierra Wireless!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FABD8-72D2-4BF2-81F8-D33FFDEFB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Semtech</a:t>
            </a:r>
            <a:r>
              <a:rPr lang="en-US" dirty="0"/>
              <a:t> River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Sierra wave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Merger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Flow of IoT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F2B4-19F7-4A0E-9F98-361CC05681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D5CC-0002-49F8-A394-4069C082B4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sv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E64693-93C7-EA4A-8629-66E403D8F0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C827E24-8579-B4EF-A2FE-89E5F85B3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6152" y="1307592"/>
            <a:ext cx="2824474" cy="12527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7B0140-841A-0ABE-F94F-08BD1951DA5B}"/>
              </a:ext>
            </a:extLst>
          </p:cNvPr>
          <p:cNvCxnSpPr/>
          <p:nvPr userDrawn="1"/>
        </p:nvCxnSpPr>
        <p:spPr>
          <a:xfrm>
            <a:off x="1290834" y="3111910"/>
            <a:ext cx="6445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9B2FA7-055E-DD79-0F88-29595C076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2743" y="3495956"/>
            <a:ext cx="9691396" cy="7098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AD156-2EEE-3002-1942-D0BD97BD69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2743" y="4205791"/>
            <a:ext cx="7958784" cy="3740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787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54480"/>
            <a:ext cx="10972800" cy="45322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109CE0-81D4-F5F1-45A8-CC9A839035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79446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3D73D5-3081-B03D-AE25-2C41E6D2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95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7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>
            <a:extLst>
              <a:ext uri="{FF2B5EF4-FFF2-40B4-BE49-F238E27FC236}">
                <a16:creationId xmlns:a16="http://schemas.microsoft.com/office/drawing/2014/main" id="{2DEAF908-F416-9522-F15B-5774700D09AD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4084320" y="1554480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30051808-1F30-E7D3-68E8-EF609D825127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b="2428"/>
          <a:stretch/>
        </p:blipFill>
        <p:spPr bwMode="auto">
          <a:xfrm>
            <a:off x="0" y="1554480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390491F1-490F-45DB-CAE6-1E860279BB89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8168640" y="1554480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06" y="4107336"/>
            <a:ext cx="3657600" cy="1942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0979" y="4107336"/>
            <a:ext cx="3657600" cy="1942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39452" y="4107336"/>
            <a:ext cx="3657600" cy="1942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681903" y="3264840"/>
            <a:ext cx="696006" cy="696006"/>
          </a:xfrm>
          <a:prstGeom prst="ellipse">
            <a:avLst/>
          </a:prstGeom>
          <a:solidFill>
            <a:srgbClr val="3BBFBC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5741838" y="3264840"/>
            <a:ext cx="696006" cy="696006"/>
          </a:xfrm>
          <a:prstGeom prst="ellipse">
            <a:avLst/>
          </a:prstGeom>
          <a:solidFill>
            <a:srgbClr val="3BBFBC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9820249" y="3264840"/>
            <a:ext cx="696006" cy="696006"/>
          </a:xfrm>
          <a:prstGeom prst="ellipse">
            <a:avLst/>
          </a:prstGeom>
          <a:solidFill>
            <a:srgbClr val="3BBFBC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6C4C29-DC36-AAC1-2F96-CE0256BF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989404-D514-EE40-2B66-2453942A33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9780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06" y="3840479"/>
            <a:ext cx="3657600" cy="1935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0979" y="3840479"/>
            <a:ext cx="3657600" cy="1935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39452" y="3840479"/>
            <a:ext cx="3657600" cy="1935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5DAA3D-C374-37DD-26B6-84AAB217A753}"/>
              </a:ext>
            </a:extLst>
          </p:cNvPr>
          <p:cNvGrpSpPr/>
          <p:nvPr userDrawn="1"/>
        </p:nvGrpSpPr>
        <p:grpSpPr>
          <a:xfrm>
            <a:off x="0" y="1554480"/>
            <a:ext cx="12192000" cy="2105283"/>
            <a:chOff x="0" y="1804242"/>
            <a:chExt cx="12192000" cy="2105283"/>
          </a:xfrm>
        </p:grpSpPr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CFA76AD3-7259-D203-4DFC-CD596D48E7A6}"/>
                </a:ext>
              </a:extLst>
            </p:cNvPr>
            <p:cNvPicPr>
              <a:picLocks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5"/>
            <a:stretch/>
          </p:blipFill>
          <p:spPr bwMode="auto">
            <a:xfrm>
              <a:off x="4084320" y="1804242"/>
              <a:ext cx="40233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>
              <a:extLst>
                <a:ext uri="{FF2B5EF4-FFF2-40B4-BE49-F238E27FC236}">
                  <a16:creationId xmlns:a16="http://schemas.microsoft.com/office/drawing/2014/main" id="{2A847613-FF6E-8BA5-F7D0-EDAD65AA1DB7}"/>
                </a:ext>
              </a:extLst>
            </p:cNvPr>
            <p:cNvPicPr>
              <a:picLocks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52" b="2428"/>
            <a:stretch/>
          </p:blipFill>
          <p:spPr bwMode="auto">
            <a:xfrm>
              <a:off x="0" y="1804242"/>
              <a:ext cx="40233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CA2CBC-0F3B-3E94-206B-36FC05E99AC7}"/>
                </a:ext>
              </a:extLst>
            </p:cNvPr>
            <p:cNvSpPr/>
            <p:nvPr userDrawn="1"/>
          </p:nvSpPr>
          <p:spPr>
            <a:xfrm>
              <a:off x="4084320" y="1804242"/>
              <a:ext cx="4023360" cy="210528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C62805-F5D5-504A-1570-64D9536A7DF7}"/>
                </a:ext>
              </a:extLst>
            </p:cNvPr>
            <p:cNvSpPr/>
            <p:nvPr userDrawn="1"/>
          </p:nvSpPr>
          <p:spPr>
            <a:xfrm>
              <a:off x="5740719" y="2509383"/>
              <a:ext cx="696006" cy="69600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AE184B70-6ED4-9BD8-0A6F-0BDC68ECD053}"/>
                </a:ext>
              </a:extLst>
            </p:cNvPr>
            <p:cNvPicPr>
              <a:picLocks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05"/>
            <a:stretch/>
          </p:blipFill>
          <p:spPr bwMode="auto">
            <a:xfrm>
              <a:off x="8168640" y="1804242"/>
              <a:ext cx="4023360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D62AB-70E5-D46C-F1F9-228366F63854}"/>
                </a:ext>
              </a:extLst>
            </p:cNvPr>
            <p:cNvSpPr/>
            <p:nvPr userDrawn="1"/>
          </p:nvSpPr>
          <p:spPr>
            <a:xfrm>
              <a:off x="8168640" y="1804242"/>
              <a:ext cx="4023360" cy="210528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D76494-FB69-FC10-D590-7ADB9E6D2540}"/>
                </a:ext>
              </a:extLst>
            </p:cNvPr>
            <p:cNvSpPr/>
            <p:nvPr userDrawn="1"/>
          </p:nvSpPr>
          <p:spPr>
            <a:xfrm>
              <a:off x="9808865" y="2509383"/>
              <a:ext cx="696006" cy="69600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1924343-AD98-9860-EAD6-E452DA87DE34}"/>
                </a:ext>
              </a:extLst>
            </p:cNvPr>
            <p:cNvSpPr/>
            <p:nvPr userDrawn="1"/>
          </p:nvSpPr>
          <p:spPr>
            <a:xfrm>
              <a:off x="0" y="1804242"/>
              <a:ext cx="4023360" cy="210528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BCF660-DCA3-DC95-88F6-25B48B744AB5}"/>
                </a:ext>
              </a:extLst>
            </p:cNvPr>
            <p:cNvSpPr/>
            <p:nvPr userDrawn="1"/>
          </p:nvSpPr>
          <p:spPr>
            <a:xfrm>
              <a:off x="1681903" y="2509383"/>
              <a:ext cx="696006" cy="69600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318CA6-D073-B65E-294E-E145F6BA2492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106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00D491-D86C-5250-F16E-6637762C4F7B}"/>
              </a:ext>
            </a:extLst>
          </p:cNvPr>
          <p:cNvCxnSpPr>
            <a:cxnSpLocks/>
          </p:cNvCxnSpPr>
          <p:nvPr userDrawn="1"/>
        </p:nvCxnSpPr>
        <p:spPr>
          <a:xfrm flipH="1">
            <a:off x="4250592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C9CC92-8640-F254-F062-64D214F2B2C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37400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5147392-E463-D441-FD5D-758DB75A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B610E6-2B48-9C04-4B36-6E0B7DB2C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495506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D4D501BF-7272-7B3F-62D1-E1569E1FBC30}"/>
              </a:ext>
            </a:extLst>
          </p:cNvPr>
          <p:cNvSpPr/>
          <p:nvPr userDrawn="1"/>
        </p:nvSpPr>
        <p:spPr>
          <a:xfrm>
            <a:off x="9625584" y="210783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1008888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743456" y="2107831"/>
            <a:ext cx="822960" cy="8229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4370832" y="210783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6998208" y="2107831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20E5F7-6159-9D04-C74D-D3B47FDC8BF3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3639312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BDB34C-183D-CB4C-2B77-B4FB862E6913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266688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602109-5186-7DBD-92BE-DDA251D114AF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8894064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CE4AC-2DD0-D28E-68D8-57E379066EA3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008888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099C2-1E52-3A19-20D0-01293D233343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3639312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D62225-24F3-5B8F-5098-9696364D348F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6266688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76EF37C-9208-FB9C-DF90-05B104912DD6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8894064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415301EC-DCB7-F54A-1F6D-D83DAC917B7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3242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F9FADB-CE8C-1ACB-D0D9-A3E54AC3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80442E-B5DB-5537-CC67-E2157CFFD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41242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D4D501BF-7272-7B3F-62D1-E1569E1FBC30}"/>
              </a:ext>
            </a:extLst>
          </p:cNvPr>
          <p:cNvSpPr/>
          <p:nvPr userDrawn="1"/>
        </p:nvSpPr>
        <p:spPr>
          <a:xfrm>
            <a:off x="9625584" y="162344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1008888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743456" y="1623441"/>
            <a:ext cx="822960" cy="8229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4370832" y="162344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6998208" y="1623441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20E5F7-6159-9D04-C74D-D3B47FDC8BF3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3639312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BDB34C-183D-CB4C-2B77-B4FB862E6913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266688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602109-5186-7DBD-92BE-DDA251D114AF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8894064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CE4AC-2DD0-D28E-68D8-57E379066EA3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008888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099C2-1E52-3A19-20D0-01293D233343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3639312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D62225-24F3-5B8F-5098-9696364D348F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6266688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76EF37C-9208-FB9C-DF90-05B104912DD6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8894064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415301EC-DCB7-F54A-1F6D-D83DAC917B7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27579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DBB53E-1483-D0F9-0121-BF47FEDC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14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F8C6C0-6027-CE4F-D3CD-4105369419E5}"/>
              </a:ext>
            </a:extLst>
          </p:cNvPr>
          <p:cNvSpPr/>
          <p:nvPr userDrawn="1"/>
        </p:nvSpPr>
        <p:spPr>
          <a:xfrm>
            <a:off x="8238837" y="0"/>
            <a:ext cx="3148207" cy="599957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26D04-68F5-CE9A-4177-9F859DD6403C}"/>
              </a:ext>
            </a:extLst>
          </p:cNvPr>
          <p:cNvSpPr/>
          <p:nvPr userDrawn="1"/>
        </p:nvSpPr>
        <p:spPr>
          <a:xfrm>
            <a:off x="4775200" y="0"/>
            <a:ext cx="3148207" cy="599957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224"/>
            <a:ext cx="3571875" cy="88517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818852"/>
            <a:ext cx="3571875" cy="24558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91924" y="2602594"/>
            <a:ext cx="2741062" cy="2672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435212" y="2602593"/>
            <a:ext cx="2731537" cy="2672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38200" y="2193019"/>
            <a:ext cx="3571875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497" y="2684396"/>
            <a:ext cx="1483567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920C09-0583-D071-CE85-A943421150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91924" y="1333502"/>
            <a:ext cx="2741062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BD714F-362D-36FA-3863-8D678A396C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35212" y="1333501"/>
            <a:ext cx="2731537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1367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8FE6CF-F9EA-0142-8610-E2865238F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26206"/>
          <a:stretch/>
        </p:blipFill>
        <p:spPr>
          <a:xfrm>
            <a:off x="697736" y="0"/>
            <a:ext cx="4262723" cy="597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A6730-1BBE-2EBD-C733-063076191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723"/>
          <a:stretch/>
        </p:blipFill>
        <p:spPr>
          <a:xfrm>
            <a:off x="697736" y="0"/>
            <a:ext cx="4262723" cy="5971592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14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495325"/>
            <a:ext cx="3967065" cy="982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63683" y="1314357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99509"/>
            <a:ext cx="3967065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DBC68A-1CA2-4B3C-0E87-E38BF85951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63683" y="950724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B54945-68C8-B8AC-6186-6D57D227D0D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63683" y="2961210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9B5874F-487E-831A-21D6-B7DA09C4E3B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63683" y="2597577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7F71A6-DBE6-58CA-64E1-10953FFAA0D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663683" y="4608063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C49B9B-9986-802B-36BC-0A5E075CEE5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663683" y="4244430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87941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FCF069-3C50-7785-7E96-5FA0753A9250}"/>
              </a:ext>
            </a:extLst>
          </p:cNvPr>
          <p:cNvSpPr/>
          <p:nvPr userDrawn="1"/>
        </p:nvSpPr>
        <p:spPr>
          <a:xfrm>
            <a:off x="205273" y="6391469"/>
            <a:ext cx="8285584" cy="33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16" y="1520889"/>
            <a:ext cx="5089849" cy="8574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73415" y="2513256"/>
            <a:ext cx="5089849" cy="857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2627" y="1314357"/>
            <a:ext cx="4929676" cy="41337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D0465D-B63B-6188-05E2-B80CFEBCD8B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73415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C45B2F-E810-F1DA-A869-AB2E803B4ED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573415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6C0E4B-A6ED-3ACC-06D1-325F75FB41A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95317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8E97EB-A943-DECC-6105-DF8D4FD0679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95317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F86D7-3DC7-DC0D-1141-877D8B583D90}"/>
              </a:ext>
            </a:extLst>
          </p:cNvPr>
          <p:cNvSpPr txBox="1"/>
          <p:nvPr userDrawn="1"/>
        </p:nvSpPr>
        <p:spPr>
          <a:xfrm>
            <a:off x="279748" y="6435211"/>
            <a:ext cx="9144000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Confidential Information – Property of </a:t>
            </a:r>
            <a:r>
              <a:rPr lang="en-US" sz="800" b="0" i="1" u="none" strike="noStrike" cap="none" baseline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Semtech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74EF4D-5976-22C3-83AD-E35E808D4EE1}"/>
              </a:ext>
            </a:extLst>
          </p:cNvPr>
          <p:cNvSpPr/>
          <p:nvPr userDrawn="1"/>
        </p:nvSpPr>
        <p:spPr>
          <a:xfrm>
            <a:off x="149290" y="6232849"/>
            <a:ext cx="6969967" cy="5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310C7-ECDD-52C1-ABF7-5D2EECC37D03}"/>
              </a:ext>
            </a:extLst>
          </p:cNvPr>
          <p:cNvSpPr txBox="1"/>
          <p:nvPr userDrawn="1"/>
        </p:nvSpPr>
        <p:spPr>
          <a:xfrm>
            <a:off x="279748" y="6435211"/>
            <a:ext cx="9144000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cap="all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Semtech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board of directors REVIEW   |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Confidential Information – Property of </a:t>
            </a:r>
            <a:r>
              <a:rPr lang="en-US" sz="800" b="0" i="1" u="none" strike="noStrike" cap="none" baseline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Semtech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78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3DAF357-6696-35D4-526B-92AC167F7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9746" y="3793003"/>
            <a:ext cx="2789854" cy="548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170D8B-9B58-834C-7CEC-526BD5B4FABE}"/>
              </a:ext>
            </a:extLst>
          </p:cNvPr>
          <p:cNvSpPr>
            <a:spLocks noChangeAspect="1"/>
          </p:cNvSpPr>
          <p:nvPr userDrawn="1"/>
        </p:nvSpPr>
        <p:spPr>
          <a:xfrm>
            <a:off x="2892798" y="912773"/>
            <a:ext cx="2259254" cy="2259254"/>
          </a:xfrm>
          <a:prstGeom prst="roundRect">
            <a:avLst>
              <a:gd name="adj" fmla="val 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747" y="912773"/>
            <a:ext cx="5914052" cy="885177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9746" y="1950099"/>
            <a:ext cx="5914052" cy="15488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DCC286-07B9-E6C6-21C1-D1B433448E3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39971" y="4341221"/>
            <a:ext cx="2789855" cy="1268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8B8746-7106-69B5-2167-D78A038801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2127" y="1820682"/>
            <a:ext cx="1745213" cy="918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DAD556-933F-5E43-7469-E1A976A7877D}"/>
              </a:ext>
            </a:extLst>
          </p:cNvPr>
          <p:cNvSpPr>
            <a:spLocks noChangeAspect="1"/>
          </p:cNvSpPr>
          <p:nvPr userDrawn="1"/>
        </p:nvSpPr>
        <p:spPr>
          <a:xfrm>
            <a:off x="633544" y="3159203"/>
            <a:ext cx="2259254" cy="2259254"/>
          </a:xfrm>
          <a:prstGeom prst="roundRect">
            <a:avLst>
              <a:gd name="adj" fmla="val 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05B654A-30EC-D422-76D8-6B6C998CDCA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2873" y="4067112"/>
            <a:ext cx="1745213" cy="918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227B41-A2D2-E272-1DE9-BA6A2D813D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54" y="907497"/>
            <a:ext cx="2259012" cy="2258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040A615-02BE-82D9-CADC-E5A620417D4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892425" y="3159125"/>
            <a:ext cx="2258568" cy="2258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90449C3-0A6E-7D01-F2DE-039B0B3972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5501" y="3793003"/>
            <a:ext cx="2789854" cy="548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DF9D71-F4EA-12BF-22EB-940C1DD43C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65726" y="4341221"/>
            <a:ext cx="2789855" cy="1268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7667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7531357" cy="73152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88720"/>
            <a:ext cx="7531357" cy="484818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C0179A-60AA-381E-5614-0F4FD1E08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4873" y="274320"/>
            <a:ext cx="3424335" cy="57625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471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FDE10-C417-BDEC-D3EC-FC7F6752F841}"/>
              </a:ext>
            </a:extLst>
          </p:cNvPr>
          <p:cNvCxnSpPr>
            <a:cxnSpLocks/>
          </p:cNvCxnSpPr>
          <p:nvPr userDrawn="1"/>
        </p:nvCxnSpPr>
        <p:spPr>
          <a:xfrm>
            <a:off x="1604557" y="3087447"/>
            <a:ext cx="462114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D5CB14A-1D2B-8837-406C-B04B86B11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2013" y="2450939"/>
            <a:ext cx="687330" cy="404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521EA-CE6F-B56C-7694-AFDA9F27E275}"/>
              </a:ext>
            </a:extLst>
          </p:cNvPr>
          <p:cNvCxnSpPr>
            <a:cxnSpLocks/>
          </p:cNvCxnSpPr>
          <p:nvPr userDrawn="1"/>
        </p:nvCxnSpPr>
        <p:spPr>
          <a:xfrm>
            <a:off x="1604557" y="4114800"/>
            <a:ext cx="46503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EF44864-3999-5309-358D-F9BB4BDECEB8}"/>
              </a:ext>
            </a:extLst>
          </p:cNvPr>
          <p:cNvSpPr/>
          <p:nvPr userDrawn="1"/>
        </p:nvSpPr>
        <p:spPr>
          <a:xfrm>
            <a:off x="0" y="0"/>
            <a:ext cx="200025" cy="6858000"/>
          </a:xfrm>
          <a:prstGeom prst="rect">
            <a:avLst/>
          </a:prstGeom>
          <a:gradFill>
            <a:gsLst>
              <a:gs pos="0">
                <a:schemeClr val="accent5">
                  <a:alpha val="70000"/>
                </a:schemeClr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7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380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231FB5-F7FE-27CB-ACF8-62BD895C23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>
                  <a:alpha val="70000"/>
                </a:schemeClr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DAA30-7D1E-A002-F769-4A71E2658005}"/>
              </a:ext>
            </a:extLst>
          </p:cNvPr>
          <p:cNvSpPr/>
          <p:nvPr userDrawn="1"/>
        </p:nvSpPr>
        <p:spPr>
          <a:xfrm>
            <a:off x="1598939" y="3333359"/>
            <a:ext cx="7766734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4000" cap="all" baseline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FDE10-C417-BDEC-D3EC-FC7F6752F841}"/>
              </a:ext>
            </a:extLst>
          </p:cNvPr>
          <p:cNvCxnSpPr>
            <a:cxnSpLocks/>
          </p:cNvCxnSpPr>
          <p:nvPr userDrawn="1"/>
        </p:nvCxnSpPr>
        <p:spPr>
          <a:xfrm>
            <a:off x="1604557" y="3087447"/>
            <a:ext cx="462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D5CB14A-1D2B-8837-406C-B04B86B11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2013" y="2450939"/>
            <a:ext cx="687330" cy="404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521EA-CE6F-B56C-7694-AFDA9F27E275}"/>
              </a:ext>
            </a:extLst>
          </p:cNvPr>
          <p:cNvCxnSpPr>
            <a:cxnSpLocks/>
          </p:cNvCxnSpPr>
          <p:nvPr userDrawn="1"/>
        </p:nvCxnSpPr>
        <p:spPr>
          <a:xfrm>
            <a:off x="1604557" y="4114800"/>
            <a:ext cx="46503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0ED7FFA-A1F5-F8C0-4B19-1B0164E080A1}"/>
              </a:ext>
            </a:extLst>
          </p:cNvPr>
          <p:cNvSpPr txBox="1"/>
          <p:nvPr userDrawn="1"/>
        </p:nvSpPr>
        <p:spPr>
          <a:xfrm>
            <a:off x="1604557" y="632499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 and LoRa are registered trademarks or service marks of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 Corporation or its subsidiaries.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Copyright © 2023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 Corporation. 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872A46-FE96-BDDA-AB76-D5B734181C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2636" y="6400942"/>
            <a:ext cx="1499616" cy="2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4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&amp;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AAB28212-67F0-4E45-AEA5-CE5CF5E18BFE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080052" y="1918251"/>
            <a:ext cx="10031896" cy="3021496"/>
          </a:xfrm>
          <a:custGeom>
            <a:avLst/>
            <a:gdLst>
              <a:gd name="connsiteX0" fmla="*/ 0 w 10031896"/>
              <a:gd name="connsiteY0" fmla="*/ 0 h 3021496"/>
              <a:gd name="connsiteX1" fmla="*/ 10031896 w 10031896"/>
              <a:gd name="connsiteY1" fmla="*/ 0 h 3021496"/>
              <a:gd name="connsiteX2" fmla="*/ 10031896 w 10031896"/>
              <a:gd name="connsiteY2" fmla="*/ 3021496 h 3021496"/>
              <a:gd name="connsiteX3" fmla="*/ 0 w 10031896"/>
              <a:gd name="connsiteY3" fmla="*/ 3021496 h 302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896" h="3021496">
                <a:moveTo>
                  <a:pt x="0" y="0"/>
                </a:moveTo>
                <a:lnTo>
                  <a:pt x="10031896" y="0"/>
                </a:lnTo>
                <a:lnTo>
                  <a:pt x="10031896" y="3021496"/>
                </a:lnTo>
                <a:lnTo>
                  <a:pt x="0" y="3021496"/>
                </a:lnTo>
                <a:close/>
              </a:path>
            </a:pathLst>
          </a:custGeom>
          <a:noFill/>
        </p:spPr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603258-EC23-41CC-9BC3-9FA89189C2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9503" y="5373693"/>
            <a:ext cx="10058399" cy="657923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309" rtl="0" eaLnBrk="1" latinLnBrk="0" hangingPunct="1">
              <a:lnSpc>
                <a:spcPts val="1500"/>
              </a:lnSpc>
              <a:spcBef>
                <a:spcPts val="0"/>
              </a:spcBef>
              <a:buNone/>
              <a:defRPr lang="en-US" sz="1000" kern="1200" dirty="0" smtClean="0">
                <a:solidFill>
                  <a:srgbClr val="333333"/>
                </a:solidFill>
                <a:latin typeface="Fira Sans" panose="020B05030500000200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indent="0" algn="r" defTabSz="914309" rtl="0" eaLnBrk="1" latinLnBrk="0" hangingPunct="1">
              <a:lnSpc>
                <a:spcPts val="1500"/>
              </a:lnSpc>
              <a:spcBef>
                <a:spcPts val="0"/>
              </a:spcBef>
              <a:buNone/>
              <a:defRPr lang="en-US" sz="1000" kern="1200" dirty="0" smtClean="0">
                <a:solidFill>
                  <a:srgbClr val="333333"/>
                </a:solidFill>
                <a:latin typeface="Fira Sans" panose="020B05030500000200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0" indent="0" algn="r" defTabSz="914309" rtl="0" eaLnBrk="1" latinLnBrk="0" hangingPunct="1">
              <a:lnSpc>
                <a:spcPts val="1500"/>
              </a:lnSpc>
              <a:spcBef>
                <a:spcPts val="0"/>
              </a:spcBef>
              <a:buNone/>
              <a:defRPr lang="en-US" sz="1000" kern="1200" dirty="0" smtClean="0">
                <a:solidFill>
                  <a:srgbClr val="333333"/>
                </a:solidFill>
                <a:latin typeface="Fira Sans" panose="020B05030500000200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0" indent="0" algn="r" defTabSz="914309" rtl="0" eaLnBrk="1" latinLnBrk="0" hangingPunct="1">
              <a:lnSpc>
                <a:spcPts val="1500"/>
              </a:lnSpc>
              <a:spcBef>
                <a:spcPts val="0"/>
              </a:spcBef>
              <a:buNone/>
              <a:defRPr lang="en-US" sz="1000" kern="1200" dirty="0" smtClean="0">
                <a:solidFill>
                  <a:srgbClr val="33333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0" indent="0" algn="r" defTabSz="914309" rtl="0" eaLnBrk="1" latinLnBrk="0" hangingPunct="1">
              <a:lnSpc>
                <a:spcPts val="1500"/>
              </a:lnSpc>
              <a:spcBef>
                <a:spcPts val="0"/>
              </a:spcBef>
              <a:buNone/>
              <a:defRPr lang="en-US" sz="1000" kern="1200" dirty="0">
                <a:solidFill>
                  <a:srgbClr val="33333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F73AA2C-52F8-48E2-B384-FEBF2271EF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296575"/>
            <a:ext cx="12192000" cy="369264"/>
          </a:xfrm>
          <a:prstGeom prst="rect">
            <a:avLst/>
          </a:prstGeom>
        </p:spPr>
        <p:txBody>
          <a:bodyPr/>
          <a:lstStyle>
            <a:lvl1pPr marL="0" indent="0" algn="ctr" defTabSz="914309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600" kern="1200" cap="all" spc="100" dirty="0">
                <a:solidFill>
                  <a:srgbClr val="333333"/>
                </a:solidFill>
                <a:latin typeface="Fira Sans" panose="020B05030500000200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9E11675-9F9B-4346-BBA2-1204DAB964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744314"/>
            <a:ext cx="12192000" cy="577495"/>
          </a:xfrm>
          <a:prstGeom prst="rect">
            <a:avLst/>
          </a:prstGeom>
        </p:spPr>
        <p:txBody>
          <a:bodyPr/>
          <a:lstStyle>
            <a:lvl1pPr marL="0" indent="0" algn="ctr" defTabSz="1460682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460682" rtl="0" eaLnBrk="1" latinLnBrk="0" hangingPunct="1">
              <a:lnSpc>
                <a:spcPct val="90000"/>
              </a:lnSpc>
              <a:spcBef>
                <a:spcPts val="1599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020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755B52C-365C-03A7-21D6-51E24A6A5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7B0140-841A-0ABE-F94F-08BD1951DA5B}"/>
              </a:ext>
            </a:extLst>
          </p:cNvPr>
          <p:cNvCxnSpPr/>
          <p:nvPr userDrawn="1"/>
        </p:nvCxnSpPr>
        <p:spPr>
          <a:xfrm>
            <a:off x="1290834" y="3111910"/>
            <a:ext cx="6445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9B2FA7-055E-DD79-0F88-29595C076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2743" y="3495956"/>
            <a:ext cx="9691396" cy="7098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AD156-2EEE-3002-1942-D0BD97BD69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2743" y="4205791"/>
            <a:ext cx="7958784" cy="3740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590DC4-6234-0CCB-67B8-BD46225ACC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6152" y="1307592"/>
            <a:ext cx="2824474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8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74EF4D-5976-22C3-83AD-E35E808D4EE1}"/>
              </a:ext>
            </a:extLst>
          </p:cNvPr>
          <p:cNvSpPr/>
          <p:nvPr userDrawn="1"/>
        </p:nvSpPr>
        <p:spPr>
          <a:xfrm>
            <a:off x="149290" y="6232849"/>
            <a:ext cx="6969967" cy="5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5C400-4FED-85ED-F676-188DACA3F135}"/>
              </a:ext>
            </a:extLst>
          </p:cNvPr>
          <p:cNvGrpSpPr/>
          <p:nvPr userDrawn="1"/>
        </p:nvGrpSpPr>
        <p:grpSpPr>
          <a:xfrm>
            <a:off x="3574607" y="0"/>
            <a:ext cx="822447" cy="6858000"/>
            <a:chOff x="6014248" y="0"/>
            <a:chExt cx="7931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7E64C-3AEB-0445-7032-5CFEE37C795F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FA40A-2044-76E6-F389-C8A0C8BCC094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1031077-D217-2FD1-0690-45BAC568B4A6}"/>
              </a:ext>
            </a:extLst>
          </p:cNvPr>
          <p:cNvSpPr txBox="1"/>
          <p:nvPr userDrawn="1"/>
        </p:nvSpPr>
        <p:spPr>
          <a:xfrm>
            <a:off x="279748" y="6435211"/>
            <a:ext cx="9144000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				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95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320"/>
            <a:ext cx="7744408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96955"/>
            <a:ext cx="7744408" cy="48892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06E139-A019-CDBB-9FEB-EF9A8F7401D3}"/>
              </a:ext>
            </a:extLst>
          </p:cNvPr>
          <p:cNvGrpSpPr/>
          <p:nvPr userDrawn="1"/>
        </p:nvGrpSpPr>
        <p:grpSpPr>
          <a:xfrm flipH="1">
            <a:off x="3080083" y="0"/>
            <a:ext cx="822447" cy="6858000"/>
            <a:chOff x="6014248" y="0"/>
            <a:chExt cx="793111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A9F9AE-1807-51B8-E5A8-63B6B017AC6F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892D6A-6FC9-6E42-6013-A88B69E43E18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sky, building, tower&#10;&#10;Description automatically generated">
            <a:extLst>
              <a:ext uri="{FF2B5EF4-FFF2-40B4-BE49-F238E27FC236}">
                <a16:creationId xmlns:a16="http://schemas.microsoft.com/office/drawing/2014/main" id="{D3CFF7DB-00C6-F868-61F8-422A79375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3" r="32244"/>
          <a:stretch/>
        </p:blipFill>
        <p:spPr>
          <a:xfrm>
            <a:off x="0" y="0"/>
            <a:ext cx="3601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DDDBB1F-F086-B628-9492-1905ABE7D3D1}"/>
              </a:ext>
            </a:extLst>
          </p:cNvPr>
          <p:cNvGrpSpPr/>
          <p:nvPr userDrawn="1"/>
        </p:nvGrpSpPr>
        <p:grpSpPr>
          <a:xfrm flipH="1">
            <a:off x="4747150" y="0"/>
            <a:ext cx="822447" cy="6858000"/>
            <a:chOff x="6014248" y="0"/>
            <a:chExt cx="793111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0A18C9-7C16-84BF-4172-24F4D1EAFF01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629D6D-F558-7687-46B5-FDD1D4E7BAC7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61731-143C-0B04-3BA3-0775C0FC40B8}"/>
              </a:ext>
            </a:extLst>
          </p:cNvPr>
          <p:cNvSpPr/>
          <p:nvPr userDrawn="1"/>
        </p:nvSpPr>
        <p:spPr>
          <a:xfrm>
            <a:off x="0" y="6107238"/>
            <a:ext cx="8444204" cy="6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EF9AE-4C0C-C2C2-293A-DCB4D731C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-1" y="0"/>
            <a:ext cx="52904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33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991744"/>
            <a:ext cx="3967065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1" y="765109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1" y="254581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172725-BCC9-AD31-86FA-C2A4F4F2E977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6096001" y="432652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>
            <a:off x="5848738" y="765109"/>
            <a:ext cx="0" cy="1427909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0985D9-5913-B667-D54C-61846E7FD1D4}"/>
              </a:ext>
            </a:extLst>
          </p:cNvPr>
          <p:cNvCxnSpPr>
            <a:cxnSpLocks/>
          </p:cNvCxnSpPr>
          <p:nvPr userDrawn="1"/>
        </p:nvCxnSpPr>
        <p:spPr>
          <a:xfrm>
            <a:off x="5848738" y="2547256"/>
            <a:ext cx="0" cy="1427909"/>
          </a:xfrm>
          <a:prstGeom prst="line">
            <a:avLst/>
          </a:prstGeom>
          <a:ln w="50800" cap="rnd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880721-6711-4EAD-F846-C2FDF811F21A}"/>
              </a:ext>
            </a:extLst>
          </p:cNvPr>
          <p:cNvCxnSpPr>
            <a:cxnSpLocks/>
          </p:cNvCxnSpPr>
          <p:nvPr userDrawn="1"/>
        </p:nvCxnSpPr>
        <p:spPr>
          <a:xfrm>
            <a:off x="5848738" y="4329402"/>
            <a:ext cx="0" cy="1427909"/>
          </a:xfrm>
          <a:prstGeom prst="line">
            <a:avLst/>
          </a:prstGeom>
          <a:ln w="50800" cap="rnd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0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DF6A6D-F787-A4CD-7C88-91FF388D240A}"/>
              </a:ext>
            </a:extLst>
          </p:cNvPr>
          <p:cNvSpPr/>
          <p:nvPr userDrawn="1"/>
        </p:nvSpPr>
        <p:spPr>
          <a:xfrm>
            <a:off x="167951" y="6270171"/>
            <a:ext cx="6923314" cy="4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320"/>
            <a:ext cx="7744408" cy="73152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96955"/>
            <a:ext cx="7744408" cy="488924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sky, building, tower&#10;&#10;Description automatically generated">
            <a:extLst>
              <a:ext uri="{FF2B5EF4-FFF2-40B4-BE49-F238E27FC236}">
                <a16:creationId xmlns:a16="http://schemas.microsoft.com/office/drawing/2014/main" id="{D3CFF7DB-00C6-F868-61F8-422A79375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3" r="32244"/>
          <a:stretch/>
        </p:blipFill>
        <p:spPr>
          <a:xfrm>
            <a:off x="0" y="0"/>
            <a:ext cx="3601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92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361731-143C-0B04-3BA3-0775C0FC40B8}"/>
              </a:ext>
            </a:extLst>
          </p:cNvPr>
          <p:cNvSpPr/>
          <p:nvPr userDrawn="1"/>
        </p:nvSpPr>
        <p:spPr>
          <a:xfrm>
            <a:off x="0" y="6107238"/>
            <a:ext cx="8444204" cy="6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2792A-E95E-A946-5CA6-4202AF6FC1B7}"/>
              </a:ext>
            </a:extLst>
          </p:cNvPr>
          <p:cNvGrpSpPr/>
          <p:nvPr userDrawn="1"/>
        </p:nvGrpSpPr>
        <p:grpSpPr>
          <a:xfrm>
            <a:off x="4871830" y="0"/>
            <a:ext cx="822447" cy="6858000"/>
            <a:chOff x="6014248" y="0"/>
            <a:chExt cx="793111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B60467-13A0-DC6C-6D1C-7AF02B8F2B3A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4D1369-50BD-62EF-039A-15D8E2F007B4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660E2-46F7-F515-7F8C-21BC264589B7}"/>
              </a:ext>
            </a:extLst>
          </p:cNvPr>
          <p:cNvGrpSpPr/>
          <p:nvPr userDrawn="1"/>
        </p:nvGrpSpPr>
        <p:grpSpPr>
          <a:xfrm flipH="1">
            <a:off x="6495964" y="0"/>
            <a:ext cx="822447" cy="6858000"/>
            <a:chOff x="6014248" y="0"/>
            <a:chExt cx="793111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0B0A9E-2F99-5826-D9C1-D441C000F688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6C0EF1-E87E-C1CF-D1F9-F21634065C23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FEF9AE-4C0C-C2C2-293A-DCB4D731C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0" r="50024"/>
          <a:stretch/>
        </p:blipFill>
        <p:spPr>
          <a:xfrm>
            <a:off x="5176935" y="0"/>
            <a:ext cx="18381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33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991744"/>
            <a:ext cx="3967065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85304" y="765109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385304" y="2545818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172725-BCC9-AD31-86FA-C2A4F4F2E977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7385304" y="4326528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2C9400-2211-B95A-F9E3-35787ADF9F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4484" y="1544893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411C47-8331-A8A3-84AD-61A8DCB43F1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284484" y="3327040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B58F31-E0AF-1D99-318F-E498ECB16D1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284484" y="5127849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87888-DDAE-FB88-6F10-4278C5B9B220}"/>
              </a:ext>
            </a:extLst>
          </p:cNvPr>
          <p:cNvSpPr txBox="1"/>
          <p:nvPr userDrawn="1"/>
        </p:nvSpPr>
        <p:spPr>
          <a:xfrm>
            <a:off x="279748" y="6435211"/>
            <a:ext cx="10637068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|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15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Sub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DC25E4-4580-4969-88AC-7920232DEA15}"/>
              </a:ext>
            </a:extLst>
          </p:cNvPr>
          <p:cNvGrpSpPr/>
          <p:nvPr userDrawn="1"/>
        </p:nvGrpSpPr>
        <p:grpSpPr>
          <a:xfrm rot="5400000">
            <a:off x="5684777" y="-4578163"/>
            <a:ext cx="822447" cy="12192001"/>
            <a:chOff x="6014248" y="0"/>
            <a:chExt cx="79311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665376-1F4C-3E52-7EAD-287AE843690E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C43E10-17E4-F321-7B48-8F2CE0531270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EF25925-91F1-0596-DC46-1951FE718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0" b="35580"/>
          <a:stretch/>
        </p:blipFill>
        <p:spPr>
          <a:xfrm>
            <a:off x="-744" y="6752338"/>
            <a:ext cx="12193488" cy="105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" y="1828800"/>
            <a:ext cx="10948540" cy="4154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Add Table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744474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7CA63-ACA6-CBF7-375D-A6AA65D6AE7E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59953-2D63-FC69-580B-84CFD5D096CC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5570E-D587-3433-580D-D4B5A34B2F99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EF25925-91F1-0596-DC46-1951FE718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0" b="35580"/>
          <a:stretch/>
        </p:blipFill>
        <p:spPr>
          <a:xfrm>
            <a:off x="-744" y="6752339"/>
            <a:ext cx="12193488" cy="105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E7E1AC-4DFC-C0C8-6999-AA65EB57990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" y="1463040"/>
            <a:ext cx="10948540" cy="449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4286258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E6FA29-E16D-2B15-F898-BF20D3F897C3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02B01B-4A70-6BB8-8654-FAD819F5AB43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B296B3-EC2A-497D-0CE5-584089DC50BF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63040"/>
            <a:ext cx="10972800" cy="45627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250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4EBA6A-1598-A4A7-F7BF-6DA399D061B6}"/>
              </a:ext>
            </a:extLst>
          </p:cNvPr>
          <p:cNvGrpSpPr/>
          <p:nvPr userDrawn="1"/>
        </p:nvGrpSpPr>
        <p:grpSpPr>
          <a:xfrm rot="5400000">
            <a:off x="5684777" y="-4578163"/>
            <a:ext cx="822447" cy="12192001"/>
            <a:chOff x="6014248" y="0"/>
            <a:chExt cx="79311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E36EE0-5D8E-2C9A-9A4E-93A90E13A399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951006-BA2C-411E-0AF8-5DEB489B2A1B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8800"/>
            <a:ext cx="10972800" cy="4273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109CE0-81D4-F5F1-45A8-CC9A839035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848227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002166-14D8-8311-CD92-6266B77F720C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962E89-6382-6F04-E020-0EBC37819E79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DF7B52-A49D-42C9-3EF3-6DCF576F51FF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C3D73D5-3081-B03D-AE25-2C41E6D2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57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02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>
            <a:extLst>
              <a:ext uri="{FF2B5EF4-FFF2-40B4-BE49-F238E27FC236}">
                <a16:creationId xmlns:a16="http://schemas.microsoft.com/office/drawing/2014/main" id="{2DEAF908-F416-9522-F15B-5774700D09AD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408432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30051808-1F30-E7D3-68E8-EF609D825127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b="2428"/>
          <a:stretch/>
        </p:blipFill>
        <p:spPr bwMode="auto">
          <a:xfrm>
            <a:off x="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390491F1-490F-45DB-CAE6-1E860279BB89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816864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06" y="4264091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0979" y="4264091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39452" y="4264091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681903" y="3470436"/>
            <a:ext cx="696006" cy="6960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5741838" y="3470436"/>
            <a:ext cx="696006" cy="6960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9820249" y="3470436"/>
            <a:ext cx="696006" cy="6960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6C4C29-DC36-AAC1-2F96-CE0256BF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989404-D514-EE40-2B66-2453942A33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80440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>
            <a:extLst>
              <a:ext uri="{FF2B5EF4-FFF2-40B4-BE49-F238E27FC236}">
                <a16:creationId xmlns:a16="http://schemas.microsoft.com/office/drawing/2014/main" id="{CFA76AD3-7259-D203-4DFC-CD596D48E7A6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408432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2A847613-FF6E-8BA5-F7D0-EDAD65AA1DB7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b="2428"/>
          <a:stretch/>
        </p:blipFill>
        <p:spPr bwMode="auto">
          <a:xfrm>
            <a:off x="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2CA2CBC-0F3B-3E94-206B-36FC05E99AC7}"/>
              </a:ext>
            </a:extLst>
          </p:cNvPr>
          <p:cNvSpPr/>
          <p:nvPr userDrawn="1"/>
        </p:nvSpPr>
        <p:spPr>
          <a:xfrm>
            <a:off x="4084320" y="1804242"/>
            <a:ext cx="4023360" cy="21052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C62805-F5D5-504A-1570-64D9536A7DF7}"/>
              </a:ext>
            </a:extLst>
          </p:cNvPr>
          <p:cNvSpPr/>
          <p:nvPr userDrawn="1"/>
        </p:nvSpPr>
        <p:spPr>
          <a:xfrm>
            <a:off x="5740719" y="2509383"/>
            <a:ext cx="696006" cy="696006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E184B70-6ED4-9BD8-0A6F-0BDC68ECD053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816864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18D62AB-70E5-D46C-F1F9-228366F63854}"/>
              </a:ext>
            </a:extLst>
          </p:cNvPr>
          <p:cNvSpPr/>
          <p:nvPr userDrawn="1"/>
        </p:nvSpPr>
        <p:spPr>
          <a:xfrm>
            <a:off x="8168640" y="1804242"/>
            <a:ext cx="4023360" cy="21052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D76494-FB69-FC10-D590-7ADB9E6D2540}"/>
              </a:ext>
            </a:extLst>
          </p:cNvPr>
          <p:cNvSpPr/>
          <p:nvPr userDrawn="1"/>
        </p:nvSpPr>
        <p:spPr>
          <a:xfrm>
            <a:off x="9808865" y="2509383"/>
            <a:ext cx="696006" cy="696006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24343-AD98-9860-EAD6-E452DA87DE34}"/>
              </a:ext>
            </a:extLst>
          </p:cNvPr>
          <p:cNvSpPr/>
          <p:nvPr userDrawn="1"/>
        </p:nvSpPr>
        <p:spPr>
          <a:xfrm>
            <a:off x="0" y="1804242"/>
            <a:ext cx="4023360" cy="21052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06" y="4044893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0979" y="4044893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39452" y="4044893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681903" y="2509383"/>
            <a:ext cx="696006" cy="696006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318CA6-D073-B65E-294E-E145F6BA2492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106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00D491-D86C-5250-F16E-6637762C4F7B}"/>
              </a:ext>
            </a:extLst>
          </p:cNvPr>
          <p:cNvCxnSpPr>
            <a:cxnSpLocks/>
          </p:cNvCxnSpPr>
          <p:nvPr userDrawn="1"/>
        </p:nvCxnSpPr>
        <p:spPr>
          <a:xfrm flipH="1">
            <a:off x="4250592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C9CC92-8640-F254-F062-64D214F2B2C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37400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5147392-E463-D441-FD5D-758DB75A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B610E6-2B48-9C04-4B36-6E0B7DB2C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973971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D4D501BF-7272-7B3F-62D1-E1569E1FBC30}"/>
              </a:ext>
            </a:extLst>
          </p:cNvPr>
          <p:cNvSpPr/>
          <p:nvPr userDrawn="1"/>
        </p:nvSpPr>
        <p:spPr>
          <a:xfrm>
            <a:off x="9625584" y="210783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1008888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743456" y="2107831"/>
            <a:ext cx="822960" cy="8229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4370832" y="210783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6998208" y="2107831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20E5F7-6159-9D04-C74D-D3B47FDC8BF3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3639312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BDB34C-183D-CB4C-2B77-B4FB862E6913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266688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602109-5186-7DBD-92BE-DDA251D114AF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8894064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CE4AC-2DD0-D28E-68D8-57E379066EA3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008888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099C2-1E52-3A19-20D0-01293D233343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3639312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D62225-24F3-5B8F-5098-9696364D348F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6266688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76EF37C-9208-FB9C-DF90-05B104912DD6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8894064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415301EC-DCB7-F54A-1F6D-D83DAC917B7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3242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F9FADB-CE8C-1ACB-D0D9-A3E54AC3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80442E-B5DB-5537-CC67-E2157CFFD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413057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361731-143C-0B04-3BA3-0775C0FC40B8}"/>
              </a:ext>
            </a:extLst>
          </p:cNvPr>
          <p:cNvSpPr/>
          <p:nvPr userDrawn="1"/>
        </p:nvSpPr>
        <p:spPr>
          <a:xfrm>
            <a:off x="0" y="6107238"/>
            <a:ext cx="8444204" cy="6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138B6-155B-2669-208C-ECA48204912B}"/>
              </a:ext>
            </a:extLst>
          </p:cNvPr>
          <p:cNvSpPr/>
          <p:nvPr userDrawn="1"/>
        </p:nvSpPr>
        <p:spPr>
          <a:xfrm>
            <a:off x="0" y="0"/>
            <a:ext cx="525919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33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991744"/>
            <a:ext cx="3967065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1" y="765109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1" y="254581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172725-BCC9-AD31-86FA-C2A4F4F2E977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6096001" y="432652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>
            <a:off x="5848738" y="765109"/>
            <a:ext cx="0" cy="1427909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0985D9-5913-B667-D54C-61846E7FD1D4}"/>
              </a:ext>
            </a:extLst>
          </p:cNvPr>
          <p:cNvCxnSpPr>
            <a:cxnSpLocks/>
          </p:cNvCxnSpPr>
          <p:nvPr userDrawn="1"/>
        </p:nvCxnSpPr>
        <p:spPr>
          <a:xfrm>
            <a:off x="5848738" y="2547256"/>
            <a:ext cx="0" cy="1427909"/>
          </a:xfrm>
          <a:prstGeom prst="line">
            <a:avLst/>
          </a:prstGeom>
          <a:ln w="50800" cap="rnd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880721-6711-4EAD-F846-C2FDF811F21A}"/>
              </a:ext>
            </a:extLst>
          </p:cNvPr>
          <p:cNvCxnSpPr>
            <a:cxnSpLocks/>
          </p:cNvCxnSpPr>
          <p:nvPr userDrawn="1"/>
        </p:nvCxnSpPr>
        <p:spPr>
          <a:xfrm>
            <a:off x="5848738" y="4329402"/>
            <a:ext cx="0" cy="1427909"/>
          </a:xfrm>
          <a:prstGeom prst="line">
            <a:avLst/>
          </a:prstGeom>
          <a:ln w="50800" cap="rnd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04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47817D-30BE-7502-B763-DE4812F6DA84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50E1A5-EAA4-7CCD-7716-DCBDB984240D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B66916-D856-3A60-37C4-0D95F00A416E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4D501BF-7272-7B3F-62D1-E1569E1FBC30}"/>
              </a:ext>
            </a:extLst>
          </p:cNvPr>
          <p:cNvSpPr/>
          <p:nvPr userDrawn="1"/>
        </p:nvSpPr>
        <p:spPr>
          <a:xfrm>
            <a:off x="9625584" y="162344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1008888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743456" y="1623441"/>
            <a:ext cx="822960" cy="8229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4370832" y="162344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6998208" y="1623441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20E5F7-6159-9D04-C74D-D3B47FDC8BF3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3639312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BDB34C-183D-CB4C-2B77-B4FB862E6913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266688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602109-5186-7DBD-92BE-DDA251D114AF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8894064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CE4AC-2DD0-D28E-68D8-57E379066EA3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008888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099C2-1E52-3A19-20D0-01293D233343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3639312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D62225-24F3-5B8F-5098-9696364D348F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6266688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76EF37C-9208-FB9C-DF90-05B104912DD6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8894064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415301EC-DCB7-F54A-1F6D-D83DAC917B7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27579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DBB53E-1483-D0F9-0121-BF47FEDC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254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8B17E26-D1DC-4308-4973-3057CBA00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04" t="17361" r="11474"/>
          <a:stretch/>
        </p:blipFill>
        <p:spPr>
          <a:xfrm rot="10800000">
            <a:off x="4788348" y="-1"/>
            <a:ext cx="3148207" cy="5999577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C1FAF9C-56DE-5A0F-E3F8-222E55B2B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4" t="13143" r="33424" b="4218"/>
          <a:stretch/>
        </p:blipFill>
        <p:spPr>
          <a:xfrm rot="10800000">
            <a:off x="8240675" y="-1"/>
            <a:ext cx="3148207" cy="5999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224"/>
            <a:ext cx="357187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818852"/>
            <a:ext cx="3571875" cy="24558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91924" y="2602594"/>
            <a:ext cx="2741062" cy="2672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435212" y="2602593"/>
            <a:ext cx="2731537" cy="2672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38200" y="2193019"/>
            <a:ext cx="3571875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497" y="2684396"/>
            <a:ext cx="1483567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920C09-0583-D071-CE85-A943421150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91924" y="1333502"/>
            <a:ext cx="2741062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BD714F-362D-36FA-3863-8D678A396C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35212" y="1333501"/>
            <a:ext cx="2731537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6777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B8FE6CF-F9EA-0142-8610-E2865238F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26206"/>
          <a:stretch/>
        </p:blipFill>
        <p:spPr>
          <a:xfrm>
            <a:off x="690369" y="0"/>
            <a:ext cx="4262723" cy="5971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A6730-1BBE-2EBD-C733-063076191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723"/>
          <a:stretch/>
        </p:blipFill>
        <p:spPr>
          <a:xfrm>
            <a:off x="690369" y="0"/>
            <a:ext cx="4262723" cy="5971592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14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495325"/>
            <a:ext cx="3967065" cy="982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63683" y="1314357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99509"/>
            <a:ext cx="3967065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497" y="3290886"/>
            <a:ext cx="1483567" cy="0"/>
          </a:xfrm>
          <a:prstGeom prst="line">
            <a:avLst/>
          </a:prstGeom>
          <a:ln w="50800" cap="rnd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DBC68A-1CA2-4B3C-0E87-E38BF85951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63683" y="950724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B54945-68C8-B8AC-6186-6D57D227D0D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63683" y="2961210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9B5874F-487E-831A-21D6-B7DA09C4E3B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63683" y="2597577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7F71A6-DBE6-58CA-64E1-10953FFAA0D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663683" y="4608063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C49B9B-9986-802B-36BC-0A5E075CEE5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663683" y="4244430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67013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FCF069-3C50-7785-7E96-5FA0753A9250}"/>
              </a:ext>
            </a:extLst>
          </p:cNvPr>
          <p:cNvSpPr/>
          <p:nvPr userDrawn="1"/>
        </p:nvSpPr>
        <p:spPr>
          <a:xfrm>
            <a:off x="205273" y="6391469"/>
            <a:ext cx="8285584" cy="33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5465F9-76EE-8BAF-2D1F-D0F605096AB2}"/>
              </a:ext>
            </a:extLst>
          </p:cNvPr>
          <p:cNvSpPr/>
          <p:nvPr userDrawn="1"/>
        </p:nvSpPr>
        <p:spPr bwMode="gray">
          <a:xfrm>
            <a:off x="6171396" y="0"/>
            <a:ext cx="6020604" cy="6858000"/>
          </a:xfrm>
          <a:prstGeom prst="rect">
            <a:avLst/>
          </a:prstGeom>
          <a:solidFill>
            <a:srgbClr val="39A3B5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A9D90-4C33-2387-7DA9-8BB3D1BED6C1}"/>
              </a:ext>
            </a:extLst>
          </p:cNvPr>
          <p:cNvSpPr/>
          <p:nvPr userDrawn="1"/>
        </p:nvSpPr>
        <p:spPr bwMode="gray">
          <a:xfrm flipH="1">
            <a:off x="5982744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rgbClr val="39A3B5"/>
              </a:gs>
              <a:gs pos="100000">
                <a:srgbClr val="39A3B5">
                  <a:lumMod val="70000"/>
                </a:srgb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16" y="1520889"/>
            <a:ext cx="5089849" cy="857446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73415" y="2513256"/>
            <a:ext cx="5089849" cy="857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2627" y="1314357"/>
            <a:ext cx="4929676" cy="41337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D0465D-B63B-6188-05E2-B80CFEBCD8B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73415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C45B2F-E810-F1DA-A869-AB2E803B4ED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573415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6C0E4B-A6ED-3ACC-06D1-325F75FB41A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95317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8E97EB-A943-DECC-6105-DF8D4FD0679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95317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A1B33-4497-75D6-3B4D-F83BBA558A20}"/>
              </a:ext>
            </a:extLst>
          </p:cNvPr>
          <p:cNvSpPr txBox="1"/>
          <p:nvPr userDrawn="1"/>
        </p:nvSpPr>
        <p:spPr>
          <a:xfrm>
            <a:off x="279748" y="6435211"/>
            <a:ext cx="9144000" cy="24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‹#›  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|</a:t>
            </a:r>
            <a:r>
              <a:rPr lang="en-US" sz="8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8E399F-73D1-FFE2-7066-A97FD5F2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218" y="6365900"/>
            <a:ext cx="1495034" cy="3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37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3DAF357-6696-35D4-526B-92AC167F7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9746" y="3793003"/>
            <a:ext cx="2789854" cy="548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170D8B-9B58-834C-7CEC-526BD5B4FABE}"/>
              </a:ext>
            </a:extLst>
          </p:cNvPr>
          <p:cNvSpPr>
            <a:spLocks noChangeAspect="1"/>
          </p:cNvSpPr>
          <p:nvPr userDrawn="1"/>
        </p:nvSpPr>
        <p:spPr>
          <a:xfrm>
            <a:off x="2892798" y="912773"/>
            <a:ext cx="2259254" cy="2259254"/>
          </a:xfrm>
          <a:prstGeom prst="roundRect">
            <a:avLst>
              <a:gd name="adj" fmla="val 0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747" y="912773"/>
            <a:ext cx="5914052" cy="885177"/>
          </a:xfrm>
          <a:prstGeom prst="rect">
            <a:avLst/>
          </a:prstGeo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9746" y="1950099"/>
            <a:ext cx="5914052" cy="15488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DCC286-07B9-E6C6-21C1-D1B433448E3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39971" y="4341221"/>
            <a:ext cx="2789855" cy="1268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8B8746-7106-69B5-2167-D78A038801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2127" y="1820682"/>
            <a:ext cx="1745213" cy="918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DAD556-933F-5E43-7469-E1A976A7877D}"/>
              </a:ext>
            </a:extLst>
          </p:cNvPr>
          <p:cNvSpPr>
            <a:spLocks noChangeAspect="1"/>
          </p:cNvSpPr>
          <p:nvPr userDrawn="1"/>
        </p:nvSpPr>
        <p:spPr>
          <a:xfrm>
            <a:off x="633544" y="3159203"/>
            <a:ext cx="2259254" cy="2259254"/>
          </a:xfrm>
          <a:prstGeom prst="roundRect">
            <a:avLst>
              <a:gd name="adj" fmla="val 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05B654A-30EC-D422-76D8-6B6C998CDCA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2873" y="4067112"/>
            <a:ext cx="1745213" cy="918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227B41-A2D2-E272-1DE9-BA6A2D813D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54" y="907497"/>
            <a:ext cx="2259012" cy="2258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040A615-02BE-82D9-CADC-E5A620417D4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892425" y="3159125"/>
            <a:ext cx="2258568" cy="2258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90449C3-0A6E-7D01-F2DE-039B0B3972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5501" y="3793003"/>
            <a:ext cx="2789854" cy="548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DF9D71-F4EA-12BF-22EB-940C1DD43C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65726" y="4341221"/>
            <a:ext cx="2789855" cy="1268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14951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7531357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78294"/>
            <a:ext cx="7531357" cy="470664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C0179A-60AA-381E-5614-0F4FD1E08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4873" y="274320"/>
            <a:ext cx="3424335" cy="5762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222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16381F0-D50D-3B56-109B-E261C047D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64" r="40293"/>
          <a:stretch/>
        </p:blipFill>
        <p:spPr>
          <a:xfrm rot="10800000">
            <a:off x="0" y="0"/>
            <a:ext cx="273485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FDE10-C417-BDEC-D3EC-FC7F6752F841}"/>
              </a:ext>
            </a:extLst>
          </p:cNvPr>
          <p:cNvCxnSpPr>
            <a:cxnSpLocks/>
          </p:cNvCxnSpPr>
          <p:nvPr userDrawn="1"/>
        </p:nvCxnSpPr>
        <p:spPr>
          <a:xfrm>
            <a:off x="1604557" y="3087447"/>
            <a:ext cx="462114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D5CB14A-1D2B-8837-406C-B04B86B11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2013" y="2450939"/>
            <a:ext cx="687330" cy="404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521EA-CE6F-B56C-7694-AFDA9F27E275}"/>
              </a:ext>
            </a:extLst>
          </p:cNvPr>
          <p:cNvCxnSpPr>
            <a:cxnSpLocks/>
          </p:cNvCxnSpPr>
          <p:nvPr userDrawn="1"/>
        </p:nvCxnSpPr>
        <p:spPr>
          <a:xfrm>
            <a:off x="1604557" y="4114800"/>
            <a:ext cx="46503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66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16381F0-D50D-3B56-109B-E261C047D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FDE10-C417-BDEC-D3EC-FC7F6752F841}"/>
              </a:ext>
            </a:extLst>
          </p:cNvPr>
          <p:cNvCxnSpPr>
            <a:cxnSpLocks/>
          </p:cNvCxnSpPr>
          <p:nvPr userDrawn="1"/>
        </p:nvCxnSpPr>
        <p:spPr>
          <a:xfrm>
            <a:off x="1604557" y="3087447"/>
            <a:ext cx="462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D5CB14A-1D2B-8837-406C-B04B86B11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2013" y="2450939"/>
            <a:ext cx="687330" cy="40431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28972CB-F91B-6AD8-FF3F-17CE123F17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8150" y="6367615"/>
            <a:ext cx="1500365" cy="3182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521EA-CE6F-B56C-7694-AFDA9F27E275}"/>
              </a:ext>
            </a:extLst>
          </p:cNvPr>
          <p:cNvCxnSpPr>
            <a:cxnSpLocks/>
          </p:cNvCxnSpPr>
          <p:nvPr userDrawn="1"/>
        </p:nvCxnSpPr>
        <p:spPr>
          <a:xfrm>
            <a:off x="1604557" y="4114800"/>
            <a:ext cx="46503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197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R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C37095-87D0-4060-B686-D5D62DAA5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42775"/>
            <a:ext cx="12192000" cy="514699"/>
          </a:xfrm>
          <a:prstGeom prst="rect">
            <a:avLst/>
          </a:prstGeom>
        </p:spPr>
        <p:txBody>
          <a:bodyPr/>
          <a:lstStyle>
            <a:lvl1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9065E5-684D-4DDC-F925-C468B63882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0294" y="1497159"/>
            <a:ext cx="10031413" cy="4303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  <a:cs typeface="Calibri" panose="020F0502020204030204" pitchFamily="34" charset="0"/>
              </a:defRPr>
            </a:lvl1pPr>
            <a:lvl2pPr marL="457178" indent="-171442">
              <a:defRPr sz="1800">
                <a:latin typeface="+mn-lt"/>
                <a:cs typeface="Calibri" panose="020F0502020204030204" pitchFamily="34" charset="0"/>
              </a:defRPr>
            </a:lvl2pPr>
            <a:lvl3pPr marL="857208" indent="-171442">
              <a:defRPr sz="1600">
                <a:latin typeface="+mn-lt"/>
                <a:cs typeface="Calibri" panose="020F0502020204030204" pitchFamily="34" charset="0"/>
              </a:defRPr>
            </a:lvl3pPr>
            <a:lvl4pPr marL="1257238" indent="-171442">
              <a:defRPr sz="1400">
                <a:latin typeface="+mn-lt"/>
                <a:cs typeface="Calibri" panose="020F0502020204030204" pitchFamily="34" charset="0"/>
              </a:defRPr>
            </a:lvl4pPr>
            <a:lvl5pPr marL="1657268" indent="-171442">
              <a:defRPr sz="1400">
                <a:latin typeface="+mn-lt"/>
                <a:cs typeface="Calibri" panose="020F0502020204030204" pitchFamily="34" charset="0"/>
              </a:defRPr>
            </a:lvl5pPr>
          </a:lstStyle>
          <a:p>
            <a:r>
              <a:rPr lang="en-US" sz="1800"/>
              <a:t>Write your goals for the group here.  Goals should be specific, measurable, achievable, relevant, and time-bound.</a:t>
            </a:r>
            <a:br>
              <a:rPr lang="en-US" sz="1800"/>
            </a:br>
            <a:br>
              <a:rPr lang="en-US" sz="1800"/>
            </a:br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EBECB8-2BB0-4801-0B4F-FE99CA32EA07}"/>
              </a:ext>
            </a:extLst>
          </p:cNvPr>
          <p:cNvSpPr/>
          <p:nvPr userDrawn="1"/>
        </p:nvSpPr>
        <p:spPr>
          <a:xfrm>
            <a:off x="0" y="1"/>
            <a:ext cx="12192000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E87DD04-D851-5498-99D7-7D8078F9183B}"/>
              </a:ext>
            </a:extLst>
          </p:cNvPr>
          <p:cNvSpPr/>
          <p:nvPr userDrawn="1"/>
        </p:nvSpPr>
        <p:spPr>
          <a:xfrm>
            <a:off x="701335" y="1"/>
            <a:ext cx="1890944" cy="550416"/>
          </a:xfrm>
          <a:prstGeom prst="parallelogram">
            <a:avLst>
              <a:gd name="adj" fmla="val 6557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14DD6970-6C16-1A11-7CD9-85BD7EB6EB13}"/>
              </a:ext>
            </a:extLst>
          </p:cNvPr>
          <p:cNvSpPr/>
          <p:nvPr userDrawn="1"/>
        </p:nvSpPr>
        <p:spPr>
          <a:xfrm>
            <a:off x="1452979" y="1"/>
            <a:ext cx="1139300" cy="550416"/>
          </a:xfrm>
          <a:prstGeom prst="parallelogram">
            <a:avLst>
              <a:gd name="adj" fmla="val 655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111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755B52C-365C-03A7-21D6-51E24A6A5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7B0140-841A-0ABE-F94F-08BD1951DA5B}"/>
              </a:ext>
            </a:extLst>
          </p:cNvPr>
          <p:cNvCxnSpPr/>
          <p:nvPr userDrawn="1"/>
        </p:nvCxnSpPr>
        <p:spPr>
          <a:xfrm>
            <a:off x="1290834" y="3111910"/>
            <a:ext cx="64450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9B2FA7-055E-DD79-0F88-29595C076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2743" y="3495956"/>
            <a:ext cx="9691396" cy="7098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AD156-2EEE-3002-1942-D0BD97BD69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2743" y="4205791"/>
            <a:ext cx="7958784" cy="3740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6F3BA9-F1D5-3AB7-EC12-BB2F883D99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6152" y="1307592"/>
            <a:ext cx="2824474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7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361731-143C-0B04-3BA3-0775C0FC40B8}"/>
              </a:ext>
            </a:extLst>
          </p:cNvPr>
          <p:cNvSpPr/>
          <p:nvPr userDrawn="1"/>
        </p:nvSpPr>
        <p:spPr>
          <a:xfrm>
            <a:off x="0" y="6107238"/>
            <a:ext cx="8444204" cy="6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485AC-A67C-5D67-9666-A7EBF60BBE5C}"/>
              </a:ext>
            </a:extLst>
          </p:cNvPr>
          <p:cNvSpPr/>
          <p:nvPr userDrawn="1"/>
        </p:nvSpPr>
        <p:spPr>
          <a:xfrm>
            <a:off x="0" y="0"/>
            <a:ext cx="484437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33533"/>
            <a:ext cx="3136642" cy="88517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1744"/>
            <a:ext cx="3136642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69947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74EF4D-5976-22C3-83AD-E35E808D4EE1}"/>
              </a:ext>
            </a:extLst>
          </p:cNvPr>
          <p:cNvSpPr/>
          <p:nvPr userDrawn="1"/>
        </p:nvSpPr>
        <p:spPr>
          <a:xfrm>
            <a:off x="149290" y="6232849"/>
            <a:ext cx="6969967" cy="5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5C400-4FED-85ED-F676-188DACA3F135}"/>
              </a:ext>
            </a:extLst>
          </p:cNvPr>
          <p:cNvGrpSpPr/>
          <p:nvPr userDrawn="1"/>
        </p:nvGrpSpPr>
        <p:grpSpPr>
          <a:xfrm>
            <a:off x="3574607" y="0"/>
            <a:ext cx="822447" cy="6858000"/>
            <a:chOff x="6014248" y="0"/>
            <a:chExt cx="7931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C7E64C-3AEB-0445-7032-5CFEE37C795F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FA40A-2044-76E6-F389-C8A0C8BCC094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1031077-D217-2FD1-0690-45BAC568B4A6}"/>
              </a:ext>
            </a:extLst>
          </p:cNvPr>
          <p:cNvSpPr txBox="1"/>
          <p:nvPr userDrawn="1"/>
        </p:nvSpPr>
        <p:spPr>
          <a:xfrm>
            <a:off x="279748" y="6435211"/>
            <a:ext cx="9144000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				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57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74320"/>
            <a:ext cx="7744408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96955"/>
            <a:ext cx="7744408" cy="48892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06E139-A019-CDBB-9FEB-EF9A8F7401D3}"/>
              </a:ext>
            </a:extLst>
          </p:cNvPr>
          <p:cNvGrpSpPr/>
          <p:nvPr userDrawn="1"/>
        </p:nvGrpSpPr>
        <p:grpSpPr>
          <a:xfrm flipH="1">
            <a:off x="3080083" y="0"/>
            <a:ext cx="822447" cy="6858000"/>
            <a:chOff x="6014248" y="0"/>
            <a:chExt cx="793111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A9F9AE-1807-51B8-E5A8-63B6B017AC6F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892D6A-6FC9-6E42-6013-A88B69E43E18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sky, building, tower&#10;&#10;Description automatically generated">
            <a:extLst>
              <a:ext uri="{FF2B5EF4-FFF2-40B4-BE49-F238E27FC236}">
                <a16:creationId xmlns:a16="http://schemas.microsoft.com/office/drawing/2014/main" id="{D3CFF7DB-00C6-F868-61F8-422A793757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3" r="32244"/>
          <a:stretch/>
        </p:blipFill>
        <p:spPr>
          <a:xfrm>
            <a:off x="0" y="0"/>
            <a:ext cx="3601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89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DDDBB1F-F086-B628-9492-1905ABE7D3D1}"/>
              </a:ext>
            </a:extLst>
          </p:cNvPr>
          <p:cNvGrpSpPr/>
          <p:nvPr userDrawn="1"/>
        </p:nvGrpSpPr>
        <p:grpSpPr>
          <a:xfrm flipH="1">
            <a:off x="4747150" y="0"/>
            <a:ext cx="822447" cy="6858000"/>
            <a:chOff x="6014248" y="0"/>
            <a:chExt cx="793111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0A18C9-7C16-84BF-4172-24F4D1EAFF01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629D6D-F558-7687-46B5-FDD1D4E7BAC7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61731-143C-0B04-3BA3-0775C0FC40B8}"/>
              </a:ext>
            </a:extLst>
          </p:cNvPr>
          <p:cNvSpPr/>
          <p:nvPr userDrawn="1"/>
        </p:nvSpPr>
        <p:spPr>
          <a:xfrm>
            <a:off x="0" y="6107238"/>
            <a:ext cx="8444204" cy="6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EF9AE-4C0C-C2C2-293A-DCB4D731C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-1" y="0"/>
            <a:ext cx="52904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33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991744"/>
            <a:ext cx="3967065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1" y="765109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1" y="254581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172725-BCC9-AD31-86FA-C2A4F4F2E977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6096001" y="4326528"/>
            <a:ext cx="5257800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>
            <a:off x="5848738" y="765109"/>
            <a:ext cx="0" cy="1427909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0985D9-5913-B667-D54C-61846E7FD1D4}"/>
              </a:ext>
            </a:extLst>
          </p:cNvPr>
          <p:cNvCxnSpPr>
            <a:cxnSpLocks/>
          </p:cNvCxnSpPr>
          <p:nvPr userDrawn="1"/>
        </p:nvCxnSpPr>
        <p:spPr>
          <a:xfrm>
            <a:off x="5848738" y="2547256"/>
            <a:ext cx="0" cy="1427909"/>
          </a:xfrm>
          <a:prstGeom prst="line">
            <a:avLst/>
          </a:prstGeom>
          <a:ln w="50800" cap="rnd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880721-6711-4EAD-F846-C2FDF811F21A}"/>
              </a:ext>
            </a:extLst>
          </p:cNvPr>
          <p:cNvCxnSpPr>
            <a:cxnSpLocks/>
          </p:cNvCxnSpPr>
          <p:nvPr userDrawn="1"/>
        </p:nvCxnSpPr>
        <p:spPr>
          <a:xfrm>
            <a:off x="5848738" y="4329402"/>
            <a:ext cx="0" cy="1427909"/>
          </a:xfrm>
          <a:prstGeom prst="line">
            <a:avLst/>
          </a:prstGeom>
          <a:ln w="50800" cap="rnd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48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361731-143C-0B04-3BA3-0775C0FC40B8}"/>
              </a:ext>
            </a:extLst>
          </p:cNvPr>
          <p:cNvSpPr/>
          <p:nvPr userDrawn="1"/>
        </p:nvSpPr>
        <p:spPr>
          <a:xfrm>
            <a:off x="0" y="6107238"/>
            <a:ext cx="8444204" cy="6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2792A-E95E-A946-5CA6-4202AF6FC1B7}"/>
              </a:ext>
            </a:extLst>
          </p:cNvPr>
          <p:cNvGrpSpPr/>
          <p:nvPr userDrawn="1"/>
        </p:nvGrpSpPr>
        <p:grpSpPr>
          <a:xfrm>
            <a:off x="4871830" y="0"/>
            <a:ext cx="822447" cy="6858000"/>
            <a:chOff x="6014248" y="0"/>
            <a:chExt cx="793111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B60467-13A0-DC6C-6D1C-7AF02B8F2B3A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4D1369-50BD-62EF-039A-15D8E2F007B4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660E2-46F7-F515-7F8C-21BC264589B7}"/>
              </a:ext>
            </a:extLst>
          </p:cNvPr>
          <p:cNvGrpSpPr/>
          <p:nvPr userDrawn="1"/>
        </p:nvGrpSpPr>
        <p:grpSpPr>
          <a:xfrm flipH="1">
            <a:off x="6495964" y="0"/>
            <a:ext cx="822447" cy="6858000"/>
            <a:chOff x="6014248" y="0"/>
            <a:chExt cx="793111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0B0A9E-2F99-5826-D9C1-D441C000F688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6C0EF1-E87E-C1CF-D1F9-F21634065C23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FEF9AE-4C0C-C2C2-293A-DCB4D731C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0" r="50024"/>
          <a:stretch/>
        </p:blipFill>
        <p:spPr>
          <a:xfrm>
            <a:off x="5176935" y="0"/>
            <a:ext cx="18381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33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991744"/>
            <a:ext cx="3967065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85304" y="765109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385304" y="2545818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172725-BCC9-AD31-86FA-C2A4F4F2E977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7385304" y="4326528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2C9400-2211-B95A-F9E3-35787ADF9F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4484" y="1544893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411C47-8331-A8A3-84AD-61A8DCB43F1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284484" y="3327040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B58F31-E0AF-1D99-318F-E498ECB16D1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284484" y="5127849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87888-DDAE-FB88-6F10-4278C5B9B220}"/>
              </a:ext>
            </a:extLst>
          </p:cNvPr>
          <p:cNvSpPr txBox="1"/>
          <p:nvPr userDrawn="1"/>
        </p:nvSpPr>
        <p:spPr>
          <a:xfrm>
            <a:off x="279748" y="6435211"/>
            <a:ext cx="10637068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|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49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Sub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DC25E4-4580-4969-88AC-7920232DEA15}"/>
              </a:ext>
            </a:extLst>
          </p:cNvPr>
          <p:cNvGrpSpPr/>
          <p:nvPr userDrawn="1"/>
        </p:nvGrpSpPr>
        <p:grpSpPr>
          <a:xfrm rot="5400000">
            <a:off x="5684777" y="-4578163"/>
            <a:ext cx="822447" cy="12192001"/>
            <a:chOff x="6014248" y="0"/>
            <a:chExt cx="79311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665376-1F4C-3E52-7EAD-287AE843690E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C43E10-17E4-F321-7B48-8F2CE0531270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EF25925-91F1-0596-DC46-1951FE718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0" b="35580"/>
          <a:stretch/>
        </p:blipFill>
        <p:spPr>
          <a:xfrm>
            <a:off x="-744" y="6752338"/>
            <a:ext cx="12193488" cy="105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" y="1828800"/>
            <a:ext cx="10948540" cy="4154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Add Table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023512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7CA63-ACA6-CBF7-375D-A6AA65D6AE7E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59953-2D63-FC69-580B-84CFD5D096CC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5570E-D587-3433-580D-D4B5A34B2F99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EF25925-91F1-0596-DC46-1951FE718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0" b="35580"/>
          <a:stretch/>
        </p:blipFill>
        <p:spPr>
          <a:xfrm>
            <a:off x="-744" y="6752339"/>
            <a:ext cx="12193488" cy="105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E7E1AC-4DFC-C0C8-6999-AA65EB57990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" y="1463040"/>
            <a:ext cx="10948540" cy="449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1674503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E6FA29-E16D-2B15-F898-BF20D3F897C3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02B01B-4A70-6BB8-8654-FAD819F5AB43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B296B3-EC2A-497D-0CE5-584089DC50BF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63040"/>
            <a:ext cx="10972800" cy="45627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39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4EBA6A-1598-A4A7-F7BF-6DA399D061B6}"/>
              </a:ext>
            </a:extLst>
          </p:cNvPr>
          <p:cNvGrpSpPr/>
          <p:nvPr userDrawn="1"/>
        </p:nvGrpSpPr>
        <p:grpSpPr>
          <a:xfrm rot="5400000">
            <a:off x="5684777" y="-4578163"/>
            <a:ext cx="822447" cy="12192001"/>
            <a:chOff x="6014248" y="0"/>
            <a:chExt cx="79311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E36EE0-5D8E-2C9A-9A4E-93A90E13A399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951006-BA2C-411E-0AF8-5DEB489B2A1B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28800"/>
            <a:ext cx="10972800" cy="4273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109CE0-81D4-F5F1-45A8-CC9A839035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192939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002166-14D8-8311-CD92-6266B77F720C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962E89-6382-6F04-E020-0EBC37819E79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DF7B52-A49D-42C9-3EF3-6DCF576F51FF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C3D73D5-3081-B03D-AE25-2C41E6D2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051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12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361731-143C-0B04-3BA3-0775C0FC40B8}"/>
              </a:ext>
            </a:extLst>
          </p:cNvPr>
          <p:cNvSpPr/>
          <p:nvPr userDrawn="1"/>
        </p:nvSpPr>
        <p:spPr>
          <a:xfrm>
            <a:off x="0" y="6107238"/>
            <a:ext cx="8444204" cy="64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27E47-5DDE-72EE-0B2C-C0BF89CAC471}"/>
              </a:ext>
            </a:extLst>
          </p:cNvPr>
          <p:cNvSpPr/>
          <p:nvPr userDrawn="1"/>
        </p:nvSpPr>
        <p:spPr>
          <a:xfrm>
            <a:off x="5153891" y="0"/>
            <a:ext cx="1874982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33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991744"/>
            <a:ext cx="3967065" cy="20432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85304" y="765109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385304" y="2545818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172725-BCC9-AD31-86FA-C2A4F4F2E977}"/>
              </a:ext>
            </a:extLst>
          </p:cNvPr>
          <p:cNvSpPr>
            <a:spLocks noGrp="1"/>
          </p:cNvSpPr>
          <p:nvPr userDrawn="1">
            <p:ph idx="13" hasCustomPrompt="1"/>
          </p:nvPr>
        </p:nvSpPr>
        <p:spPr>
          <a:xfrm>
            <a:off x="7385304" y="4326528"/>
            <a:ext cx="3968496" cy="14279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2C9400-2211-B95A-F9E3-35787ADF9F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4484" y="1544893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411C47-8331-A8A3-84AD-61A8DCB43F1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284484" y="3327040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B58F31-E0AF-1D99-318F-E498ECB16D1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284484" y="5127849"/>
            <a:ext cx="1620170" cy="648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87888-DDAE-FB88-6F10-4278C5B9B220}"/>
              </a:ext>
            </a:extLst>
          </p:cNvPr>
          <p:cNvSpPr txBox="1"/>
          <p:nvPr userDrawn="1"/>
        </p:nvSpPr>
        <p:spPr>
          <a:xfrm>
            <a:off x="279748" y="6435211"/>
            <a:ext cx="10637068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|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Confidential Information – Property of </a:t>
            </a:r>
            <a:r>
              <a:rPr lang="en-US" sz="800" b="0" i="1" u="none" strike="noStrike" cap="none" baseline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Semtech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05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>
            <a:extLst>
              <a:ext uri="{FF2B5EF4-FFF2-40B4-BE49-F238E27FC236}">
                <a16:creationId xmlns:a16="http://schemas.microsoft.com/office/drawing/2014/main" id="{2DEAF908-F416-9522-F15B-5774700D09AD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408432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30051808-1F30-E7D3-68E8-EF609D825127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b="2428"/>
          <a:stretch/>
        </p:blipFill>
        <p:spPr bwMode="auto">
          <a:xfrm>
            <a:off x="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390491F1-490F-45DB-CAE6-1E860279BB89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816864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06" y="4264091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0979" y="4264091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39452" y="4264091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681903" y="3470436"/>
            <a:ext cx="696006" cy="6960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5741838" y="3470436"/>
            <a:ext cx="696006" cy="6960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9820249" y="3470436"/>
            <a:ext cx="696006" cy="6960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6C4C29-DC36-AAC1-2F96-CE0256BF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989404-D514-EE40-2B66-2453942A33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72090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>
            <a:extLst>
              <a:ext uri="{FF2B5EF4-FFF2-40B4-BE49-F238E27FC236}">
                <a16:creationId xmlns:a16="http://schemas.microsoft.com/office/drawing/2014/main" id="{CFA76AD3-7259-D203-4DFC-CD596D48E7A6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408432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2A847613-FF6E-8BA5-F7D0-EDAD65AA1DB7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b="2428"/>
          <a:stretch/>
        </p:blipFill>
        <p:spPr bwMode="auto">
          <a:xfrm>
            <a:off x="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2CA2CBC-0F3B-3E94-206B-36FC05E99AC7}"/>
              </a:ext>
            </a:extLst>
          </p:cNvPr>
          <p:cNvSpPr/>
          <p:nvPr userDrawn="1"/>
        </p:nvSpPr>
        <p:spPr>
          <a:xfrm>
            <a:off x="4084320" y="1804242"/>
            <a:ext cx="4023360" cy="21052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C62805-F5D5-504A-1570-64D9536A7DF7}"/>
              </a:ext>
            </a:extLst>
          </p:cNvPr>
          <p:cNvSpPr/>
          <p:nvPr userDrawn="1"/>
        </p:nvSpPr>
        <p:spPr>
          <a:xfrm>
            <a:off x="5740719" y="2509383"/>
            <a:ext cx="696006" cy="696006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E184B70-6ED4-9BD8-0A6F-0BDC68ECD053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5"/>
          <a:stretch/>
        </p:blipFill>
        <p:spPr bwMode="auto">
          <a:xfrm>
            <a:off x="8168640" y="1804242"/>
            <a:ext cx="40233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18D62AB-70E5-D46C-F1F9-228366F63854}"/>
              </a:ext>
            </a:extLst>
          </p:cNvPr>
          <p:cNvSpPr/>
          <p:nvPr userDrawn="1"/>
        </p:nvSpPr>
        <p:spPr>
          <a:xfrm>
            <a:off x="8168640" y="1804242"/>
            <a:ext cx="4023360" cy="21052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D76494-FB69-FC10-D590-7ADB9E6D2540}"/>
              </a:ext>
            </a:extLst>
          </p:cNvPr>
          <p:cNvSpPr/>
          <p:nvPr userDrawn="1"/>
        </p:nvSpPr>
        <p:spPr>
          <a:xfrm>
            <a:off x="9808865" y="2509383"/>
            <a:ext cx="696006" cy="696006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24343-AD98-9860-EAD6-E452DA87DE34}"/>
              </a:ext>
            </a:extLst>
          </p:cNvPr>
          <p:cNvSpPr/>
          <p:nvPr userDrawn="1"/>
        </p:nvSpPr>
        <p:spPr>
          <a:xfrm>
            <a:off x="0" y="1804242"/>
            <a:ext cx="4023360" cy="21052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06" y="4044893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0979" y="4044893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39452" y="4044893"/>
            <a:ext cx="3657600" cy="1744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681903" y="2509383"/>
            <a:ext cx="696006" cy="696006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318CA6-D073-B65E-294E-E145F6BA2492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106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00D491-D86C-5250-F16E-6637762C4F7B}"/>
              </a:ext>
            </a:extLst>
          </p:cNvPr>
          <p:cNvCxnSpPr>
            <a:cxnSpLocks/>
          </p:cNvCxnSpPr>
          <p:nvPr userDrawn="1"/>
        </p:nvCxnSpPr>
        <p:spPr>
          <a:xfrm flipH="1">
            <a:off x="4250592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C9CC92-8640-F254-F062-64D214F2B2C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37400" y="5913871"/>
            <a:ext cx="3657600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5147392-E463-D441-FD5D-758DB75A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B610E6-2B48-9C04-4B36-6E0B7DB2C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287056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D4D501BF-7272-7B3F-62D1-E1569E1FBC30}"/>
              </a:ext>
            </a:extLst>
          </p:cNvPr>
          <p:cNvSpPr/>
          <p:nvPr userDrawn="1"/>
        </p:nvSpPr>
        <p:spPr>
          <a:xfrm>
            <a:off x="9625584" y="210783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1008888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743456" y="2107831"/>
            <a:ext cx="822960" cy="8229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4370832" y="210783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6998208" y="2107831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20E5F7-6159-9D04-C74D-D3B47FDC8BF3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3639312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BDB34C-183D-CB4C-2B77-B4FB862E6913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266688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602109-5186-7DBD-92BE-DDA251D114AF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8894064" y="365196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CE4AC-2DD0-D28E-68D8-57E379066EA3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008888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099C2-1E52-3A19-20D0-01293D233343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3639312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D62225-24F3-5B8F-5098-9696364D348F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6266688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76EF37C-9208-FB9C-DF90-05B104912DD6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8894064" y="319605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415301EC-DCB7-F54A-1F6D-D83DAC917B7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3242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F9FADB-CE8C-1ACB-D0D9-A3E54AC3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A80442E-B5DB-5537-CC67-E2157CFFD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708606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47817D-30BE-7502-B763-DE4812F6DA84}"/>
              </a:ext>
            </a:extLst>
          </p:cNvPr>
          <p:cNvGrpSpPr/>
          <p:nvPr userDrawn="1"/>
        </p:nvGrpSpPr>
        <p:grpSpPr>
          <a:xfrm rot="5400000">
            <a:off x="5684779" y="-4883784"/>
            <a:ext cx="822447" cy="12192002"/>
            <a:chOff x="6014248" y="0"/>
            <a:chExt cx="793111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50E1A5-EAA4-7CCD-7716-DCBDB984240D}"/>
                </a:ext>
              </a:extLst>
            </p:cNvPr>
            <p:cNvSpPr/>
            <p:nvPr/>
          </p:nvSpPr>
          <p:spPr bwMode="gray">
            <a:xfrm rot="10800000" flipH="1">
              <a:off x="6014248" y="0"/>
              <a:ext cx="493776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B66916-D856-3A60-37C4-0D95F00A416E}"/>
                </a:ext>
              </a:extLst>
            </p:cNvPr>
            <p:cNvSpPr/>
            <p:nvPr/>
          </p:nvSpPr>
          <p:spPr bwMode="gray">
            <a:xfrm rot="10800000" flipH="1">
              <a:off x="6313583" y="0"/>
              <a:ext cx="493776" cy="6858000"/>
            </a:xfrm>
            <a:prstGeom prst="rect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4D501BF-7272-7B3F-62D1-E1569E1FBC30}"/>
              </a:ext>
            </a:extLst>
          </p:cNvPr>
          <p:cNvSpPr/>
          <p:nvPr userDrawn="1"/>
        </p:nvSpPr>
        <p:spPr>
          <a:xfrm>
            <a:off x="9625584" y="1623441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1008888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BCF660-DCA3-DC95-88F6-25B48B744AB5}"/>
              </a:ext>
            </a:extLst>
          </p:cNvPr>
          <p:cNvSpPr/>
          <p:nvPr userDrawn="1"/>
        </p:nvSpPr>
        <p:spPr>
          <a:xfrm>
            <a:off x="1743456" y="1623441"/>
            <a:ext cx="822960" cy="8229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1875D8-F1ED-8850-D5B2-588FAAFF30D9}"/>
              </a:ext>
            </a:extLst>
          </p:cNvPr>
          <p:cNvSpPr/>
          <p:nvPr userDrawn="1"/>
        </p:nvSpPr>
        <p:spPr>
          <a:xfrm>
            <a:off x="4370832" y="162344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C0F68-6C1A-D821-1655-EAF81F9BFF56}"/>
              </a:ext>
            </a:extLst>
          </p:cNvPr>
          <p:cNvSpPr/>
          <p:nvPr userDrawn="1"/>
        </p:nvSpPr>
        <p:spPr>
          <a:xfrm>
            <a:off x="6998208" y="1623441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20E5F7-6159-9D04-C74D-D3B47FDC8BF3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3639312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1BDB34C-183D-CB4C-2B77-B4FB862E6913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266688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602109-5186-7DBD-92BE-DDA251D114AF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8894064" y="3167574"/>
            <a:ext cx="2286000" cy="2000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CE4AC-2DD0-D28E-68D8-57E379066EA3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008888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E8099C2-1E52-3A19-20D0-01293D233343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3639312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D62225-24F3-5B8F-5098-9696364D348F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6266688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76EF37C-9208-FB9C-DF90-05B104912DD6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8894064" y="2711663"/>
            <a:ext cx="2286000" cy="330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415301EC-DCB7-F54A-1F6D-D83DAC917B7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27579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DBB53E-1483-D0F9-0121-BF47FEDC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0863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8B17E26-D1DC-4308-4973-3057CBA00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04" t="17361" r="11474"/>
          <a:stretch/>
        </p:blipFill>
        <p:spPr>
          <a:xfrm rot="10800000">
            <a:off x="4788348" y="-1"/>
            <a:ext cx="3148207" cy="5999577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C1FAF9C-56DE-5A0F-E3F8-222E55B2B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4" t="13143" r="33424" b="4218"/>
          <a:stretch/>
        </p:blipFill>
        <p:spPr>
          <a:xfrm rot="10800000">
            <a:off x="8240675" y="-1"/>
            <a:ext cx="3148207" cy="5999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224"/>
            <a:ext cx="357187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818852"/>
            <a:ext cx="3571875" cy="24558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91924" y="2602594"/>
            <a:ext cx="2741062" cy="2672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BC510E-9923-3D35-3975-4F762A62009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435212" y="2602593"/>
            <a:ext cx="2731537" cy="26720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38200" y="2193019"/>
            <a:ext cx="3571875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497" y="2684396"/>
            <a:ext cx="1483567" cy="0"/>
          </a:xfrm>
          <a:prstGeom prst="line">
            <a:avLst/>
          </a:prstGeom>
          <a:ln w="50800" cap="rnd">
            <a:solidFill>
              <a:schemeClr val="accent5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920C09-0583-D071-CE85-A9434211502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91924" y="1333502"/>
            <a:ext cx="2741062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BD714F-362D-36FA-3863-8D678A396C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35212" y="1333501"/>
            <a:ext cx="2731537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38351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B8FE6CF-F9EA-0142-8610-E2865238F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26206"/>
          <a:stretch/>
        </p:blipFill>
        <p:spPr>
          <a:xfrm>
            <a:off x="690369" y="0"/>
            <a:ext cx="4262723" cy="5971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A6730-1BBE-2EBD-C733-063076191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" b="723"/>
          <a:stretch/>
        </p:blipFill>
        <p:spPr>
          <a:xfrm>
            <a:off x="690369" y="0"/>
            <a:ext cx="4262723" cy="5971592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14"/>
            <a:ext cx="3967065" cy="885177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495325"/>
            <a:ext cx="3967065" cy="982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63683" y="1314357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99509"/>
            <a:ext cx="3967065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0C4E94-5EAC-5059-3472-B1E4B0E18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959497" y="3290886"/>
            <a:ext cx="1483567" cy="0"/>
          </a:xfrm>
          <a:prstGeom prst="line">
            <a:avLst/>
          </a:prstGeom>
          <a:ln w="50800" cap="rnd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DBC68A-1CA2-4B3C-0E87-E38BF859515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63683" y="950724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B54945-68C8-B8AC-6186-6D57D227D0D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63683" y="2961210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9B5874F-487E-831A-21D6-B7DA09C4E3B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63683" y="2597577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7F71A6-DBE6-58CA-64E1-10953FFAA0D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663683" y="4608063"/>
            <a:ext cx="5690118" cy="840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C49B9B-9986-802B-36BC-0A5E075CEE5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663683" y="4244430"/>
            <a:ext cx="5690118" cy="318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80358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FCF069-3C50-7785-7E96-5FA0753A9250}"/>
              </a:ext>
            </a:extLst>
          </p:cNvPr>
          <p:cNvSpPr/>
          <p:nvPr userDrawn="1"/>
        </p:nvSpPr>
        <p:spPr>
          <a:xfrm>
            <a:off x="205273" y="6391469"/>
            <a:ext cx="8285584" cy="33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5465F9-76EE-8BAF-2D1F-D0F605096AB2}"/>
              </a:ext>
            </a:extLst>
          </p:cNvPr>
          <p:cNvSpPr/>
          <p:nvPr userDrawn="1"/>
        </p:nvSpPr>
        <p:spPr bwMode="gray">
          <a:xfrm>
            <a:off x="6171396" y="0"/>
            <a:ext cx="6020604" cy="6858000"/>
          </a:xfrm>
          <a:prstGeom prst="rect">
            <a:avLst/>
          </a:prstGeom>
          <a:solidFill>
            <a:srgbClr val="39A3B5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A9D90-4C33-2387-7DA9-8BB3D1BED6C1}"/>
              </a:ext>
            </a:extLst>
          </p:cNvPr>
          <p:cNvSpPr/>
          <p:nvPr userDrawn="1"/>
        </p:nvSpPr>
        <p:spPr bwMode="gray">
          <a:xfrm flipH="1">
            <a:off x="5982744" y="0"/>
            <a:ext cx="493776" cy="6858000"/>
          </a:xfrm>
          <a:prstGeom prst="rect">
            <a:avLst/>
          </a:prstGeom>
          <a:gradFill flip="none" rotWithShape="1">
            <a:gsLst>
              <a:gs pos="0">
                <a:srgbClr val="39A3B5"/>
              </a:gs>
              <a:gs pos="100000">
                <a:srgbClr val="39A3B5">
                  <a:lumMod val="70000"/>
                </a:srgb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itchFamily="2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416" y="1520889"/>
            <a:ext cx="5089849" cy="857446"/>
          </a:xfrm>
          <a:prstGeom prst="rect">
            <a:avLst/>
          </a:prstGeo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73415" y="2513256"/>
            <a:ext cx="5089849" cy="857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2627" y="1314357"/>
            <a:ext cx="4929676" cy="41337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D0465D-B63B-6188-05E2-B80CFEBCD8B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73415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C45B2F-E810-F1DA-A869-AB2E803B4ED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573415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6C0E4B-A6ED-3ACC-06D1-325F75FB41A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95317" y="4006527"/>
            <a:ext cx="2477279" cy="1190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8E97EB-A943-DECC-6105-DF8D4FD0679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95317" y="3550616"/>
            <a:ext cx="2477279" cy="3306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A1B33-4497-75D6-3B4D-F83BBA558A20}"/>
              </a:ext>
            </a:extLst>
          </p:cNvPr>
          <p:cNvSpPr txBox="1"/>
          <p:nvPr userDrawn="1"/>
        </p:nvSpPr>
        <p:spPr>
          <a:xfrm>
            <a:off x="279748" y="6435211"/>
            <a:ext cx="9144000" cy="24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‹#›  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|</a:t>
            </a:r>
            <a:r>
              <a:rPr lang="en-US" sz="8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78E399F-73D1-FFE2-7066-A97FD5F23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218" y="6365900"/>
            <a:ext cx="1495034" cy="3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1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3DAF357-6696-35D4-526B-92AC167F7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9746" y="3793003"/>
            <a:ext cx="2789854" cy="548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170D8B-9B58-834C-7CEC-526BD5B4FABE}"/>
              </a:ext>
            </a:extLst>
          </p:cNvPr>
          <p:cNvSpPr>
            <a:spLocks noChangeAspect="1"/>
          </p:cNvSpPr>
          <p:nvPr userDrawn="1"/>
        </p:nvSpPr>
        <p:spPr>
          <a:xfrm>
            <a:off x="2892798" y="912773"/>
            <a:ext cx="2259254" cy="2259254"/>
          </a:xfrm>
          <a:prstGeom prst="roundRect">
            <a:avLst>
              <a:gd name="adj" fmla="val 0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747" y="912773"/>
            <a:ext cx="5914052" cy="885177"/>
          </a:xfrm>
          <a:prstGeom prst="rect">
            <a:avLst/>
          </a:prstGeo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9746" y="1950099"/>
            <a:ext cx="5914052" cy="15488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DCC286-07B9-E6C6-21C1-D1B433448E3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39971" y="4341221"/>
            <a:ext cx="2789855" cy="1268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A8B8746-7106-69B5-2167-D78A038801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2127" y="1820682"/>
            <a:ext cx="1745213" cy="918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DAD556-933F-5E43-7469-E1A976A7877D}"/>
              </a:ext>
            </a:extLst>
          </p:cNvPr>
          <p:cNvSpPr>
            <a:spLocks noChangeAspect="1"/>
          </p:cNvSpPr>
          <p:nvPr userDrawn="1"/>
        </p:nvSpPr>
        <p:spPr>
          <a:xfrm>
            <a:off x="633544" y="3159203"/>
            <a:ext cx="2259254" cy="2259254"/>
          </a:xfrm>
          <a:prstGeom prst="roundRect">
            <a:avLst>
              <a:gd name="adj" fmla="val 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05B654A-30EC-D422-76D8-6B6C998CDCA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2873" y="4067112"/>
            <a:ext cx="1745213" cy="918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227B41-A2D2-E272-1DE9-BA6A2D813D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54" y="907497"/>
            <a:ext cx="2259012" cy="2258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040A615-02BE-82D9-CADC-E5A620417D4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892425" y="3159125"/>
            <a:ext cx="2258568" cy="2258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090449C3-0A6E-7D01-F2DE-039B0B3972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5501" y="3793003"/>
            <a:ext cx="2789854" cy="548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</a:t>
            </a:r>
            <a:r>
              <a:rPr lang="en-US" altLang="zh-CN"/>
              <a:t>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DF9D71-F4EA-12BF-22EB-940C1DD43C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65726" y="4341221"/>
            <a:ext cx="2789855" cy="1268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45779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7531357" cy="731520"/>
          </a:xfrm>
          <a:prstGeom prst="rect">
            <a:avLst/>
          </a:prstGeom>
        </p:spPr>
        <p:txBody>
          <a:bodyPr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78294"/>
            <a:ext cx="7531357" cy="470664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C0179A-60AA-381E-5614-0F4FD1E088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4873" y="274320"/>
            <a:ext cx="3424335" cy="57625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9156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16381F0-D50D-3B56-109B-E261C047D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64" r="40293"/>
          <a:stretch/>
        </p:blipFill>
        <p:spPr>
          <a:xfrm rot="10800000">
            <a:off x="0" y="0"/>
            <a:ext cx="273485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FDE10-C417-BDEC-D3EC-FC7F6752F841}"/>
              </a:ext>
            </a:extLst>
          </p:cNvPr>
          <p:cNvCxnSpPr>
            <a:cxnSpLocks/>
          </p:cNvCxnSpPr>
          <p:nvPr userDrawn="1"/>
        </p:nvCxnSpPr>
        <p:spPr>
          <a:xfrm>
            <a:off x="1604557" y="3087447"/>
            <a:ext cx="462114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D5CB14A-1D2B-8837-406C-B04B86B11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2013" y="2450939"/>
            <a:ext cx="687330" cy="404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521EA-CE6F-B56C-7694-AFDA9F27E275}"/>
              </a:ext>
            </a:extLst>
          </p:cNvPr>
          <p:cNvCxnSpPr>
            <a:cxnSpLocks/>
          </p:cNvCxnSpPr>
          <p:nvPr userDrawn="1"/>
        </p:nvCxnSpPr>
        <p:spPr>
          <a:xfrm>
            <a:off x="1604557" y="4114800"/>
            <a:ext cx="46503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21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Sub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F309FD-A4B3-3903-9545-1E01F5F77E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" y="1554479"/>
            <a:ext cx="10948540" cy="45784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Add Table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9EEE481-9909-A3BE-DD43-0A75C4C3C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80" y="1005840"/>
            <a:ext cx="10972800" cy="409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subtitle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48C0E8-4214-9CAA-F533-0F7B4B7430E0}"/>
              </a:ext>
            </a:extLst>
          </p:cNvPr>
          <p:cNvSpPr/>
          <p:nvPr userDrawn="1"/>
        </p:nvSpPr>
        <p:spPr>
          <a:xfrm>
            <a:off x="0" y="6754553"/>
            <a:ext cx="12192000" cy="10344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115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16381F0-D50D-3B56-109B-E261C047D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1FDE10-C417-BDEC-D3EC-FC7F6752F841}"/>
              </a:ext>
            </a:extLst>
          </p:cNvPr>
          <p:cNvCxnSpPr>
            <a:cxnSpLocks/>
          </p:cNvCxnSpPr>
          <p:nvPr userDrawn="1"/>
        </p:nvCxnSpPr>
        <p:spPr>
          <a:xfrm>
            <a:off x="1604557" y="3087447"/>
            <a:ext cx="462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D5CB14A-1D2B-8837-406C-B04B86B11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2013" y="2450939"/>
            <a:ext cx="687330" cy="4043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E521EA-CE6F-B56C-7694-AFDA9F27E275}"/>
              </a:ext>
            </a:extLst>
          </p:cNvPr>
          <p:cNvCxnSpPr>
            <a:cxnSpLocks/>
          </p:cNvCxnSpPr>
          <p:nvPr userDrawn="1"/>
        </p:nvCxnSpPr>
        <p:spPr>
          <a:xfrm>
            <a:off x="1604557" y="4114800"/>
            <a:ext cx="46503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08C0719-4C57-31A9-9EB0-6B8D13DFE3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2636" y="6400942"/>
            <a:ext cx="1499616" cy="2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3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R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C37095-87D0-4060-B686-D5D62DAA5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742775"/>
            <a:ext cx="12192000" cy="514699"/>
          </a:xfrm>
          <a:prstGeom prst="rect">
            <a:avLst/>
          </a:prstGeom>
        </p:spPr>
        <p:txBody>
          <a:bodyPr/>
          <a:lstStyle>
            <a:lvl1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46068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9065E5-684D-4DDC-F925-C468B63882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0294" y="1497159"/>
            <a:ext cx="10031413" cy="4303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  <a:cs typeface="Calibri" panose="020F0502020204030204" pitchFamily="34" charset="0"/>
              </a:defRPr>
            </a:lvl1pPr>
            <a:lvl2pPr marL="457178" indent="-171442">
              <a:defRPr sz="1800">
                <a:latin typeface="+mn-lt"/>
                <a:cs typeface="Calibri" panose="020F0502020204030204" pitchFamily="34" charset="0"/>
              </a:defRPr>
            </a:lvl2pPr>
            <a:lvl3pPr marL="857208" indent="-171442">
              <a:defRPr sz="1600">
                <a:latin typeface="+mn-lt"/>
                <a:cs typeface="Calibri" panose="020F0502020204030204" pitchFamily="34" charset="0"/>
              </a:defRPr>
            </a:lvl3pPr>
            <a:lvl4pPr marL="1257238" indent="-171442">
              <a:defRPr sz="1400">
                <a:latin typeface="+mn-lt"/>
                <a:cs typeface="Calibri" panose="020F0502020204030204" pitchFamily="34" charset="0"/>
              </a:defRPr>
            </a:lvl4pPr>
            <a:lvl5pPr marL="1657268" indent="-171442">
              <a:defRPr sz="1400">
                <a:latin typeface="+mn-lt"/>
                <a:cs typeface="Calibri" panose="020F0502020204030204" pitchFamily="34" charset="0"/>
              </a:defRPr>
            </a:lvl5pPr>
          </a:lstStyle>
          <a:p>
            <a:r>
              <a:rPr lang="en-US" sz="1800"/>
              <a:t>Write your goals for the group here.  Goals should be specific, measurable, achievable, relevant, and time-bound.</a:t>
            </a:r>
            <a:br>
              <a:rPr lang="en-US" sz="1800"/>
            </a:br>
            <a:br>
              <a:rPr lang="en-US" sz="1800"/>
            </a:br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EBECB8-2BB0-4801-0B4F-FE99CA32EA07}"/>
              </a:ext>
            </a:extLst>
          </p:cNvPr>
          <p:cNvSpPr/>
          <p:nvPr userDrawn="1"/>
        </p:nvSpPr>
        <p:spPr>
          <a:xfrm>
            <a:off x="0" y="1"/>
            <a:ext cx="12192000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133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E87DD04-D851-5498-99D7-7D8078F9183B}"/>
              </a:ext>
            </a:extLst>
          </p:cNvPr>
          <p:cNvSpPr/>
          <p:nvPr userDrawn="1"/>
        </p:nvSpPr>
        <p:spPr>
          <a:xfrm>
            <a:off x="701335" y="1"/>
            <a:ext cx="1890944" cy="550416"/>
          </a:xfrm>
          <a:prstGeom prst="parallelogram">
            <a:avLst>
              <a:gd name="adj" fmla="val 6557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14DD6970-6C16-1A11-7CD9-85BD7EB6EB13}"/>
              </a:ext>
            </a:extLst>
          </p:cNvPr>
          <p:cNvSpPr/>
          <p:nvPr userDrawn="1"/>
        </p:nvSpPr>
        <p:spPr>
          <a:xfrm>
            <a:off x="1452979" y="1"/>
            <a:ext cx="1139300" cy="550416"/>
          </a:xfrm>
          <a:prstGeom prst="parallelogram">
            <a:avLst>
              <a:gd name="adj" fmla="val 655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2687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E7E1AC-4DFC-C0C8-6999-AA65EB57990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" y="1188720"/>
            <a:ext cx="10948540" cy="4953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Add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7A3A50-BF6D-26CA-2A39-71EDD69D175D}"/>
              </a:ext>
            </a:extLst>
          </p:cNvPr>
          <p:cNvSpPr/>
          <p:nvPr userDrawn="1"/>
        </p:nvSpPr>
        <p:spPr>
          <a:xfrm>
            <a:off x="0" y="6754553"/>
            <a:ext cx="12192000" cy="10344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2A5D-12B3-9FCE-34FF-5527B5A4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88720"/>
            <a:ext cx="10972800" cy="4907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66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18.sv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image" Target="../media/image18.svg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53C9B-8585-379E-E420-05D464D39AF2}"/>
              </a:ext>
            </a:extLst>
          </p:cNvPr>
          <p:cNvSpPr txBox="1"/>
          <p:nvPr userDrawn="1"/>
        </p:nvSpPr>
        <p:spPr>
          <a:xfrm>
            <a:off x="279748" y="6435211"/>
            <a:ext cx="9144000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Semtech board of directors REVIEW   |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D1679FB-B208-0C0B-65E4-72562E1B99A7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412636" y="6400942"/>
            <a:ext cx="1499616" cy="2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4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77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915" r:id="rId23"/>
    <p:sldLayoutId id="2147483916" r:id="rId24"/>
    <p:sldLayoutId id="214748396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53C9B-8585-379E-E420-05D464D39AF2}"/>
              </a:ext>
            </a:extLst>
          </p:cNvPr>
          <p:cNvSpPr txBox="1"/>
          <p:nvPr userDrawn="1"/>
        </p:nvSpPr>
        <p:spPr>
          <a:xfrm>
            <a:off x="279748" y="6435211"/>
            <a:ext cx="9144000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</a:t>
            </a:r>
            <a:r>
              <a:rPr lang="en-US" sz="800" b="0" i="1" u="none" strike="noStrike" cap="none" baseline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Semtech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93FECCC-6FE9-101A-9DE2-3968639AD20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17218" y="6365900"/>
            <a:ext cx="1495034" cy="3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4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  <p:sldLayoutId id="2147483939" r:id="rId22"/>
    <p:sldLayoutId id="214748394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53C9B-8585-379E-E420-05D464D39AF2}"/>
              </a:ext>
            </a:extLst>
          </p:cNvPr>
          <p:cNvSpPr txBox="1"/>
          <p:nvPr userDrawn="1"/>
        </p:nvSpPr>
        <p:spPr>
          <a:xfrm>
            <a:off x="279748" y="6435211"/>
            <a:ext cx="9144000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 </a:t>
            </a:r>
            <a:r>
              <a:rPr lang="en-US" sz="1100" b="0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| 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 Light" panose="00000400000000000000" pitchFamily="2" charset="0"/>
              </a:rPr>
              <a:t>INTERNAL ONLY – 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93FECCC-6FE9-101A-9DE2-3968639AD20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17218" y="6365900"/>
            <a:ext cx="1495034" cy="3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  <p:sldLayoutId id="2147483960" r:id="rId19"/>
    <p:sldLayoutId id="2147483961" r:id="rId20"/>
    <p:sldLayoutId id="2147483962" r:id="rId21"/>
    <p:sldLayoutId id="2147483963" r:id="rId22"/>
    <p:sldLayoutId id="214748396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6523E-9044-427E-DF8E-2A0D175B3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Corporate marketing </a:t>
            </a:r>
            <a:br>
              <a:rPr lang="en-US"/>
            </a:br>
            <a:r>
              <a:rPr lang="en-US"/>
              <a:t>board review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91C5974-7592-364C-AB20-CDF40ADE3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43" y="4970844"/>
            <a:ext cx="7958784" cy="374033"/>
          </a:xfrm>
        </p:spPr>
        <p:txBody>
          <a:bodyPr/>
          <a:lstStyle/>
          <a:p>
            <a:r>
              <a:rPr lang="en-US"/>
              <a:t>March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BC7A0-1DE4-AB54-21C6-A9C26B31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3966"/>
            <a:ext cx="12192000" cy="37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sz="2133"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ahoma" panose="020B0604030504040204" pitchFamily="34" charset="0"/>
                <a:cs typeface="Tahoma" panose="020B0604030504040204" pitchFamily="34" charset="0"/>
              </a:rPr>
              <a:t>The Information in  this presentation contains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ahoma" panose="020B0604030504040204" pitchFamily="34" charset="0"/>
                <a:cs typeface="Tahoma" panose="020B0604030504040204" pitchFamily="34" charset="0"/>
              </a:rPr>
              <a:t>CONFIDENTIAL SEMTECH INFORMATION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Tahoma" panose="020B0604030504040204" pitchFamily="34" charset="0"/>
                <a:cs typeface="Tahoma" panose="020B0604030504040204" pitchFamily="34" charset="0"/>
              </a:rPr>
              <a:t>NOTE: all company non-public information must be kept confidential and should not be disclosed.  </a:t>
            </a:r>
          </a:p>
        </p:txBody>
      </p:sp>
    </p:spTree>
    <p:extLst>
      <p:ext uri="{BB962C8B-B14F-4D97-AF65-F5344CB8AC3E}">
        <p14:creationId xmlns:p14="http://schemas.microsoft.com/office/powerpoint/2010/main" val="340923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4009AC-B4F7-3215-9388-B9E708E8910E}"/>
              </a:ext>
            </a:extLst>
          </p:cNvPr>
          <p:cNvSpPr txBox="1"/>
          <p:nvPr/>
        </p:nvSpPr>
        <p:spPr>
          <a:xfrm>
            <a:off x="1509227" y="621438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 and the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 logo are trademarks of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 Corporation or its affiliates.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Copyright © 2023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Semtech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/>
                <a:ea typeface="+mn-ea"/>
                <a:cs typeface="+mn-cs"/>
              </a:rPr>
              <a:t> Corporation. All rights reserved.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BD20293-B7BC-5CA1-AFC2-396405576BF6}"/>
              </a:ext>
            </a:extLst>
          </p:cNvPr>
          <p:cNvSpPr txBox="1">
            <a:spLocks/>
          </p:cNvSpPr>
          <p:nvPr/>
        </p:nvSpPr>
        <p:spPr>
          <a:xfrm>
            <a:off x="1509227" y="3195637"/>
            <a:ext cx="10150306" cy="885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 SemiBold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5071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CEF2DA-A45A-F4B6-B2D4-72ABE5031951}"/>
              </a:ext>
            </a:extLst>
          </p:cNvPr>
          <p:cNvSpPr txBox="1">
            <a:spLocks/>
          </p:cNvSpPr>
          <p:nvPr/>
        </p:nvSpPr>
        <p:spPr>
          <a:xfrm>
            <a:off x="8191572" y="2354264"/>
            <a:ext cx="3346172" cy="731520"/>
          </a:xfrm>
          <a:prstGeom prst="rect">
            <a:avLst/>
          </a:prstGeom>
          <a:solidFill>
            <a:srgbClr val="3BBFBC"/>
          </a:solidFill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cap="all">
                <a:solidFill>
                  <a:schemeClr val="bg1"/>
                </a:solidFill>
                <a:latin typeface="+mj-lt"/>
              </a:rPr>
              <a:t>Reposition the Company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0C25AA9-8163-029D-202A-4BA276CEAEB1}"/>
              </a:ext>
            </a:extLst>
          </p:cNvPr>
          <p:cNvSpPr txBox="1">
            <a:spLocks/>
          </p:cNvSpPr>
          <p:nvPr/>
        </p:nvSpPr>
        <p:spPr>
          <a:xfrm>
            <a:off x="740404" y="2354264"/>
            <a:ext cx="3346172" cy="731520"/>
          </a:xfrm>
          <a:prstGeom prst="rect">
            <a:avLst/>
          </a:prstGeom>
          <a:solidFill>
            <a:srgbClr val="3BBFBC"/>
          </a:solidFill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cap="all">
                <a:solidFill>
                  <a:schemeClr val="bg1"/>
                </a:solidFill>
                <a:latin typeface="+mj-lt"/>
              </a:rPr>
              <a:t>New Look, New Narrative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B57F75F-B46B-9D9D-DA3E-6E49BD9FE04E}"/>
              </a:ext>
            </a:extLst>
          </p:cNvPr>
          <p:cNvSpPr txBox="1">
            <a:spLocks/>
          </p:cNvSpPr>
          <p:nvPr/>
        </p:nvSpPr>
        <p:spPr>
          <a:xfrm>
            <a:off x="4438869" y="2354264"/>
            <a:ext cx="3346172" cy="731520"/>
          </a:xfrm>
          <a:prstGeom prst="rect">
            <a:avLst/>
          </a:prstGeom>
          <a:solidFill>
            <a:srgbClr val="3BBFBC"/>
          </a:solidFill>
        </p:spPr>
        <p:txBody>
          <a:bodyPr lIns="91440" tIns="45720" rIns="91440" bIns="4572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cap="all">
                <a:solidFill>
                  <a:schemeClr val="bg1"/>
                </a:solidFill>
                <a:latin typeface="+mj-lt"/>
              </a:rPr>
              <a:t>Branded House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BF92A93C-E424-1411-2C65-AC5EF9D4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 Strategy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32F36281-F6BD-E879-A1E1-DA2E689B6E33}"/>
              </a:ext>
            </a:extLst>
          </p:cNvPr>
          <p:cNvSpPr txBox="1">
            <a:spLocks/>
          </p:cNvSpPr>
          <p:nvPr/>
        </p:nvSpPr>
        <p:spPr>
          <a:xfrm>
            <a:off x="740404" y="3085799"/>
            <a:ext cx="3346173" cy="260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2880" tIns="274320" rIns="18288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Modern, Eco-Smart, Tech-Forward </a:t>
            </a:r>
          </a:p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Celebrates the best of </a:t>
            </a:r>
            <a:r>
              <a:rPr lang="en-US" sz="1400" err="1">
                <a:solidFill>
                  <a:schemeClr val="tx1"/>
                </a:solidFill>
              </a:rPr>
              <a:t>Semtech</a:t>
            </a:r>
            <a:r>
              <a:rPr lang="en-US" sz="1400">
                <a:solidFill>
                  <a:schemeClr val="tx1"/>
                </a:solidFill>
              </a:rPr>
              <a:t> &amp; Sierra Wireless</a:t>
            </a:r>
          </a:p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Embraces growth in IoT</a:t>
            </a:r>
          </a:p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Connecting data from edge to cloud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920EE7-56B5-DCB6-BC85-0096C1BA99A2}"/>
              </a:ext>
            </a:extLst>
          </p:cNvPr>
          <p:cNvSpPr txBox="1">
            <a:spLocks/>
          </p:cNvSpPr>
          <p:nvPr/>
        </p:nvSpPr>
        <p:spPr>
          <a:xfrm>
            <a:off x="8191571" y="3085785"/>
            <a:ext cx="3346173" cy="260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2880" tIns="274320" rIns="18288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Thought leader: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Designing Future of IoT</a:t>
            </a:r>
          </a:p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Simplifying digital transformation</a:t>
            </a:r>
          </a:p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High quality solutions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56044E1-7BE8-85A4-6AA0-1F5BAB5EFE2A}"/>
              </a:ext>
            </a:extLst>
          </p:cNvPr>
          <p:cNvSpPr txBox="1">
            <a:spLocks/>
          </p:cNvSpPr>
          <p:nvPr/>
        </p:nvSpPr>
        <p:spPr>
          <a:xfrm>
            <a:off x="4438868" y="3085785"/>
            <a:ext cx="3346173" cy="2607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2880" tIns="274320" rIns="18288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Concentrating equity in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corporate brand</a:t>
            </a:r>
          </a:p>
          <a:p>
            <a:pPr marL="173736" indent="-17373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Simplifying navigation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1795ABE-F6BA-EAA6-E033-03574A3E4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009" y="1243231"/>
            <a:ext cx="822960" cy="82296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E445CE8-C895-CB3F-CA7A-152E3D47D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00" y="1243231"/>
            <a:ext cx="822960" cy="82296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5DD1004-689D-BA48-6C0B-93F222FCE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7991" y="1243231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9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9C99548E-DA51-9577-A199-EF728E569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58" y="1781542"/>
            <a:ext cx="3668497" cy="2028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00094-4284-2DDB-00AF-EE3E9371FFDE}"/>
              </a:ext>
            </a:extLst>
          </p:cNvPr>
          <p:cNvSpPr txBox="1"/>
          <p:nvPr/>
        </p:nvSpPr>
        <p:spPr>
          <a:xfrm>
            <a:off x="5793519" y="253884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+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6176354-BEAE-D673-59CB-5ECE7F64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2" y="2001011"/>
            <a:ext cx="4505155" cy="13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3D12D8-DB81-1EB2-679E-DB0B3B22650D}"/>
              </a:ext>
            </a:extLst>
          </p:cNvPr>
          <p:cNvSpPr txBox="1"/>
          <p:nvPr/>
        </p:nvSpPr>
        <p:spPr>
          <a:xfrm>
            <a:off x="4231585" y="4691432"/>
            <a:ext cx="369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BETTER TOGETHER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C2F672-10E9-8A04-AA00-161891F2FB26}"/>
              </a:ext>
            </a:extLst>
          </p:cNvPr>
          <p:cNvSpPr txBox="1">
            <a:spLocks/>
          </p:cNvSpPr>
          <p:nvPr/>
        </p:nvSpPr>
        <p:spPr>
          <a:xfrm>
            <a:off x="4038600" y="6474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cap="all" spc="300" dirty="0" smtClean="0">
                <a:solidFill>
                  <a:srgbClr val="FF0000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400" kern="1200" cap="all" spc="300" dirty="0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400" kern="1200" cap="all" spc="300" dirty="0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400" kern="1200" cap="all" spc="300" dirty="0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ct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400" kern="1200" cap="all" spc="300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ONLY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38779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A6092-4162-2125-3CCE-D4A8B7E065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86523"/>
            <a:ext cx="12192000" cy="2990766"/>
          </a:xfrm>
          <a:solidFill>
            <a:srgbClr val="000000">
              <a:alpha val="60000"/>
            </a:srgbClr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Vision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deliver leading-edge, innovative &amp; high-quality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solutions that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 a smarter, more connected &amp; sustainable planet 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0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C983F10-BE25-F729-D815-AF18A6D3AE29}"/>
              </a:ext>
            </a:extLst>
          </p:cNvPr>
          <p:cNvGrpSpPr/>
          <p:nvPr/>
        </p:nvGrpSpPr>
        <p:grpSpPr>
          <a:xfrm>
            <a:off x="5985895" y="4845727"/>
            <a:ext cx="5989944" cy="1818043"/>
            <a:chOff x="1540410" y="4862456"/>
            <a:chExt cx="5989944" cy="1818043"/>
          </a:xfrm>
        </p:grpSpPr>
        <p:pic>
          <p:nvPicPr>
            <p:cNvPr id="4" name="Picture 3" descr="Graphical user interface, 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197506DC-61C5-DFD9-0F3F-3436CDB53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3" t="71127" r="36661" b="2438"/>
            <a:stretch/>
          </p:blipFill>
          <p:spPr>
            <a:xfrm>
              <a:off x="2654738" y="4862456"/>
              <a:ext cx="4875616" cy="18180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814023-40EE-B7DB-5E58-5C1274259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r="54473" b="57446"/>
            <a:stretch/>
          </p:blipFill>
          <p:spPr>
            <a:xfrm rot="5400000">
              <a:off x="1395574" y="5216400"/>
              <a:ext cx="1148334" cy="8586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85F3E0-43C9-3293-1389-77CEB61012C7}"/>
                </a:ext>
              </a:extLst>
            </p:cNvPr>
            <p:cNvSpPr txBox="1"/>
            <p:nvPr/>
          </p:nvSpPr>
          <p:spPr>
            <a:xfrm>
              <a:off x="2316185" y="55132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+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93EDC6-13D0-4E91-1173-FA01872D9A5B}"/>
                </a:ext>
              </a:extLst>
            </p:cNvPr>
            <p:cNvSpPr txBox="1"/>
            <p:nvPr/>
          </p:nvSpPr>
          <p:spPr>
            <a:xfrm>
              <a:off x="1665811" y="6076175"/>
              <a:ext cx="6591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CIRCUITS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F079154-8CE3-80B6-F430-7D94624F9379}"/>
              </a:ext>
            </a:extLst>
          </p:cNvPr>
          <p:cNvSpPr/>
          <p:nvPr/>
        </p:nvSpPr>
        <p:spPr>
          <a:xfrm>
            <a:off x="-26377" y="0"/>
            <a:ext cx="5570496" cy="6858000"/>
          </a:xfrm>
          <a:prstGeom prst="rect">
            <a:avLst/>
          </a:prstGeom>
          <a:solidFill>
            <a:srgbClr val="69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7034F-3AC1-DA59-0CE6-219E3A8ADA16}"/>
              </a:ext>
            </a:extLst>
          </p:cNvPr>
          <p:cNvSpPr txBox="1"/>
          <p:nvPr/>
        </p:nvSpPr>
        <p:spPr>
          <a:xfrm>
            <a:off x="216166" y="1103253"/>
            <a:ext cx="50309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The merging of Sierra Wireless with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Semtech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opens us up to amazing new opportunities.  Together we are so much more than we could be apart.  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To celebrate our new possibilities, we have brought together the best of Sierra Wireless and the best of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Semtech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 A new brand for a new company.  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We drew inspiration from:</a:t>
            </a:r>
          </a:p>
          <a:p>
            <a:pPr marL="285744" indent="-285744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Semtech’s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semiconductor roots</a:t>
            </a:r>
          </a:p>
          <a:p>
            <a:pPr marL="285744" indent="-285744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Sierra’s wireless and IoT expertise</a:t>
            </a:r>
          </a:p>
          <a:p>
            <a:pPr marL="285744" indent="-285744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merging of our teams into one team with one dream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With a fresh, clean, modern design and eco-friendly colors, our new brand communicates our vision to create a smarter, more connected, &amp; sustainable planet. 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669AE6-7202-753E-A401-F747C9D91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1538" y="1103252"/>
            <a:ext cx="3986185" cy="1474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65" y="290653"/>
            <a:ext cx="5030993" cy="812600"/>
          </a:xfrm>
        </p:spPr>
        <p:txBody>
          <a:bodyPr anchor="t"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Introducing: The New SEMTECH </a:t>
            </a:r>
            <a:endParaRPr lang="en-US" sz="2800" b="1" dirty="0">
              <a:solidFill>
                <a:schemeClr val="bg1"/>
              </a:solidFill>
              <a:latin typeface="Calibri"/>
              <a:ea typeface="DengXian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A9851-ED9F-A4E7-8170-EDA2C2436EF4}"/>
              </a:ext>
            </a:extLst>
          </p:cNvPr>
          <p:cNvGrpSpPr/>
          <p:nvPr/>
        </p:nvGrpSpPr>
        <p:grpSpPr>
          <a:xfrm rot="16200000">
            <a:off x="8845304" y="1637981"/>
            <a:ext cx="246221" cy="5665449"/>
            <a:chOff x="3402702" y="2073290"/>
            <a:chExt cx="807348" cy="351958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5C8407-7265-BC8D-92CB-DEC7521EFBA4}"/>
                </a:ext>
              </a:extLst>
            </p:cNvPr>
            <p:cNvSpPr/>
            <p:nvPr/>
          </p:nvSpPr>
          <p:spPr>
            <a:xfrm>
              <a:off x="3402702" y="2073290"/>
              <a:ext cx="807348" cy="804672"/>
            </a:xfrm>
            <a:prstGeom prst="rect">
              <a:avLst/>
            </a:prstGeom>
            <a:solidFill>
              <a:srgbClr val="69C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9F6831-8034-ECA6-5F2C-353D3C1467CB}"/>
                </a:ext>
              </a:extLst>
            </p:cNvPr>
            <p:cNvSpPr/>
            <p:nvPr/>
          </p:nvSpPr>
          <p:spPr>
            <a:xfrm>
              <a:off x="3402702" y="2972101"/>
              <a:ext cx="807348" cy="804672"/>
            </a:xfrm>
            <a:prstGeom prst="rect">
              <a:avLst/>
            </a:prstGeom>
            <a:solidFill>
              <a:srgbClr val="56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29DA3E-9857-0BEE-8676-E03E19007081}"/>
                </a:ext>
              </a:extLst>
            </p:cNvPr>
            <p:cNvSpPr/>
            <p:nvPr/>
          </p:nvSpPr>
          <p:spPr>
            <a:xfrm>
              <a:off x="3402702" y="3889390"/>
              <a:ext cx="807348" cy="804672"/>
            </a:xfrm>
            <a:prstGeom prst="rect">
              <a:avLst/>
            </a:prstGeom>
            <a:solidFill>
              <a:srgbClr val="00A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ABA965-C00D-E9FE-32A9-18C0FBB918AD}"/>
                </a:ext>
              </a:extLst>
            </p:cNvPr>
            <p:cNvSpPr/>
            <p:nvPr/>
          </p:nvSpPr>
          <p:spPr>
            <a:xfrm>
              <a:off x="3402702" y="4788201"/>
              <a:ext cx="807348" cy="804672"/>
            </a:xfrm>
            <a:prstGeom prst="rect">
              <a:avLst/>
            </a:prstGeom>
            <a:solidFill>
              <a:srgbClr val="143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F7055D-FB6A-883C-F6AB-580B959611CB}"/>
              </a:ext>
            </a:extLst>
          </p:cNvPr>
          <p:cNvSpPr txBox="1"/>
          <p:nvPr/>
        </p:nvSpPr>
        <p:spPr>
          <a:xfrm>
            <a:off x="6080493" y="3972250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PRIMARY COLOR PALETTE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E3FC27-3F7E-3D72-1A27-5B9F533527B4}"/>
              </a:ext>
            </a:extLst>
          </p:cNvPr>
          <p:cNvSpPr txBox="1"/>
          <p:nvPr/>
        </p:nvSpPr>
        <p:spPr>
          <a:xfrm>
            <a:off x="6052914" y="4922043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INSPRIATION</a:t>
            </a:r>
          </a:p>
        </p:txBody>
      </p:sp>
    </p:spTree>
    <p:extLst>
      <p:ext uri="{BB962C8B-B14F-4D97-AF65-F5344CB8AC3E}">
        <p14:creationId xmlns:p14="http://schemas.microsoft.com/office/powerpoint/2010/main" val="34114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A7A1F0-2289-F688-AEEA-B80D23CA0C07}"/>
              </a:ext>
            </a:extLst>
          </p:cNvPr>
          <p:cNvSpPr txBox="1"/>
          <p:nvPr/>
        </p:nvSpPr>
        <p:spPr>
          <a:xfrm>
            <a:off x="0" y="4125191"/>
            <a:ext cx="12192000" cy="2091719"/>
          </a:xfrm>
          <a:prstGeom prst="rect">
            <a:avLst/>
          </a:prstGeom>
          <a:solidFill>
            <a:srgbClr val="3BBFBC"/>
          </a:solidFill>
        </p:spPr>
        <p:txBody>
          <a:bodyPr wrap="square" tIns="0" bIns="0" anchor="ctr">
            <a:noAutofit/>
          </a:bodyPr>
          <a:lstStyle/>
          <a:p>
            <a:pPr algn="ctr" defTabSz="914377">
              <a:lnSpc>
                <a:spcPts val="2600"/>
              </a:lnSpc>
              <a:spcAft>
                <a:spcPts val="600"/>
              </a:spcAft>
              <a:defRPr/>
            </a:pPr>
            <a:endParaRPr lang="en-US" sz="200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E0856-F00E-012D-5741-4AB0AD1B4949}"/>
              </a:ext>
            </a:extLst>
          </p:cNvPr>
          <p:cNvSpPr txBox="1"/>
          <p:nvPr/>
        </p:nvSpPr>
        <p:spPr>
          <a:xfrm>
            <a:off x="640080" y="4401608"/>
            <a:ext cx="11264875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+mj-lt"/>
              </a:rPr>
              <a:t>Our Promise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Empowering our customers to digitally transform </a:t>
            </a:r>
            <a:r>
              <a:rPr lang="en-US">
                <a:solidFill>
                  <a:schemeClr val="bg1"/>
                </a:solidFill>
                <a:latin typeface="Fira Sans"/>
              </a:rPr>
              <a:t>for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 a smarter, more connected &amp; sustainable world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  <a:latin typeface="+mj-lt"/>
              </a:rPr>
              <a:t>With t</a:t>
            </a:r>
            <a:r>
              <a:rPr lang="en-US">
                <a:solidFill>
                  <a:schemeClr val="bg1"/>
                </a:solidFill>
                <a:latin typeface="Fira Sans"/>
              </a:rPr>
              <a:t>rusted transformational semiconductors, devices, software and services to simplify and accelerate your digital transformation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46519D8-9B7C-2099-56D1-5567CAD1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362" y="1404657"/>
            <a:ext cx="4436463" cy="1658737"/>
          </a:xfrm>
          <a:prstGeom prst="rect">
            <a:avLst/>
          </a:prstGeom>
        </p:spPr>
      </p:pic>
      <p:sp>
        <p:nvSpPr>
          <p:cNvPr id="9" name="Title 22">
            <a:extLst>
              <a:ext uri="{FF2B5EF4-FFF2-40B4-BE49-F238E27FC236}">
                <a16:creationId xmlns:a16="http://schemas.microsoft.com/office/drawing/2014/main" id="{A20E6122-BFF4-914E-2FC3-31D837535D81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10972800" cy="73152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2"/>
                </a:solidFill>
                <a:latin typeface="+mn-lt"/>
              </a:rPr>
              <a:t>New Look</a:t>
            </a:r>
          </a:p>
        </p:txBody>
      </p:sp>
    </p:spTree>
    <p:extLst>
      <p:ext uri="{BB962C8B-B14F-4D97-AF65-F5344CB8AC3E}">
        <p14:creationId xmlns:p14="http://schemas.microsoft.com/office/powerpoint/2010/main" val="38825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BF92A93C-E424-1411-2C65-AC5EF9D4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Investing in </a:t>
            </a:r>
            <a:r>
              <a:rPr lang="en-US" err="1"/>
              <a:t>Semtech</a:t>
            </a:r>
            <a:r>
              <a:rPr lang="en-US"/>
              <a:t>, Branded House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38922-81C0-EDE2-C3E4-3DC40AB6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19" y="1216685"/>
            <a:ext cx="10972800" cy="731520"/>
          </a:xfrm>
        </p:spPr>
        <p:txBody>
          <a:bodyPr/>
          <a:lstStyle/>
          <a:p>
            <a:pPr marL="0" indent="0">
              <a:buNone/>
            </a:pPr>
            <a:r>
              <a:rPr lang="en-US" sz="1600">
                <a:latin typeface="+mj-lt"/>
              </a:rPr>
              <a:t>Goal:  Curate a combined portfolio that is recognized, enhances navigation &amp; supports co-selling possibilities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DA5CC1-85B9-D0BF-08A8-0570E35411C7}"/>
              </a:ext>
            </a:extLst>
          </p:cNvPr>
          <p:cNvSpPr/>
          <p:nvPr/>
        </p:nvSpPr>
        <p:spPr>
          <a:xfrm>
            <a:off x="3499944" y="2258809"/>
            <a:ext cx="2590430" cy="801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Transition from Sierra Wireless</a:t>
            </a:r>
            <a:endParaRPr lang="en-US" sz="11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ADA424-6BD0-9FDA-4A4A-E1FE2EE1B593}"/>
              </a:ext>
            </a:extLst>
          </p:cNvPr>
          <p:cNvSpPr/>
          <p:nvPr/>
        </p:nvSpPr>
        <p:spPr>
          <a:xfrm>
            <a:off x="6270069" y="2258809"/>
            <a:ext cx="2590430" cy="806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Redacted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2DD18E-44C2-FF59-E4B6-7FF90549C8CF}"/>
              </a:ext>
            </a:extLst>
          </p:cNvPr>
          <p:cNvSpPr/>
          <p:nvPr/>
        </p:nvSpPr>
        <p:spPr>
          <a:xfrm>
            <a:off x="729819" y="2258809"/>
            <a:ext cx="2590430" cy="801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Transition from Sierra Wireless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1989D4-9D3D-4459-DBCF-321BCE8A9FD1}"/>
              </a:ext>
            </a:extLst>
          </p:cNvPr>
          <p:cNvSpPr/>
          <p:nvPr/>
        </p:nvSpPr>
        <p:spPr bwMode="auto">
          <a:xfrm>
            <a:off x="740110" y="1948205"/>
            <a:ext cx="2590430" cy="315072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Fira Sans Compressed Book" panose="020B0503050000020004" pitchFamily="34" charset="0"/>
                <a:cs typeface="+mn-cs"/>
              </a:rPr>
              <a:t>MODULES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AB90DC-878B-7F41-5C34-74189D0B9A52}"/>
              </a:ext>
            </a:extLst>
          </p:cNvPr>
          <p:cNvSpPr/>
          <p:nvPr/>
        </p:nvSpPr>
        <p:spPr bwMode="auto">
          <a:xfrm>
            <a:off x="3505570" y="1948205"/>
            <a:ext cx="2590430" cy="315072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prstClr val="white"/>
                </a:solidFill>
                <a:latin typeface="+mj-lt"/>
                <a:ea typeface="Fira Sans Compressed Book" panose="020B0503050000020004" pitchFamily="34" charset="0"/>
              </a:rPr>
              <a:t>ROUTERS</a:t>
            </a:r>
            <a:endParaRPr kumimoji="0" lang="en-US" sz="14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Fira Sans Compressed Book" panose="020B0503050000020004" pitchFamily="34" charset="0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DC1818-7A73-868E-5914-351EDA786AE9}"/>
              </a:ext>
            </a:extLst>
          </p:cNvPr>
          <p:cNvSpPr/>
          <p:nvPr/>
        </p:nvSpPr>
        <p:spPr bwMode="auto">
          <a:xfrm>
            <a:off x="6271029" y="1948205"/>
            <a:ext cx="2590430" cy="323570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400" kern="0">
                <a:solidFill>
                  <a:srgbClr val="FFFFFF"/>
                </a:solidFill>
                <a:latin typeface="+mj-lt"/>
              </a:rPr>
              <a:t>SERVICES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125BC2-FF50-9214-2594-ABA25A95C5B1}"/>
              </a:ext>
            </a:extLst>
          </p:cNvPr>
          <p:cNvSpPr/>
          <p:nvPr/>
        </p:nvSpPr>
        <p:spPr bwMode="auto">
          <a:xfrm>
            <a:off x="3499944" y="3559397"/>
            <a:ext cx="2590430" cy="323570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kern="0">
                <a:solidFill>
                  <a:prstClr val="white"/>
                </a:solidFill>
                <a:latin typeface="+mj-lt"/>
              </a:rPr>
              <a:t>SIGNAL INTEGRITY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DBCF40-B931-5DC7-E43F-9BA1D1EFA775}"/>
              </a:ext>
            </a:extLst>
          </p:cNvPr>
          <p:cNvSpPr/>
          <p:nvPr/>
        </p:nvSpPr>
        <p:spPr bwMode="auto">
          <a:xfrm>
            <a:off x="6281323" y="3556734"/>
            <a:ext cx="2590430" cy="323570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400" kern="0" cap="all">
                <a:solidFill>
                  <a:prstClr val="white"/>
                </a:solidFill>
                <a:latin typeface="+mj-lt"/>
              </a:rPr>
              <a:t>Protection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9967BE-6776-B9D0-3542-4AE194141EBA}"/>
              </a:ext>
            </a:extLst>
          </p:cNvPr>
          <p:cNvSpPr/>
          <p:nvPr/>
        </p:nvSpPr>
        <p:spPr bwMode="auto">
          <a:xfrm>
            <a:off x="729819" y="3553722"/>
            <a:ext cx="2590430" cy="323570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kern="0">
                <a:solidFill>
                  <a:prstClr val="white"/>
                </a:solidFill>
                <a:latin typeface="+mj-lt"/>
              </a:rPr>
              <a:t>SENSING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6657DD-E7DB-10D0-039F-59874DD7DE6B}"/>
              </a:ext>
            </a:extLst>
          </p:cNvPr>
          <p:cNvSpPr/>
          <p:nvPr/>
        </p:nvSpPr>
        <p:spPr>
          <a:xfrm>
            <a:off x="740110" y="3892034"/>
            <a:ext cx="2590430" cy="813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</a:rPr>
              <a:t>Connect </a:t>
            </a:r>
            <a:r>
              <a:rPr lang="en-US" sz="1100" err="1">
                <a:solidFill>
                  <a:schemeClr val="tx1"/>
                </a:solidFill>
              </a:rPr>
              <a:t>PerSe</a:t>
            </a:r>
            <a:r>
              <a:rPr lang="en-US" sz="1100" baseline="30000">
                <a:solidFill>
                  <a:schemeClr val="tx1"/>
                </a:solidFill>
              </a:rPr>
              <a:t>®</a:t>
            </a:r>
            <a:r>
              <a:rPr lang="en-US" sz="1100">
                <a:solidFill>
                  <a:schemeClr val="tx1"/>
                </a:solidFill>
              </a:rPr>
              <a:t> brand to Semtech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FC5F0C-0A4D-3B74-B080-F722A5211065}"/>
              </a:ext>
            </a:extLst>
          </p:cNvPr>
          <p:cNvSpPr/>
          <p:nvPr/>
        </p:nvSpPr>
        <p:spPr>
          <a:xfrm>
            <a:off x="3505089" y="3897709"/>
            <a:ext cx="2590430" cy="806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Redacted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FA60BE-9309-F630-889A-3575DF5F67DE}"/>
              </a:ext>
            </a:extLst>
          </p:cNvPr>
          <p:cNvSpPr/>
          <p:nvPr/>
        </p:nvSpPr>
        <p:spPr>
          <a:xfrm>
            <a:off x="6281321" y="3895046"/>
            <a:ext cx="2590430" cy="806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Redacted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2619F06-4C2A-2C04-0FA1-1851A7BA9654}"/>
              </a:ext>
            </a:extLst>
          </p:cNvPr>
          <p:cNvSpPr txBox="1">
            <a:spLocks/>
          </p:cNvSpPr>
          <p:nvPr/>
        </p:nvSpPr>
        <p:spPr>
          <a:xfrm>
            <a:off x="729819" y="5434926"/>
            <a:ext cx="10972800" cy="822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0" rIns="0" bIns="0" anchor="ctr">
            <a:spAutoFit/>
          </a:bodyPr>
          <a:lstStyle>
            <a:defPPr>
              <a:defRPr lang="en-US"/>
            </a:defPPr>
            <a:lvl1pPr defTabSz="914377">
              <a:defRPr sz="2000">
                <a:solidFill>
                  <a:schemeClr val="accent1"/>
                </a:solidFill>
                <a:latin typeface="+mj-lt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Building Equity for All Products &amp; Setting the Stage for Future Growth</a:t>
            </a:r>
          </a:p>
        </p:txBody>
      </p:sp>
    </p:spTree>
    <p:extLst>
      <p:ext uri="{BB962C8B-B14F-4D97-AF65-F5344CB8AC3E}">
        <p14:creationId xmlns:p14="http://schemas.microsoft.com/office/powerpoint/2010/main" val="184859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64757A6-EC96-6161-CA49-C6184B3E50DE}"/>
              </a:ext>
            </a:extLst>
          </p:cNvPr>
          <p:cNvSpPr/>
          <p:nvPr/>
        </p:nvSpPr>
        <p:spPr bwMode="auto">
          <a:xfrm>
            <a:off x="729334" y="1979375"/>
            <a:ext cx="10515598" cy="334364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0" rIns="9144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Fira Sans Compressed Book" panose="020B0503050000020004" pitchFamily="34" charset="0"/>
                <a:cs typeface="Arial" pitchFamily="22" charset="0"/>
              </a:rPr>
              <a:t>Semtech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Fira Sans Compressed Book" panose="020B0503050000020004" pitchFamily="34" charset="0"/>
                <a:cs typeface="Arial" pitchFamily="22" charset="0"/>
              </a:rPr>
              <a:t>: 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Growth company </a:t>
            </a:r>
            <a:r>
              <a:rPr lang="en-US" sz="1600" kern="0">
                <a:latin typeface="+mj-lt"/>
              </a:rPr>
              <a:t>.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Innovation . Sustainability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7FCAD0-0810-DBD0-AF02-44913177AC05}"/>
              </a:ext>
            </a:extLst>
          </p:cNvPr>
          <p:cNvSpPr/>
          <p:nvPr/>
        </p:nvSpPr>
        <p:spPr>
          <a:xfrm>
            <a:off x="4422642" y="3195627"/>
            <a:ext cx="3127248" cy="1953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32145A-1052-C99F-3B52-39E48D9302D1}"/>
              </a:ext>
            </a:extLst>
          </p:cNvPr>
          <p:cNvSpPr/>
          <p:nvPr/>
        </p:nvSpPr>
        <p:spPr>
          <a:xfrm>
            <a:off x="7971757" y="3217709"/>
            <a:ext cx="3127248" cy="1953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2B66B-D005-B170-A9E9-851C11171C45}"/>
              </a:ext>
            </a:extLst>
          </p:cNvPr>
          <p:cNvSpPr/>
          <p:nvPr/>
        </p:nvSpPr>
        <p:spPr>
          <a:xfrm>
            <a:off x="866454" y="3203071"/>
            <a:ext cx="3127248" cy="1953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8011A-962E-6A20-3D48-4F6BDDD0EBAF}"/>
              </a:ext>
            </a:extLst>
          </p:cNvPr>
          <p:cNvSpPr txBox="1"/>
          <p:nvPr/>
        </p:nvSpPr>
        <p:spPr>
          <a:xfrm>
            <a:off x="7975587" y="3265820"/>
            <a:ext cx="3127248" cy="1438109"/>
          </a:xfrm>
          <a:prstGeom prst="rect">
            <a:avLst/>
          </a:prstGeom>
          <a:noFill/>
        </p:spPr>
        <p:txBody>
          <a:bodyPr wrap="square" lIns="182880" tIns="109710" rIns="182880" bIns="109710" rtlCol="0">
            <a:no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LoRa &amp; cellular, the right combination for the next era of IoT</a:t>
            </a:r>
            <a:endParaRPr lang="en-US" sz="1200">
              <a:solidFill>
                <a:srgbClr val="E7E6E6">
                  <a:lumMod val="25000"/>
                </a:srgb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E7E6E6">
                    <a:lumMod val="25000"/>
                  </a:srgbClr>
                </a:solidFill>
              </a:rPr>
              <a:t>Broad IoT portfolio of products and services to simplify IoT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FE4D5-9FD7-80EC-3FFE-10F92B5A063D}"/>
              </a:ext>
            </a:extLst>
          </p:cNvPr>
          <p:cNvSpPr txBox="1"/>
          <p:nvPr/>
        </p:nvSpPr>
        <p:spPr>
          <a:xfrm>
            <a:off x="4422642" y="3265820"/>
            <a:ext cx="3127248" cy="1676478"/>
          </a:xfrm>
          <a:prstGeom prst="rect">
            <a:avLst/>
          </a:prstGeom>
          <a:noFill/>
        </p:spPr>
        <p:txBody>
          <a:bodyPr wrap="square" lIns="182880" tIns="109710" rIns="182880" bIns="109710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Thought leadership in Industrial,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Infrastructure and Consumer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Designing for the future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7CDFFE-023A-7522-4FF1-AB9179755573}"/>
              </a:ext>
            </a:extLst>
          </p:cNvPr>
          <p:cNvSpPr txBox="1"/>
          <p:nvPr/>
        </p:nvSpPr>
        <p:spPr>
          <a:xfrm>
            <a:off x="862624" y="3245747"/>
            <a:ext cx="3127248" cy="1733702"/>
          </a:xfrm>
          <a:prstGeom prst="rect">
            <a:avLst/>
          </a:prstGeom>
          <a:noFill/>
        </p:spPr>
        <p:txBody>
          <a:bodyPr wrap="square" lIns="182880" tIns="109710" rIns="182880" bIns="109710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Broad portfolio of semiconductors, devices, software and services with to simplify and accelerate digital transformation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Deep vertical expertise and long-term partnerships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Geographically dispersed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ea typeface="Lato" pitchFamily="34" charset="0"/>
              <a:cs typeface="Lato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9A45ECD-1540-3F6F-43FF-23630888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Repositioning </a:t>
            </a:r>
            <a:r>
              <a:rPr lang="en-US" err="1"/>
              <a:t>Semtech</a:t>
            </a:r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8B64A58-1B75-0C0D-41C9-692AA722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88720"/>
            <a:ext cx="10972800" cy="61361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Focus &amp; uplevel to increase our visibility &amp; credibility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BBADEA4-16F0-235B-D9E3-5EC0E64A0094}"/>
              </a:ext>
            </a:extLst>
          </p:cNvPr>
          <p:cNvSpPr>
            <a:spLocks/>
          </p:cNvSpPr>
          <p:nvPr/>
        </p:nvSpPr>
        <p:spPr bwMode="auto">
          <a:xfrm>
            <a:off x="8218487" y="2927188"/>
            <a:ext cx="0" cy="2619234"/>
          </a:xfrm>
          <a:custGeom>
            <a:avLst/>
            <a:gdLst>
              <a:gd name="T0" fmla="*/ 3607 w 3607"/>
              <a:gd name="T1" fmla="*/ 325 h 2481"/>
              <a:gd name="T2" fmla="*/ 3607 w 3607"/>
              <a:gd name="T3" fmla="*/ 2481 h 2481"/>
              <a:gd name="T4" fmla="*/ 0 w 3607"/>
              <a:gd name="T5" fmla="*/ 2481 h 2481"/>
              <a:gd name="T6" fmla="*/ 0 w 3607"/>
              <a:gd name="T7" fmla="*/ 325 h 2481"/>
              <a:gd name="T8" fmla="*/ 1794 w 3607"/>
              <a:gd name="T9" fmla="*/ 0 h 2481"/>
              <a:gd name="T10" fmla="*/ 3607 w 3607"/>
              <a:gd name="T11" fmla="*/ 325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7" h="2481">
                <a:moveTo>
                  <a:pt x="3607" y="325"/>
                </a:moveTo>
                <a:lnTo>
                  <a:pt x="3607" y="2481"/>
                </a:lnTo>
                <a:lnTo>
                  <a:pt x="0" y="2481"/>
                </a:lnTo>
                <a:lnTo>
                  <a:pt x="0" y="325"/>
                </a:lnTo>
                <a:lnTo>
                  <a:pt x="1794" y="0"/>
                </a:lnTo>
                <a:lnTo>
                  <a:pt x="3607" y="325"/>
                </a:lnTo>
                <a:close/>
              </a:path>
            </a:pathLst>
          </a:custGeom>
          <a:solidFill>
            <a:srgbClr val="EF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9E818F59-9798-DA05-CA62-0207C8909BFB}"/>
              </a:ext>
            </a:extLst>
          </p:cNvPr>
          <p:cNvSpPr>
            <a:spLocks/>
          </p:cNvSpPr>
          <p:nvPr/>
        </p:nvSpPr>
        <p:spPr bwMode="auto">
          <a:xfrm>
            <a:off x="4461930" y="2969642"/>
            <a:ext cx="0" cy="2557431"/>
          </a:xfrm>
          <a:custGeom>
            <a:avLst/>
            <a:gdLst>
              <a:gd name="T0" fmla="*/ 3627 w 3627"/>
              <a:gd name="T1" fmla="*/ 344 h 2500"/>
              <a:gd name="T2" fmla="*/ 3627 w 3627"/>
              <a:gd name="T3" fmla="*/ 2500 h 2500"/>
              <a:gd name="T4" fmla="*/ 0 w 3627"/>
              <a:gd name="T5" fmla="*/ 2500 h 2500"/>
              <a:gd name="T6" fmla="*/ 0 w 3627"/>
              <a:gd name="T7" fmla="*/ 344 h 2500"/>
              <a:gd name="T8" fmla="*/ 1813 w 3627"/>
              <a:gd name="T9" fmla="*/ 0 h 2500"/>
              <a:gd name="T10" fmla="*/ 3627 w 3627"/>
              <a:gd name="T11" fmla="*/ 344 h 2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27" h="2500">
                <a:moveTo>
                  <a:pt x="3627" y="344"/>
                </a:moveTo>
                <a:lnTo>
                  <a:pt x="3627" y="2500"/>
                </a:lnTo>
                <a:lnTo>
                  <a:pt x="0" y="2500"/>
                </a:lnTo>
                <a:lnTo>
                  <a:pt x="0" y="344"/>
                </a:lnTo>
                <a:lnTo>
                  <a:pt x="1813" y="0"/>
                </a:lnTo>
                <a:lnTo>
                  <a:pt x="3627" y="34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5D575F82-B8AC-2014-FCEC-30C8646A795F}"/>
              </a:ext>
            </a:extLst>
          </p:cNvPr>
          <p:cNvSpPr>
            <a:spLocks/>
          </p:cNvSpPr>
          <p:nvPr/>
        </p:nvSpPr>
        <p:spPr bwMode="auto">
          <a:xfrm>
            <a:off x="480735" y="3002712"/>
            <a:ext cx="0" cy="2507111"/>
          </a:xfrm>
          <a:custGeom>
            <a:avLst/>
            <a:gdLst>
              <a:gd name="T0" fmla="*/ 3607 w 3607"/>
              <a:gd name="T1" fmla="*/ 325 h 2481"/>
              <a:gd name="T2" fmla="*/ 3607 w 3607"/>
              <a:gd name="T3" fmla="*/ 2481 h 2481"/>
              <a:gd name="T4" fmla="*/ 0 w 3607"/>
              <a:gd name="T5" fmla="*/ 2481 h 2481"/>
              <a:gd name="T6" fmla="*/ 0 w 3607"/>
              <a:gd name="T7" fmla="*/ 325 h 2481"/>
              <a:gd name="T8" fmla="*/ 1794 w 3607"/>
              <a:gd name="T9" fmla="*/ 0 h 2481"/>
              <a:gd name="T10" fmla="*/ 3607 w 3607"/>
              <a:gd name="T11" fmla="*/ 325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07" h="2481">
                <a:moveTo>
                  <a:pt x="3607" y="325"/>
                </a:moveTo>
                <a:lnTo>
                  <a:pt x="3607" y="2481"/>
                </a:lnTo>
                <a:lnTo>
                  <a:pt x="0" y="2481"/>
                </a:lnTo>
                <a:lnTo>
                  <a:pt x="0" y="325"/>
                </a:lnTo>
                <a:lnTo>
                  <a:pt x="1794" y="0"/>
                </a:lnTo>
                <a:lnTo>
                  <a:pt x="3607" y="325"/>
                </a:lnTo>
                <a:close/>
              </a:path>
            </a:pathLst>
          </a:custGeom>
          <a:solidFill>
            <a:srgbClr val="EF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3B8259-D6CF-2113-869D-75113B431484}"/>
              </a:ext>
            </a:extLst>
          </p:cNvPr>
          <p:cNvSpPr/>
          <p:nvPr/>
        </p:nvSpPr>
        <p:spPr bwMode="auto">
          <a:xfrm>
            <a:off x="870284" y="2644328"/>
            <a:ext cx="3127248" cy="548640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+mj-lt"/>
                <a:cs typeface="Arial" pitchFamily="22" charset="0"/>
              </a:rPr>
              <a:t>WHY SEMTECH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94D9D9-F450-DC04-F228-D10BC5EB5A68}"/>
              </a:ext>
            </a:extLst>
          </p:cNvPr>
          <p:cNvSpPr/>
          <p:nvPr/>
        </p:nvSpPr>
        <p:spPr bwMode="auto">
          <a:xfrm>
            <a:off x="4422642" y="2644328"/>
            <a:ext cx="3127248" cy="548640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Fira Sans Compressed Book" panose="020B0503050000020004" pitchFamily="34" charset="0"/>
                <a:cs typeface="Arial" pitchFamily="22" charset="0"/>
              </a:rPr>
              <a:t>INNOVATION FOR INFRASTRUCTURE</a:t>
            </a:r>
            <a:endParaRPr kumimoji="0" lang="en-US" sz="105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B6313A-F097-30B2-253D-15A21966E507}"/>
              </a:ext>
            </a:extLst>
          </p:cNvPr>
          <p:cNvSpPr/>
          <p:nvPr/>
        </p:nvSpPr>
        <p:spPr bwMode="auto">
          <a:xfrm>
            <a:off x="7974021" y="2644328"/>
            <a:ext cx="3127248" cy="548640"/>
          </a:xfrm>
          <a:prstGeom prst="rect">
            <a:avLst/>
          </a:prstGeom>
          <a:solidFill>
            <a:srgbClr val="3BBF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60960" rIns="9144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Fira Sans Compressed Book" panose="020B0503050000020004" pitchFamily="34" charset="0"/>
                <a:cs typeface="+mn-cs"/>
              </a:rPr>
              <a:t>THE FUTURE OF IOT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6896B5-05BC-EE67-5D58-7410CDB92610}"/>
              </a:ext>
            </a:extLst>
          </p:cNvPr>
          <p:cNvGrpSpPr/>
          <p:nvPr/>
        </p:nvGrpSpPr>
        <p:grpSpPr>
          <a:xfrm>
            <a:off x="729334" y="5323021"/>
            <a:ext cx="10515600" cy="793700"/>
            <a:chOff x="729334" y="5420745"/>
            <a:chExt cx="10515600" cy="7937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DAB12E-A298-B6E2-944C-33AFCD98FA32}"/>
                </a:ext>
              </a:extLst>
            </p:cNvPr>
            <p:cNvSpPr/>
            <p:nvPr/>
          </p:nvSpPr>
          <p:spPr bwMode="auto">
            <a:xfrm>
              <a:off x="729334" y="5420745"/>
              <a:ext cx="10515600" cy="79370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60960" rIns="91440" bIns="6096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		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3D53D8-FA56-9E0F-960E-BE1F840FE667}"/>
                </a:ext>
              </a:extLst>
            </p:cNvPr>
            <p:cNvSpPr txBox="1"/>
            <p:nvPr/>
          </p:nvSpPr>
          <p:spPr>
            <a:xfrm>
              <a:off x="904986" y="5678265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Press Outreach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8B71F9-25D6-B666-FC5E-C80545C0B755}"/>
                </a:ext>
              </a:extLst>
            </p:cNvPr>
            <p:cNvSpPr txBox="1"/>
            <p:nvPr/>
          </p:nvSpPr>
          <p:spPr>
            <a:xfrm>
              <a:off x="2988050" y="5678265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Social Media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2D7CF8-ECB7-33C3-2F05-D2C868EEB6B1}"/>
                </a:ext>
              </a:extLst>
            </p:cNvPr>
            <p:cNvSpPr txBox="1"/>
            <p:nvPr/>
          </p:nvSpPr>
          <p:spPr>
            <a:xfrm>
              <a:off x="5071114" y="5570543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Events &amp; Speakerships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06255E-5CEC-A946-CC91-1254A28B15D4}"/>
                </a:ext>
              </a:extLst>
            </p:cNvPr>
            <p:cNvSpPr txBox="1"/>
            <p:nvPr/>
          </p:nvSpPr>
          <p:spPr>
            <a:xfrm>
              <a:off x="7154178" y="5678265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Content Creation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844F5E-1EDE-7BB2-97F7-923D9DA84EDC}"/>
                </a:ext>
              </a:extLst>
            </p:cNvPr>
            <p:cNvSpPr txBox="1"/>
            <p:nvPr/>
          </p:nvSpPr>
          <p:spPr>
            <a:xfrm>
              <a:off x="9237243" y="5678265"/>
              <a:ext cx="182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Industry Analysts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A64B11-C0A2-648A-0BB0-A369C59ABE8A}"/>
              </a:ext>
            </a:extLst>
          </p:cNvPr>
          <p:cNvCxnSpPr/>
          <p:nvPr/>
        </p:nvCxnSpPr>
        <p:spPr>
          <a:xfrm>
            <a:off x="2818100" y="5527073"/>
            <a:ext cx="0" cy="378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5822B4-96AC-FE68-E6A1-E7E4F62D927A}"/>
              </a:ext>
            </a:extLst>
          </p:cNvPr>
          <p:cNvCxnSpPr/>
          <p:nvPr/>
        </p:nvCxnSpPr>
        <p:spPr>
          <a:xfrm>
            <a:off x="4920296" y="5527073"/>
            <a:ext cx="0" cy="378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BD5D79-8C80-0D78-0E7D-70D1EC4700E5}"/>
              </a:ext>
            </a:extLst>
          </p:cNvPr>
          <p:cNvCxnSpPr/>
          <p:nvPr/>
        </p:nvCxnSpPr>
        <p:spPr>
          <a:xfrm>
            <a:off x="7022492" y="5527073"/>
            <a:ext cx="0" cy="378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35FF79-4873-F604-D8E4-DBDDD7B1F81D}"/>
              </a:ext>
            </a:extLst>
          </p:cNvPr>
          <p:cNvCxnSpPr/>
          <p:nvPr/>
        </p:nvCxnSpPr>
        <p:spPr>
          <a:xfrm>
            <a:off x="9124688" y="5527073"/>
            <a:ext cx="0" cy="378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3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09D0B14-053A-4A61-A66D-6329F1CE83E3}"/>
              </a:ext>
            </a:extLst>
          </p:cNvPr>
          <p:cNvSpPr txBox="1"/>
          <p:nvPr/>
        </p:nvSpPr>
        <p:spPr>
          <a:xfrm>
            <a:off x="5411847" y="4666712"/>
            <a:ext cx="6268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Passionate team dedicated to reinventing the brand,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repositioning the company and driving revenue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05ED5B-5A92-53B1-A63D-F12EF4D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78" y="2053465"/>
            <a:ext cx="4237095" cy="885177"/>
          </a:xfrm>
        </p:spPr>
        <p:txBody>
          <a:bodyPr/>
          <a:lstStyle/>
          <a:p>
            <a:pPr algn="ctr"/>
            <a:r>
              <a:rPr lang="en-US" sz="400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0A5B53-4781-BFEA-6D07-3FF3755078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1847" y="1385747"/>
            <a:ext cx="5956178" cy="2871019"/>
          </a:xfrm>
        </p:spPr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Calibri" panose="020F0502020204030204" pitchFamily="34" charset="0"/>
              </a:rPr>
              <a:t>Integrated team </a:t>
            </a:r>
            <a:r>
              <a:rPr lang="en-US" sz="1600" dirty="0">
                <a:solidFill>
                  <a:prstClr val="black"/>
                </a:solidFill>
                <a:ea typeface="ＭＳ Ｐゴシック"/>
                <a:cs typeface="Calibri" panose="020F0502020204030204" pitchFamily="34" charset="0"/>
              </a:rPr>
              <a:t>moving forward to deliver the plan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Calibri" panose="020F0502020204030204" pitchFamily="34" charset="0"/>
              </a:rPr>
              <a:t>REDACTED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/>
                <a:cs typeface="Calibri" panose="020F0502020204030204" pitchFamily="34" charset="0"/>
              </a:rPr>
              <a:t>REDACTED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/>
                <a:cs typeface="Calibri" panose="020F0502020204030204" pitchFamily="34" charset="0"/>
                <a:sym typeface="Wingdings" panose="05000000000000000000" pitchFamily="2" charset="2"/>
              </a:rPr>
              <a:t>Moving forward REDACTED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Calibri" panose="020F050202020403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Making some of the cultural shifts between Marketing, Sales, Product Management &amp; IT; a proven combination to grow revenue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E580B6-E772-3F38-9DF1-15F79CF6591A}"/>
              </a:ext>
            </a:extLst>
          </p:cNvPr>
          <p:cNvCxnSpPr>
            <a:cxnSpLocks/>
          </p:cNvCxnSpPr>
          <p:nvPr/>
        </p:nvCxnSpPr>
        <p:spPr>
          <a:xfrm>
            <a:off x="5514109" y="4306245"/>
            <a:ext cx="5751654" cy="0"/>
          </a:xfrm>
          <a:prstGeom prst="straightConnector1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DF493E-C619-382B-049F-D48CD4E4FFE4}"/>
              </a:ext>
            </a:extLst>
          </p:cNvPr>
          <p:cNvCxnSpPr>
            <a:cxnSpLocks/>
          </p:cNvCxnSpPr>
          <p:nvPr/>
        </p:nvCxnSpPr>
        <p:spPr>
          <a:xfrm>
            <a:off x="1440872" y="3096282"/>
            <a:ext cx="2770909" cy="0"/>
          </a:xfrm>
          <a:prstGeom prst="straightConnector1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mtech 2023">
      <a:dk1>
        <a:sysClr val="windowText" lastClr="000000"/>
      </a:dk1>
      <a:lt1>
        <a:sysClr val="window" lastClr="FFFFFF"/>
      </a:lt1>
      <a:dk2>
        <a:srgbClr val="666666"/>
      </a:dk2>
      <a:lt2>
        <a:srgbClr val="00AEAF"/>
      </a:lt2>
      <a:accent1>
        <a:srgbClr val="00AEAF"/>
      </a:accent1>
      <a:accent2>
        <a:srgbClr val="5EA888"/>
      </a:accent2>
      <a:accent3>
        <a:srgbClr val="64A70B"/>
      </a:accent3>
      <a:accent4>
        <a:srgbClr val="C96F69"/>
      </a:accent4>
      <a:accent5>
        <a:srgbClr val="69C2C6"/>
      </a:accent5>
      <a:accent6>
        <a:srgbClr val="F5B501"/>
      </a:accent6>
      <a:hlink>
        <a:srgbClr val="0563C1"/>
      </a:hlink>
      <a:folHlink>
        <a:srgbClr val="954F72"/>
      </a:folHlink>
    </a:clrScheme>
    <a:fontScheme name="Titillium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deck template-v3" id="{D753A316-1562-4340-9F67-B842B4C2BAB3}" vid="{21FD2CE8-3F06-41AC-B91C-8220E003AFB0}"/>
    </a:ext>
  </a:extLst>
</a:theme>
</file>

<file path=ppt/theme/theme2.xml><?xml version="1.0" encoding="utf-8"?>
<a:theme xmlns:a="http://schemas.openxmlformats.org/drawingml/2006/main" name="1_Office Theme">
  <a:themeElements>
    <a:clrScheme name="New logo color theme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666666"/>
      </a:accent1>
      <a:accent2>
        <a:srgbClr val="00677A"/>
      </a:accent2>
      <a:accent3>
        <a:srgbClr val="003640"/>
      </a:accent3>
      <a:accent4>
        <a:srgbClr val="2D525D"/>
      </a:accent4>
      <a:accent5>
        <a:srgbClr val="6BC3C9"/>
      </a:accent5>
      <a:accent6>
        <a:srgbClr val="5EA888"/>
      </a:accent6>
      <a:hlink>
        <a:srgbClr val="F7781E"/>
      </a:hlink>
      <a:folHlink>
        <a:srgbClr val="E53B30"/>
      </a:folHlink>
    </a:clrScheme>
    <a:fontScheme name="Titillium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deck template-v3" id="{D753A316-1562-4340-9F67-B842B4C2BAB3}" vid="{21FD2CE8-3F06-41AC-B91C-8220E003AFB0}"/>
    </a:ext>
  </a:extLst>
</a:theme>
</file>

<file path=ppt/theme/theme3.xml><?xml version="1.0" encoding="utf-8"?>
<a:theme xmlns:a="http://schemas.openxmlformats.org/drawingml/2006/main" name="2_Office Theme">
  <a:themeElements>
    <a:clrScheme name="New logo color theme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666666"/>
      </a:accent1>
      <a:accent2>
        <a:srgbClr val="00677A"/>
      </a:accent2>
      <a:accent3>
        <a:srgbClr val="003640"/>
      </a:accent3>
      <a:accent4>
        <a:srgbClr val="2D525D"/>
      </a:accent4>
      <a:accent5>
        <a:srgbClr val="6BC3C9"/>
      </a:accent5>
      <a:accent6>
        <a:srgbClr val="5EA888"/>
      </a:accent6>
      <a:hlink>
        <a:srgbClr val="F7781E"/>
      </a:hlink>
      <a:folHlink>
        <a:srgbClr val="E53B30"/>
      </a:folHlink>
    </a:clrScheme>
    <a:fontScheme name="Titillium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D deck template-v3" id="{D753A316-1562-4340-9F67-B842B4C2BAB3}" vid="{21FD2CE8-3F06-41AC-B91C-8220E003AF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eda39-3247-4cde-a010-48c9e0106653">
      <Terms xmlns="http://schemas.microsoft.com/office/infopath/2007/PartnerControls"/>
    </lcf76f155ced4ddcb4097134ff3c332f>
    <TaxCatchAll xmlns="cf2476df-6d67-4c33-9ca7-153c82004596" xsi:nil="true"/>
    <SharedWithUsers xmlns="cf2476df-6d67-4c33-9ca7-153c82004596">
      <UserInfo>
        <DisplayName>Martyn Stroeve</DisplayName>
        <AccountId>60</AccountId>
        <AccountType/>
      </UserInfo>
      <UserInfo>
        <DisplayName>Deb Nicols</DisplayName>
        <AccountId>103</AccountId>
        <AccountType/>
      </UserInfo>
      <UserInfo>
        <DisplayName>Anojja Shah</DisplayName>
        <AccountId>91</AccountId>
        <AccountType/>
      </UserInfo>
      <UserInfo>
        <DisplayName>Kultar Warraich</DisplayName>
        <AccountId>79</AccountId>
        <AccountType/>
      </UserInfo>
      <UserInfo>
        <DisplayName>Shannon Love</DisplayName>
        <AccountId>58</AccountId>
        <AccountType/>
      </UserInfo>
      <UserInfo>
        <DisplayName>Olivier Beaujard</DisplayName>
        <AccountId>94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16464FE20584EB580AD5654AEA779" ma:contentTypeVersion="15" ma:contentTypeDescription="Create a new document." ma:contentTypeScope="" ma:versionID="d17b6341a4670144ac16af9758d19c24">
  <xsd:schema xmlns:xsd="http://www.w3.org/2001/XMLSchema" xmlns:xs="http://www.w3.org/2001/XMLSchema" xmlns:p="http://schemas.microsoft.com/office/2006/metadata/properties" xmlns:ns2="63aeda39-3247-4cde-a010-48c9e0106653" xmlns:ns3="cf2476df-6d67-4c33-9ca7-153c82004596" targetNamespace="http://schemas.microsoft.com/office/2006/metadata/properties" ma:root="true" ma:fieldsID="97f0bad6579b4d7f05cd3dd2c16a724d" ns2:_="" ns3:_="">
    <xsd:import namespace="63aeda39-3247-4cde-a010-48c9e0106653"/>
    <xsd:import namespace="cf2476df-6d67-4c33-9ca7-153c820045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eda39-3247-4cde-a010-48c9e0106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54b2f4-3413-4b10-a7ab-7a23c5fd88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476df-6d67-4c33-9ca7-153c8200459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4ce993e-f61d-4723-9584-2553ae05c877}" ma:internalName="TaxCatchAll" ma:showField="CatchAllData" ma:web="cf2476df-6d67-4c33-9ca7-153c82004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0777F-930A-4B44-B8A5-969BA78861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5F133-5EFA-403B-87A6-7D8B3F095B5B}">
  <ds:schemaRefs>
    <ds:schemaRef ds:uri="cf2476df-6d67-4c33-9ca7-153c8200459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63aeda39-3247-4cde-a010-48c9e0106653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913EB8-9B11-49B3-A33F-CF21EBF3F127}">
  <ds:schemaRefs>
    <ds:schemaRef ds:uri="63aeda39-3247-4cde-a010-48c9e0106653"/>
    <ds:schemaRef ds:uri="cf2476df-6d67-4c33-9ca7-153c820045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Semtech</Template>
  <TotalTime>1973</TotalTime>
  <Words>541</Words>
  <Application>Microsoft Office PowerPoint</Application>
  <PresentationFormat>Widescreen</PresentationFormat>
  <Paragraphs>95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Courier New</vt:lpstr>
      <vt:lpstr>Fira Sans</vt:lpstr>
      <vt:lpstr>Titillium Web</vt:lpstr>
      <vt:lpstr>Titillium Web Light</vt:lpstr>
      <vt:lpstr>Titillium Web SemiBold</vt:lpstr>
      <vt:lpstr>Titillium WebLight</vt:lpstr>
      <vt:lpstr>Office Theme</vt:lpstr>
      <vt:lpstr>1_Office Theme</vt:lpstr>
      <vt:lpstr>2_Office Theme</vt:lpstr>
      <vt:lpstr>Corporate marketing  board review</vt:lpstr>
      <vt:lpstr>Brand Strategy</vt:lpstr>
      <vt:lpstr>PowerPoint Presentation</vt:lpstr>
      <vt:lpstr>PowerPoint Presentation</vt:lpstr>
      <vt:lpstr>Introducing: The New SEMTECH </vt:lpstr>
      <vt:lpstr>PowerPoint Presentation</vt:lpstr>
      <vt:lpstr>Investing in Semtech, Branded House</vt:lpstr>
      <vt:lpstr>Repositioning Semtech</vt:lpstr>
      <vt:lpstr>Summary</vt:lpstr>
      <vt:lpstr>PowerPoint Presentation</vt:lpstr>
    </vt:vector>
  </TitlesOfParts>
  <Company>Semtech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McGee</dc:creator>
  <cp:lastModifiedBy>Ben Heng</cp:lastModifiedBy>
  <cp:revision>3</cp:revision>
  <dcterms:created xsi:type="dcterms:W3CDTF">2022-11-11T21:13:04Z</dcterms:created>
  <dcterms:modified xsi:type="dcterms:W3CDTF">2023-04-21T20:18:21Z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0x01010013416464FE20584EB580AD5654AEA779</vt:lpwstr>
  </property>
  <property fmtid="{D5CDD505-2E9C-101B-9397-08002B2CF9AE}" pid="3" name="MediaServiceImageTags">
    <vt:lpwstr/>
  </property>
  <property fmtid="{D5CDD505-2E9C-101B-9397-08002B2CF9AE}" pid="4" name="MSIP_Label_5da3d8e8-0b98-4ce7-9bba-5e05ce25175d_Enabled">
    <vt:lpwstr>true</vt:lpwstr>
  </property>
  <property fmtid="{D5CDD505-2E9C-101B-9397-08002B2CF9AE}" pid="5" name="MSIP_Label_5da3d8e8-0b98-4ce7-9bba-5e05ce25175d_SetDate">
    <vt:lpwstr>2023-03-23T09:38:33Z</vt:lpwstr>
  </property>
  <property fmtid="{D5CDD505-2E9C-101B-9397-08002B2CF9AE}" pid="6" name="MSIP_Label_5da3d8e8-0b98-4ce7-9bba-5e05ce25175d_Method">
    <vt:lpwstr>Standard</vt:lpwstr>
  </property>
  <property fmtid="{D5CDD505-2E9C-101B-9397-08002B2CF9AE}" pid="7" name="MSIP_Label_5da3d8e8-0b98-4ce7-9bba-5e05ce25175d_Name">
    <vt:lpwstr>5da3d8e8-0b98-4ce7-9bba-5e05ce25175d</vt:lpwstr>
  </property>
  <property fmtid="{D5CDD505-2E9C-101B-9397-08002B2CF9AE}" pid="8" name="MSIP_Label_5da3d8e8-0b98-4ce7-9bba-5e05ce25175d_SiteId">
    <vt:lpwstr>b105310d-dc1a-4d6e-bf0d-b11c10c47b0f</vt:lpwstr>
  </property>
  <property fmtid="{D5CDD505-2E9C-101B-9397-08002B2CF9AE}" pid="9" name="MSIP_Label_5da3d8e8-0b98-4ce7-9bba-5e05ce25175d_ActionId">
    <vt:lpwstr>8c483901-ece4-47d2-aa57-daaefe859fb4</vt:lpwstr>
  </property>
  <property fmtid="{D5CDD505-2E9C-101B-9397-08002B2CF9AE}" pid="10" name="MSIP_Label_5da3d8e8-0b98-4ce7-9bba-5e05ce25175d_ContentBits">
    <vt:lpwstr>0</vt:lpwstr>
  </property>
</Properties>
</file>