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7" r:id="rId5"/>
    <p:sldId id="256" r:id="rId6"/>
    <p:sldId id="258" r:id="rId7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53"/>
    <p:restoredTop sz="94648"/>
  </p:normalViewPr>
  <p:slideViewPr>
    <p:cSldViewPr snapToGrid="0" snapToObjects="1">
      <p:cViewPr varScale="1">
        <p:scale>
          <a:sx n="103" d="100"/>
          <a:sy n="103" d="100"/>
        </p:scale>
        <p:origin x="13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BE5E-FA32-DF4B-BD28-CF523F525A8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1DE9C-3E66-E647-AD98-F8E382415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6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BE5E-FA32-DF4B-BD28-CF523F525A8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1DE9C-3E66-E647-AD98-F8E382415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2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BE5E-FA32-DF4B-BD28-CF523F525A8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1DE9C-3E66-E647-AD98-F8E382415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72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BE5E-FA32-DF4B-BD28-CF523F525A8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1DE9C-3E66-E647-AD98-F8E382415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8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BE5E-FA32-DF4B-BD28-CF523F525A8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1DE9C-3E66-E647-AD98-F8E382415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BE5E-FA32-DF4B-BD28-CF523F525A8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1DE9C-3E66-E647-AD98-F8E382415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67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BE5E-FA32-DF4B-BD28-CF523F525A8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1DE9C-3E66-E647-AD98-F8E382415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75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BE5E-FA32-DF4B-BD28-CF523F525A8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1DE9C-3E66-E647-AD98-F8E382415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BE5E-FA32-DF4B-BD28-CF523F525A8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1DE9C-3E66-E647-AD98-F8E382415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7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BE5E-FA32-DF4B-BD28-CF523F525A8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1DE9C-3E66-E647-AD98-F8E382415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64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BE5E-FA32-DF4B-BD28-CF523F525A8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1DE9C-3E66-E647-AD98-F8E382415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08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5BE5E-FA32-DF4B-BD28-CF523F525A8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1DE9C-3E66-E647-AD98-F8E382415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6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CC9FC0B5-0CBC-614A-84F9-2CB09C578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A1FF0F-13FE-A64E-A6D4-53F882F45F30}"/>
              </a:ext>
            </a:extLst>
          </p:cNvPr>
          <p:cNvSpPr txBox="1"/>
          <p:nvPr/>
        </p:nvSpPr>
        <p:spPr>
          <a:xfrm>
            <a:off x="2224216" y="1050323"/>
            <a:ext cx="5609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sz="4400" dirty="0">
                <a:solidFill>
                  <a:srgbClr val="262658"/>
                </a:solidFill>
                <a:latin typeface="Neue Haas Grotesk Text Pro" panose="020B0504020202020204" pitchFamily="34" charset="77"/>
              </a:rPr>
              <a:t>Retail Store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AFAF6-55D3-8F4E-9C8E-256845BACD8E}"/>
              </a:ext>
            </a:extLst>
          </p:cNvPr>
          <p:cNvSpPr txBox="1"/>
          <p:nvPr/>
        </p:nvSpPr>
        <p:spPr>
          <a:xfrm>
            <a:off x="7809470" y="5733534"/>
            <a:ext cx="74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690113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E393B10D-8BAA-E748-85D5-A5C8ACB14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A1FF0F-13FE-A64E-A6D4-53F882F45F30}"/>
              </a:ext>
            </a:extLst>
          </p:cNvPr>
          <p:cNvSpPr txBox="1"/>
          <p:nvPr/>
        </p:nvSpPr>
        <p:spPr>
          <a:xfrm>
            <a:off x="2224216" y="1050323"/>
            <a:ext cx="5609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sz="4400" dirty="0">
                <a:solidFill>
                  <a:srgbClr val="262658"/>
                </a:solidFill>
                <a:latin typeface="Neue Haas Grotesk Text Pro" panose="020B0504020202020204" pitchFamily="34" charset="77"/>
              </a:rPr>
              <a:t>Retail Store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55E29A-44CB-D744-AB0C-4FF22AFA5FB7}"/>
              </a:ext>
            </a:extLst>
          </p:cNvPr>
          <p:cNvSpPr txBox="1"/>
          <p:nvPr/>
        </p:nvSpPr>
        <p:spPr>
          <a:xfrm>
            <a:off x="7809470" y="5733534"/>
            <a:ext cx="74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37862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0F55B7-1E33-6240-8866-533E8FE8A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A1FF0F-13FE-A64E-A6D4-53F882F45F30}"/>
              </a:ext>
            </a:extLst>
          </p:cNvPr>
          <p:cNvSpPr txBox="1"/>
          <p:nvPr/>
        </p:nvSpPr>
        <p:spPr>
          <a:xfrm>
            <a:off x="2224216" y="1050323"/>
            <a:ext cx="5609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sz="4400" dirty="0">
                <a:solidFill>
                  <a:srgbClr val="262658"/>
                </a:solidFill>
                <a:latin typeface="Neue Haas Grotesk Text Pro" panose="020B0504020202020204" pitchFamily="34" charset="77"/>
              </a:rPr>
              <a:t>Retail Store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56390F-4D6F-E04E-B792-B72B6B1FAB64}"/>
              </a:ext>
            </a:extLst>
          </p:cNvPr>
          <p:cNvSpPr txBox="1"/>
          <p:nvPr/>
        </p:nvSpPr>
        <p:spPr>
          <a:xfrm>
            <a:off x="7809470" y="5733534"/>
            <a:ext cx="74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485567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2ED9A4C73D134FAE1BDAAC9B67F590" ma:contentTypeVersion="13" ma:contentTypeDescription="Create a new document." ma:contentTypeScope="" ma:versionID="39f08d18ed7f730dbef192c7b761af5c">
  <xsd:schema xmlns:xsd="http://www.w3.org/2001/XMLSchema" xmlns:xs="http://www.w3.org/2001/XMLSchema" xmlns:p="http://schemas.microsoft.com/office/2006/metadata/properties" xmlns:ns2="ded2af31-d879-4624-b0d2-b37c0fdc4742" xmlns:ns3="8cd9fc65-fa81-4c8a-b9f2-0cd6bb82901f" targetNamespace="http://schemas.microsoft.com/office/2006/metadata/properties" ma:root="true" ma:fieldsID="53589cdccdcec08975a51127cc61d397" ns2:_="" ns3:_="">
    <xsd:import namespace="ded2af31-d879-4624-b0d2-b37c0fdc4742"/>
    <xsd:import namespace="8cd9fc65-fa81-4c8a-b9f2-0cd6bb8290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d2af31-d879-4624-b0d2-b37c0fdc47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d9fc65-fa81-4c8a-b9f2-0cd6bb8290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795DFE-7999-4A4F-B163-04DAB5EF2A0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AAA4D5A-8B13-440C-92EB-A5FBDBB9C8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ADCB2E-AC65-4D25-80C3-2EDD72079D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d2af31-d879-4624-b0d2-b37c0fdc4742"/>
    <ds:schemaRef ds:uri="8cd9fc65-fa81-4c8a-b9f2-0cd6bb8290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</TotalTime>
  <Words>12</Words>
  <Application>Microsoft Office PowerPoint</Application>
  <PresentationFormat>Custom</PresentationFormat>
  <Paragraphs>6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Addison Tossey</dc:creator>
  <cp:lastModifiedBy>Addison Tossey</cp:lastModifiedBy>
  <cp:revision>7</cp:revision>
  <dcterms:created xsi:type="dcterms:W3CDTF">2021-09-28T18:02:51Z</dcterms:created>
  <dcterms:modified xsi:type="dcterms:W3CDTF">2022-06-15T15:08:51Z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0x010100FA2ED9A4C73D134FAE1BDAAC9B67F590</vt:lpwstr>
  </property>
</Properties>
</file>