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Barlow Semi Condensed Light"/>
      <p:regular r:id="rId16"/>
      <p:bold r:id="rId17"/>
      <p:italic r:id="rId18"/>
      <p:boldItalic r:id="rId19"/>
    </p:embeddedFont>
    <p:embeddedFont>
      <p:font typeface="Playfair Display"/>
      <p:regular r:id="rId20"/>
      <p:bold r:id="rId21"/>
      <p:italic r:id="rId22"/>
      <p:boldItalic r:id="rId23"/>
    </p:embeddedFont>
    <p:embeddedFont>
      <p:font typeface="Overpass"/>
      <p:regular r:id="rId24"/>
      <p:bold r:id="rId25"/>
      <p:italic r:id="rId26"/>
      <p:boldItalic r:id="rId27"/>
    </p:embeddedFont>
    <p:embeddedFont>
      <p:font typeface="Barlow Semi Condensed Medium"/>
      <p:regular r:id="rId28"/>
      <p:bold r:id="rId29"/>
      <p:italic r:id="rId30"/>
      <p:boldItalic r:id="rId31"/>
    </p:embeddedFont>
    <p:embeddedFont>
      <p:font typeface="Overpass Light"/>
      <p:regular r:id="rId32"/>
      <p:bold r:id="rId33"/>
      <p:italic r:id="rId34"/>
      <p:boldItalic r:id="rId35"/>
    </p:embeddedFont>
    <p:embeddedFont>
      <p:font typeface="Barlow SemiBold"/>
      <p:regular r:id="rId36"/>
      <p:bold r:id="rId37"/>
      <p:italic r:id="rId38"/>
      <p:boldItalic r:id="rId39"/>
    </p:embeddedFont>
    <p:embeddedFont>
      <p:font typeface="Barlow"/>
      <p:regular r:id="rId40"/>
      <p:bold r:id="rId41"/>
      <p:italic r:id="rId42"/>
      <p:boldItalic r:id="rId43"/>
    </p:embeddedFont>
    <p:embeddedFont>
      <p:font typeface="Barlow Semi Condensed SemiBol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965">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96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regular.fntdata"/><Relationship Id="rId20" Type="http://schemas.openxmlformats.org/officeDocument/2006/relationships/font" Target="fonts/PlayfairDisplay-regular.fntdata"/><Relationship Id="rId42" Type="http://schemas.openxmlformats.org/officeDocument/2006/relationships/font" Target="fonts/Barlow-italic.fntdata"/><Relationship Id="rId41" Type="http://schemas.openxmlformats.org/officeDocument/2006/relationships/font" Target="fonts/Barlow-bold.fntdata"/><Relationship Id="rId22" Type="http://schemas.openxmlformats.org/officeDocument/2006/relationships/font" Target="fonts/PlayfairDisplay-italic.fntdata"/><Relationship Id="rId44" Type="http://schemas.openxmlformats.org/officeDocument/2006/relationships/font" Target="fonts/BarlowSemiCondensedSemiBold-regular.fntdata"/><Relationship Id="rId21" Type="http://schemas.openxmlformats.org/officeDocument/2006/relationships/font" Target="fonts/PlayfairDisplay-bold.fntdata"/><Relationship Id="rId43" Type="http://schemas.openxmlformats.org/officeDocument/2006/relationships/font" Target="fonts/Barlow-boldItalic.fntdata"/><Relationship Id="rId24" Type="http://schemas.openxmlformats.org/officeDocument/2006/relationships/font" Target="fonts/Overpass-regular.fntdata"/><Relationship Id="rId46" Type="http://schemas.openxmlformats.org/officeDocument/2006/relationships/font" Target="fonts/BarlowSemiCondensedSemiBold-italic.fntdata"/><Relationship Id="rId23" Type="http://schemas.openxmlformats.org/officeDocument/2006/relationships/font" Target="fonts/PlayfairDisplay-boldItalic.fntdata"/><Relationship Id="rId45" Type="http://schemas.openxmlformats.org/officeDocument/2006/relationships/font" Target="fonts/BarlowSemiCondensedSemi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verpass-italic.fntdata"/><Relationship Id="rId25" Type="http://schemas.openxmlformats.org/officeDocument/2006/relationships/font" Target="fonts/Overpass-bold.fntdata"/><Relationship Id="rId47" Type="http://schemas.openxmlformats.org/officeDocument/2006/relationships/font" Target="fonts/BarlowSemiCondensedSemiBold-boldItalic.fntdata"/><Relationship Id="rId28" Type="http://schemas.openxmlformats.org/officeDocument/2006/relationships/font" Target="fonts/BarlowSemiCondensedMedium-regular.fntdata"/><Relationship Id="rId27" Type="http://schemas.openxmlformats.org/officeDocument/2006/relationships/font" Target="fonts/Overpass-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arlowSemiCondensedMedium-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arlowSemiCondensedMedium-boldItalic.fntdata"/><Relationship Id="rId30" Type="http://schemas.openxmlformats.org/officeDocument/2006/relationships/font" Target="fonts/BarlowSemiCondensedMedium-italic.fntdata"/><Relationship Id="rId11" Type="http://schemas.openxmlformats.org/officeDocument/2006/relationships/slide" Target="slides/slide6.xml"/><Relationship Id="rId33" Type="http://schemas.openxmlformats.org/officeDocument/2006/relationships/font" Target="fonts/OverpassLight-bold.fntdata"/><Relationship Id="rId10" Type="http://schemas.openxmlformats.org/officeDocument/2006/relationships/slide" Target="slides/slide5.xml"/><Relationship Id="rId32" Type="http://schemas.openxmlformats.org/officeDocument/2006/relationships/font" Target="fonts/OverpassLight-regular.fntdata"/><Relationship Id="rId13" Type="http://schemas.openxmlformats.org/officeDocument/2006/relationships/slide" Target="slides/slide8.xml"/><Relationship Id="rId35" Type="http://schemas.openxmlformats.org/officeDocument/2006/relationships/font" Target="fonts/OverpassLight-boldItalic.fntdata"/><Relationship Id="rId12" Type="http://schemas.openxmlformats.org/officeDocument/2006/relationships/slide" Target="slides/slide7.xml"/><Relationship Id="rId34" Type="http://schemas.openxmlformats.org/officeDocument/2006/relationships/font" Target="fonts/OverpassLight-italic.fntdata"/><Relationship Id="rId15" Type="http://schemas.openxmlformats.org/officeDocument/2006/relationships/slide" Target="slides/slide10.xml"/><Relationship Id="rId37" Type="http://schemas.openxmlformats.org/officeDocument/2006/relationships/font" Target="fonts/BarlowSemiBold-bold.fntdata"/><Relationship Id="rId14" Type="http://schemas.openxmlformats.org/officeDocument/2006/relationships/slide" Target="slides/slide9.xml"/><Relationship Id="rId36" Type="http://schemas.openxmlformats.org/officeDocument/2006/relationships/font" Target="fonts/BarlowSemiBold-regular.fntdata"/><Relationship Id="rId17" Type="http://schemas.openxmlformats.org/officeDocument/2006/relationships/font" Target="fonts/BarlowSemiCondensedLight-bold.fntdata"/><Relationship Id="rId39" Type="http://schemas.openxmlformats.org/officeDocument/2006/relationships/font" Target="fonts/BarlowSemiBold-boldItalic.fntdata"/><Relationship Id="rId16" Type="http://schemas.openxmlformats.org/officeDocument/2006/relationships/font" Target="fonts/BarlowSemiCondensedLight-regular.fntdata"/><Relationship Id="rId38" Type="http://schemas.openxmlformats.org/officeDocument/2006/relationships/font" Target="fonts/BarlowSemiBold-italic.fntdata"/><Relationship Id="rId19" Type="http://schemas.openxmlformats.org/officeDocument/2006/relationships/font" Target="fonts/BarlowSemiCondensedLight-boldItalic.fntdata"/><Relationship Id="rId18" Type="http://schemas.openxmlformats.org/officeDocument/2006/relationships/font" Target="fonts/BarlowSemiCondensedLight-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97a3f932ba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97a3f932ba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97a3f932ba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97a3f932ba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9a9b62cd42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9a9b62cd42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Extract the story more, proof points, how yr solution unfolded, insights, analytics etc</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9a9b62cd42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9a9b62cd42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acef02b67d_6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acef02b67d_6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acef02b6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acef02b6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acef02b67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acef02b67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acef02b67d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acef02b67d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acef02b67d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acef02b67d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acef02b67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acef02b67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 name="Shape 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 name="Shape 3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2 Body 2-col">
  <p:cSld name="TITLE_AND_BODY_1">
    <p:bg>
      <p:bgPr>
        <a:solidFill>
          <a:srgbClr val="000000"/>
        </a:solidFill>
      </p:bgPr>
    </p:bg>
    <p:spTree>
      <p:nvGrpSpPr>
        <p:cNvPr id="33" name="Shape 33"/>
        <p:cNvGrpSpPr/>
        <p:nvPr/>
      </p:nvGrpSpPr>
      <p:grpSpPr>
        <a:xfrm>
          <a:off x="0" y="0"/>
          <a:ext cx="0" cy="0"/>
          <a:chOff x="0" y="0"/>
          <a:chExt cx="0" cy="0"/>
        </a:xfrm>
      </p:grpSpPr>
      <p:sp>
        <p:nvSpPr>
          <p:cNvPr id="34" name="Google Shape;34;p13"/>
          <p:cNvSpPr txBox="1"/>
          <p:nvPr>
            <p:ph idx="1" type="body"/>
          </p:nvPr>
        </p:nvSpPr>
        <p:spPr>
          <a:xfrm>
            <a:off x="228750" y="1143000"/>
            <a:ext cx="4114800" cy="3657600"/>
          </a:xfrm>
          <a:prstGeom prst="rect">
            <a:avLst/>
          </a:prstGeom>
          <a:noFill/>
          <a:ln>
            <a:noFill/>
          </a:ln>
        </p:spPr>
        <p:txBody>
          <a:bodyPr anchorCtr="0" anchor="t" bIns="0" lIns="0" spcFirstLastPara="1" rIns="0" wrap="square" tIns="0">
            <a:noAutofit/>
          </a:bodyPr>
          <a:lstStyle>
            <a:lvl1pPr indent="-317500" lvl="0" marL="4572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1pPr>
            <a:lvl2pPr indent="-317500" lvl="1" marL="9144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2pPr>
            <a:lvl3pPr indent="-317500" lvl="2" marL="13716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3pPr>
            <a:lvl4pPr indent="-317500" lvl="3" marL="18288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4pPr>
            <a:lvl5pPr indent="-317500" lvl="4" marL="22860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5pPr>
            <a:lvl6pPr indent="-317500" lvl="5" marL="27432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6pPr>
            <a:lvl7pPr indent="-317500" lvl="6" marL="32004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7pPr>
            <a:lvl8pPr indent="-317500" lvl="7" marL="36576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8pPr>
            <a:lvl9pPr indent="-317500" lvl="8" marL="41148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9pPr>
          </a:lstStyle>
          <a:p/>
        </p:txBody>
      </p:sp>
      <p:sp>
        <p:nvSpPr>
          <p:cNvPr id="35" name="Google Shape;35;p13"/>
          <p:cNvSpPr txBox="1"/>
          <p:nvPr>
            <p:ph idx="2" type="body"/>
          </p:nvPr>
        </p:nvSpPr>
        <p:spPr>
          <a:xfrm>
            <a:off x="4800600" y="1143000"/>
            <a:ext cx="4114800" cy="3657600"/>
          </a:xfrm>
          <a:prstGeom prst="rect">
            <a:avLst/>
          </a:prstGeom>
          <a:noFill/>
          <a:ln>
            <a:noFill/>
          </a:ln>
        </p:spPr>
        <p:txBody>
          <a:bodyPr anchorCtr="0" anchor="t" bIns="173725" lIns="0" spcFirstLastPara="1" rIns="0" wrap="square" tIns="0">
            <a:noAutofit/>
          </a:bodyPr>
          <a:lstStyle>
            <a:lvl1pPr indent="-292100" lvl="0" marL="4572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1pPr>
            <a:lvl2pPr indent="-292100" lvl="1" marL="9144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2pPr>
            <a:lvl3pPr indent="-292100" lvl="2" marL="13716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3pPr>
            <a:lvl4pPr indent="-292100" lvl="3" marL="18288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4pPr>
            <a:lvl5pPr indent="-292100" lvl="4" marL="22860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5pPr>
            <a:lvl6pPr indent="-292100" lvl="5" marL="27432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6pPr>
            <a:lvl7pPr indent="-292100" lvl="6" marL="32004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7pPr>
            <a:lvl8pPr indent="-292100" lvl="7" marL="36576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8pPr>
            <a:lvl9pPr indent="-292100" lvl="8" marL="41148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9pPr>
          </a:lstStyle>
          <a:p/>
        </p:txBody>
      </p:sp>
      <p:sp>
        <p:nvSpPr>
          <p:cNvPr id="36" name="Google Shape;36;p13"/>
          <p:cNvSpPr txBox="1"/>
          <p:nvPr>
            <p:ph type="title"/>
          </p:nvPr>
        </p:nvSpPr>
        <p:spPr>
          <a:xfrm>
            <a:off x="228475" y="4800600"/>
            <a:ext cx="4114800" cy="224700"/>
          </a:xfrm>
          <a:prstGeom prst="rect">
            <a:avLst/>
          </a:prstGeom>
          <a:noFill/>
          <a:ln>
            <a:noFill/>
          </a:ln>
        </p:spPr>
        <p:txBody>
          <a:bodyPr anchorCtr="0" anchor="b" bIns="0" lIns="0" spcFirstLastPara="1" rIns="0" wrap="square" tIns="0">
            <a:noAutofit/>
          </a:bodyPr>
          <a:lstStyle>
            <a:lvl1pPr lvl="0" rtl="0">
              <a:lnSpc>
                <a:spcPct val="115000"/>
              </a:lnSpc>
              <a:spcBef>
                <a:spcPts val="0"/>
              </a:spcBef>
              <a:spcAft>
                <a:spcPts val="0"/>
              </a:spcAft>
              <a:buClr>
                <a:schemeClr val="lt1"/>
              </a:buClr>
              <a:buSzPts val="700"/>
              <a:buFont typeface="Overpass"/>
              <a:buNone/>
              <a:defRPr b="1" sz="700">
                <a:solidFill>
                  <a:schemeClr val="lt1"/>
                </a:solidFill>
                <a:latin typeface="Overpass"/>
                <a:ea typeface="Overpass"/>
                <a:cs typeface="Overpass"/>
                <a:sym typeface="Overpass"/>
              </a:defRPr>
            </a:lvl1pPr>
            <a:lvl2pPr lvl="1" rtl="0">
              <a:spcBef>
                <a:spcPts val="0"/>
              </a:spcBef>
              <a:spcAft>
                <a:spcPts val="0"/>
              </a:spcAft>
              <a:buClr>
                <a:schemeClr val="lt1"/>
              </a:buClr>
              <a:buSzPts val="700"/>
              <a:buNone/>
              <a:defRPr sz="700">
                <a:solidFill>
                  <a:schemeClr val="lt1"/>
                </a:solidFill>
              </a:defRPr>
            </a:lvl2pPr>
            <a:lvl3pPr lvl="2" rtl="0">
              <a:spcBef>
                <a:spcPts val="0"/>
              </a:spcBef>
              <a:spcAft>
                <a:spcPts val="0"/>
              </a:spcAft>
              <a:buClr>
                <a:schemeClr val="lt1"/>
              </a:buClr>
              <a:buSzPts val="700"/>
              <a:buNone/>
              <a:defRPr sz="700">
                <a:solidFill>
                  <a:schemeClr val="lt1"/>
                </a:solidFill>
              </a:defRPr>
            </a:lvl3pPr>
            <a:lvl4pPr lvl="3" rtl="0">
              <a:spcBef>
                <a:spcPts val="0"/>
              </a:spcBef>
              <a:spcAft>
                <a:spcPts val="0"/>
              </a:spcAft>
              <a:buClr>
                <a:schemeClr val="lt1"/>
              </a:buClr>
              <a:buSzPts val="700"/>
              <a:buNone/>
              <a:defRPr sz="700">
                <a:solidFill>
                  <a:schemeClr val="lt1"/>
                </a:solidFill>
              </a:defRPr>
            </a:lvl4pPr>
            <a:lvl5pPr lvl="4" rtl="0">
              <a:spcBef>
                <a:spcPts val="0"/>
              </a:spcBef>
              <a:spcAft>
                <a:spcPts val="0"/>
              </a:spcAft>
              <a:buClr>
                <a:schemeClr val="lt1"/>
              </a:buClr>
              <a:buSzPts val="700"/>
              <a:buNone/>
              <a:defRPr sz="700">
                <a:solidFill>
                  <a:schemeClr val="lt1"/>
                </a:solidFill>
              </a:defRPr>
            </a:lvl5pPr>
            <a:lvl6pPr lvl="5" rtl="0">
              <a:spcBef>
                <a:spcPts val="0"/>
              </a:spcBef>
              <a:spcAft>
                <a:spcPts val="0"/>
              </a:spcAft>
              <a:buClr>
                <a:schemeClr val="lt1"/>
              </a:buClr>
              <a:buSzPts val="700"/>
              <a:buNone/>
              <a:defRPr sz="700">
                <a:solidFill>
                  <a:schemeClr val="lt1"/>
                </a:solidFill>
              </a:defRPr>
            </a:lvl6pPr>
            <a:lvl7pPr lvl="6" rtl="0">
              <a:spcBef>
                <a:spcPts val="0"/>
              </a:spcBef>
              <a:spcAft>
                <a:spcPts val="0"/>
              </a:spcAft>
              <a:buClr>
                <a:schemeClr val="lt1"/>
              </a:buClr>
              <a:buSzPts val="700"/>
              <a:buNone/>
              <a:defRPr sz="700">
                <a:solidFill>
                  <a:schemeClr val="lt1"/>
                </a:solidFill>
              </a:defRPr>
            </a:lvl7pPr>
            <a:lvl8pPr lvl="7" rtl="0">
              <a:spcBef>
                <a:spcPts val="0"/>
              </a:spcBef>
              <a:spcAft>
                <a:spcPts val="0"/>
              </a:spcAft>
              <a:buClr>
                <a:schemeClr val="lt1"/>
              </a:buClr>
              <a:buSzPts val="700"/>
              <a:buNone/>
              <a:defRPr sz="700">
                <a:solidFill>
                  <a:schemeClr val="lt1"/>
                </a:solidFill>
              </a:defRPr>
            </a:lvl8pPr>
            <a:lvl9pPr lvl="8" rtl="0">
              <a:spcBef>
                <a:spcPts val="0"/>
              </a:spcBef>
              <a:spcAft>
                <a:spcPts val="0"/>
              </a:spcAft>
              <a:buClr>
                <a:schemeClr val="lt1"/>
              </a:buClr>
              <a:buSzPts val="700"/>
              <a:buNone/>
              <a:defRPr sz="700">
                <a:solidFill>
                  <a:schemeClr val="lt1"/>
                </a:solidFill>
              </a:defRPr>
            </a:lvl9pPr>
          </a:lstStyle>
          <a:p/>
        </p:txBody>
      </p:sp>
      <p:sp>
        <p:nvSpPr>
          <p:cNvPr id="37" name="Google Shape;37;p13"/>
          <p:cNvSpPr txBox="1"/>
          <p:nvPr/>
        </p:nvSpPr>
        <p:spPr>
          <a:xfrm>
            <a:off x="6629400" y="4800600"/>
            <a:ext cx="2057400" cy="2247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chemeClr val="hlink"/>
              </a:buClr>
              <a:buSzPts val="1100"/>
              <a:buFont typeface="Arial"/>
              <a:buNone/>
            </a:pPr>
            <a:r>
              <a:rPr lang="en" sz="500">
                <a:solidFill>
                  <a:schemeClr val="lt1"/>
                </a:solidFill>
                <a:latin typeface="Overpass"/>
                <a:ea typeface="Overpass"/>
                <a:cs typeface="Overpass"/>
                <a:sym typeface="Overpass"/>
              </a:rPr>
              <a:t>© 2022 VSA PARTNERS, LLC | CONFIDENTIAL</a:t>
            </a:r>
            <a:endParaRPr sz="500">
              <a:solidFill>
                <a:schemeClr val="lt1"/>
              </a:solidFill>
              <a:latin typeface="Overpass"/>
              <a:ea typeface="Overpass"/>
              <a:cs typeface="Overpass"/>
              <a:sym typeface="Overpass"/>
            </a:endParaRPr>
          </a:p>
        </p:txBody>
      </p:sp>
      <p:sp>
        <p:nvSpPr>
          <p:cNvPr id="38" name="Google Shape;38;p13"/>
          <p:cNvSpPr txBox="1"/>
          <p:nvPr>
            <p:ph idx="12" type="sldNum"/>
          </p:nvPr>
        </p:nvSpPr>
        <p:spPr>
          <a:xfrm>
            <a:off x="8686800" y="4800600"/>
            <a:ext cx="228600" cy="224700"/>
          </a:xfrm>
          <a:prstGeom prst="rect">
            <a:avLst/>
          </a:prstGeom>
          <a:noFill/>
          <a:ln>
            <a:noFill/>
          </a:ln>
        </p:spPr>
        <p:txBody>
          <a:bodyPr anchorCtr="0" anchor="b" bIns="0" lIns="0" spcFirstLastPara="1" rIns="0" wrap="square" tIns="0">
            <a:noAutofit/>
          </a:bodyPr>
          <a:lstStyle>
            <a:lvl1pPr lvl="0" rtl="0" algn="r">
              <a:buNone/>
              <a:defRPr sz="500">
                <a:solidFill>
                  <a:schemeClr val="lt1"/>
                </a:solidFill>
                <a:latin typeface="Overpass"/>
                <a:ea typeface="Overpass"/>
                <a:cs typeface="Overpass"/>
                <a:sym typeface="Overpass"/>
              </a:defRPr>
            </a:lvl1pPr>
            <a:lvl2pPr lvl="1" rtl="0" algn="r">
              <a:buNone/>
              <a:defRPr sz="500">
                <a:solidFill>
                  <a:schemeClr val="lt1"/>
                </a:solidFill>
                <a:latin typeface="Overpass"/>
                <a:ea typeface="Overpass"/>
                <a:cs typeface="Overpass"/>
                <a:sym typeface="Overpass"/>
              </a:defRPr>
            </a:lvl2pPr>
            <a:lvl3pPr lvl="2" rtl="0" algn="r">
              <a:buNone/>
              <a:defRPr sz="500">
                <a:solidFill>
                  <a:schemeClr val="lt1"/>
                </a:solidFill>
                <a:latin typeface="Overpass"/>
                <a:ea typeface="Overpass"/>
                <a:cs typeface="Overpass"/>
                <a:sym typeface="Overpass"/>
              </a:defRPr>
            </a:lvl3pPr>
            <a:lvl4pPr lvl="3" rtl="0" algn="r">
              <a:buNone/>
              <a:defRPr sz="500">
                <a:solidFill>
                  <a:schemeClr val="lt1"/>
                </a:solidFill>
                <a:latin typeface="Overpass"/>
                <a:ea typeface="Overpass"/>
                <a:cs typeface="Overpass"/>
                <a:sym typeface="Overpass"/>
              </a:defRPr>
            </a:lvl4pPr>
            <a:lvl5pPr lvl="4" rtl="0" algn="r">
              <a:buNone/>
              <a:defRPr sz="500">
                <a:solidFill>
                  <a:schemeClr val="lt1"/>
                </a:solidFill>
                <a:latin typeface="Overpass"/>
                <a:ea typeface="Overpass"/>
                <a:cs typeface="Overpass"/>
                <a:sym typeface="Overpass"/>
              </a:defRPr>
            </a:lvl5pPr>
            <a:lvl6pPr lvl="5" rtl="0" algn="r">
              <a:buNone/>
              <a:defRPr sz="500">
                <a:solidFill>
                  <a:schemeClr val="lt1"/>
                </a:solidFill>
                <a:latin typeface="Overpass"/>
                <a:ea typeface="Overpass"/>
                <a:cs typeface="Overpass"/>
                <a:sym typeface="Overpass"/>
              </a:defRPr>
            </a:lvl6pPr>
            <a:lvl7pPr lvl="6" rtl="0" algn="r">
              <a:buNone/>
              <a:defRPr sz="500">
                <a:solidFill>
                  <a:schemeClr val="lt1"/>
                </a:solidFill>
                <a:latin typeface="Overpass"/>
                <a:ea typeface="Overpass"/>
                <a:cs typeface="Overpass"/>
                <a:sym typeface="Overpass"/>
              </a:defRPr>
            </a:lvl7pPr>
            <a:lvl8pPr lvl="7" rtl="0" algn="r">
              <a:buNone/>
              <a:defRPr sz="500">
                <a:solidFill>
                  <a:schemeClr val="lt1"/>
                </a:solidFill>
                <a:latin typeface="Overpass"/>
                <a:ea typeface="Overpass"/>
                <a:cs typeface="Overpass"/>
                <a:sym typeface="Overpass"/>
              </a:defRPr>
            </a:lvl8pPr>
            <a:lvl9pPr lvl="8" rtl="0" algn="r">
              <a:buNone/>
              <a:defRPr sz="500">
                <a:solidFill>
                  <a:schemeClr val="lt1"/>
                </a:solidFill>
                <a:latin typeface="Overpass"/>
                <a:ea typeface="Overpass"/>
                <a:cs typeface="Overpass"/>
                <a:sym typeface="Overpass"/>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13"/>
          <p:cNvSpPr txBox="1"/>
          <p:nvPr>
            <p:ph idx="3" type="title"/>
          </p:nvPr>
        </p:nvSpPr>
        <p:spPr>
          <a:xfrm>
            <a:off x="228600" y="226650"/>
            <a:ext cx="4114800" cy="461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Font typeface="Overpass"/>
              <a:buNone/>
              <a:defRPr sz="1000">
                <a:solidFill>
                  <a:schemeClr val="lt1"/>
                </a:solidFill>
                <a:latin typeface="Overpass"/>
                <a:ea typeface="Overpass"/>
                <a:cs typeface="Overpass"/>
                <a:sym typeface="Overpass"/>
              </a:defRPr>
            </a:lvl1pPr>
            <a:lvl2pPr lvl="1" rtl="0">
              <a:spcBef>
                <a:spcPts val="0"/>
              </a:spcBef>
              <a:spcAft>
                <a:spcPts val="0"/>
              </a:spcAft>
              <a:buClr>
                <a:schemeClr val="lt1"/>
              </a:buClr>
              <a:buSzPts val="2800"/>
              <a:buNone/>
              <a:defRPr sz="2800">
                <a:solidFill>
                  <a:schemeClr val="lt1"/>
                </a:solidFill>
              </a:defRPr>
            </a:lvl2pPr>
            <a:lvl3pPr lvl="2" rtl="0">
              <a:spcBef>
                <a:spcPts val="0"/>
              </a:spcBef>
              <a:spcAft>
                <a:spcPts val="0"/>
              </a:spcAft>
              <a:buClr>
                <a:schemeClr val="lt1"/>
              </a:buClr>
              <a:buSzPts val="2800"/>
              <a:buNone/>
              <a:defRPr sz="2800">
                <a:solidFill>
                  <a:schemeClr val="lt1"/>
                </a:solidFill>
              </a:defRPr>
            </a:lvl3pPr>
            <a:lvl4pPr lvl="3" rtl="0">
              <a:spcBef>
                <a:spcPts val="0"/>
              </a:spcBef>
              <a:spcAft>
                <a:spcPts val="0"/>
              </a:spcAft>
              <a:buClr>
                <a:schemeClr val="lt1"/>
              </a:buClr>
              <a:buSzPts val="2800"/>
              <a:buNone/>
              <a:defRPr sz="2800">
                <a:solidFill>
                  <a:schemeClr val="lt1"/>
                </a:solidFill>
              </a:defRPr>
            </a:lvl4pPr>
            <a:lvl5pPr lvl="4" rtl="0">
              <a:spcBef>
                <a:spcPts val="0"/>
              </a:spcBef>
              <a:spcAft>
                <a:spcPts val="0"/>
              </a:spcAft>
              <a:buClr>
                <a:schemeClr val="lt1"/>
              </a:buClr>
              <a:buSzPts val="2800"/>
              <a:buNone/>
              <a:defRPr sz="2800">
                <a:solidFill>
                  <a:schemeClr val="lt1"/>
                </a:solidFill>
              </a:defRPr>
            </a:lvl5pPr>
            <a:lvl6pPr lvl="5" rtl="0">
              <a:spcBef>
                <a:spcPts val="0"/>
              </a:spcBef>
              <a:spcAft>
                <a:spcPts val="0"/>
              </a:spcAft>
              <a:buClr>
                <a:schemeClr val="lt1"/>
              </a:buClr>
              <a:buSzPts val="2800"/>
              <a:buNone/>
              <a:defRPr sz="2800">
                <a:solidFill>
                  <a:schemeClr val="lt1"/>
                </a:solidFill>
              </a:defRPr>
            </a:lvl6pPr>
            <a:lvl7pPr lvl="6" rtl="0">
              <a:spcBef>
                <a:spcPts val="0"/>
              </a:spcBef>
              <a:spcAft>
                <a:spcPts val="0"/>
              </a:spcAft>
              <a:buClr>
                <a:schemeClr val="lt1"/>
              </a:buClr>
              <a:buSzPts val="2800"/>
              <a:buNone/>
              <a:defRPr sz="2800">
                <a:solidFill>
                  <a:schemeClr val="lt1"/>
                </a:solidFill>
              </a:defRPr>
            </a:lvl7pPr>
            <a:lvl8pPr lvl="7" rtl="0">
              <a:spcBef>
                <a:spcPts val="0"/>
              </a:spcBef>
              <a:spcAft>
                <a:spcPts val="0"/>
              </a:spcAft>
              <a:buClr>
                <a:schemeClr val="lt1"/>
              </a:buClr>
              <a:buSzPts val="2800"/>
              <a:buNone/>
              <a:defRPr sz="2800">
                <a:solidFill>
                  <a:schemeClr val="lt1"/>
                </a:solidFill>
              </a:defRPr>
            </a:lvl8pPr>
            <a:lvl9pPr lvl="8" rtl="0">
              <a:spcBef>
                <a:spcPts val="0"/>
              </a:spcBef>
              <a:spcAft>
                <a:spcPts val="0"/>
              </a:spcAft>
              <a:buClr>
                <a:schemeClr val="lt1"/>
              </a:buClr>
              <a:buSzPts val="2800"/>
              <a:buNone/>
              <a:defRPr sz="2800">
                <a:solidFill>
                  <a:schemeClr val="lt1"/>
                </a:solidFill>
              </a:defRPr>
            </a:lvl9pPr>
          </a:lstStyle>
          <a:p/>
        </p:txBody>
      </p:sp>
    </p:spTree>
  </p:cSld>
  <p:clrMapOvr>
    <a:masterClrMapping/>
  </p:clrMapOvr>
  <p:extLst>
    <p:ext uri="{DCECCB84-F9BA-43D5-87BE-67443E8EF086}">
      <p15:sldGuideLst>
        <p15:guide id="1" pos="2736">
          <p15:clr>
            <a:srgbClr val="FA7B17"/>
          </p15:clr>
        </p15:guide>
        <p15:guide id="2" pos="3024">
          <p15:clr>
            <a:srgbClr val="FA7B17"/>
          </p15:clr>
        </p15:guide>
        <p15:guide id="3" pos="288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2 Body 2-col 1">
  <p:cSld name="TITLE_AND_BODY_2">
    <p:bg>
      <p:bgPr>
        <a:solidFill>
          <a:srgbClr val="000000"/>
        </a:solidFill>
      </p:bgPr>
    </p:bg>
    <p:spTree>
      <p:nvGrpSpPr>
        <p:cNvPr id="40" name="Shape 40"/>
        <p:cNvGrpSpPr/>
        <p:nvPr/>
      </p:nvGrpSpPr>
      <p:grpSpPr>
        <a:xfrm>
          <a:off x="0" y="0"/>
          <a:ext cx="0" cy="0"/>
          <a:chOff x="0" y="0"/>
          <a:chExt cx="0" cy="0"/>
        </a:xfrm>
      </p:grpSpPr>
      <p:sp>
        <p:nvSpPr>
          <p:cNvPr id="41" name="Google Shape;41;p14"/>
          <p:cNvSpPr txBox="1"/>
          <p:nvPr>
            <p:ph idx="1" type="body"/>
          </p:nvPr>
        </p:nvSpPr>
        <p:spPr>
          <a:xfrm>
            <a:off x="228750" y="1143000"/>
            <a:ext cx="4114800" cy="3657600"/>
          </a:xfrm>
          <a:prstGeom prst="rect">
            <a:avLst/>
          </a:prstGeom>
          <a:noFill/>
          <a:ln>
            <a:noFill/>
          </a:ln>
        </p:spPr>
        <p:txBody>
          <a:bodyPr anchorCtr="0" anchor="t" bIns="0" lIns="0" spcFirstLastPara="1" rIns="0" wrap="square" tIns="0">
            <a:noAutofit/>
          </a:bodyPr>
          <a:lstStyle>
            <a:lvl1pPr indent="-317500" lvl="0" marL="4572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1pPr>
            <a:lvl2pPr indent="-317500" lvl="1" marL="9144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2pPr>
            <a:lvl3pPr indent="-317500" lvl="2" marL="13716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3pPr>
            <a:lvl4pPr indent="-317500" lvl="3" marL="18288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4pPr>
            <a:lvl5pPr indent="-317500" lvl="4" marL="22860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5pPr>
            <a:lvl6pPr indent="-317500" lvl="5" marL="27432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6pPr>
            <a:lvl7pPr indent="-317500" lvl="6" marL="32004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7pPr>
            <a:lvl8pPr indent="-317500" lvl="7" marL="36576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8pPr>
            <a:lvl9pPr indent="-317500" lvl="8" marL="4114800" rtl="0">
              <a:lnSpc>
                <a:spcPct val="115000"/>
              </a:lnSpc>
              <a:spcBef>
                <a:spcPts val="0"/>
              </a:spcBef>
              <a:spcAft>
                <a:spcPts val="0"/>
              </a:spcAft>
              <a:buClr>
                <a:schemeClr val="lt1"/>
              </a:buClr>
              <a:buSzPts val="1400"/>
              <a:buFont typeface="Playfair Display"/>
              <a:buChar char="•"/>
              <a:defRPr>
                <a:solidFill>
                  <a:schemeClr val="lt1"/>
                </a:solidFill>
                <a:latin typeface="Playfair Display"/>
                <a:ea typeface="Playfair Display"/>
                <a:cs typeface="Playfair Display"/>
                <a:sym typeface="Playfair Display"/>
              </a:defRPr>
            </a:lvl9pPr>
          </a:lstStyle>
          <a:p/>
        </p:txBody>
      </p:sp>
      <p:sp>
        <p:nvSpPr>
          <p:cNvPr id="42" name="Google Shape;42;p14"/>
          <p:cNvSpPr txBox="1"/>
          <p:nvPr>
            <p:ph idx="2" type="body"/>
          </p:nvPr>
        </p:nvSpPr>
        <p:spPr>
          <a:xfrm>
            <a:off x="4800600" y="1143000"/>
            <a:ext cx="4114800" cy="3657600"/>
          </a:xfrm>
          <a:prstGeom prst="rect">
            <a:avLst/>
          </a:prstGeom>
          <a:noFill/>
          <a:ln>
            <a:noFill/>
          </a:ln>
        </p:spPr>
        <p:txBody>
          <a:bodyPr anchorCtr="0" anchor="t" bIns="173725" lIns="0" spcFirstLastPara="1" rIns="0" wrap="square" tIns="0">
            <a:noAutofit/>
          </a:bodyPr>
          <a:lstStyle>
            <a:lvl1pPr indent="-292100" lvl="0" marL="4572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1pPr>
            <a:lvl2pPr indent="-292100" lvl="1" marL="9144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2pPr>
            <a:lvl3pPr indent="-292100" lvl="2" marL="13716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3pPr>
            <a:lvl4pPr indent="-292100" lvl="3" marL="18288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4pPr>
            <a:lvl5pPr indent="-292100" lvl="4" marL="22860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5pPr>
            <a:lvl6pPr indent="-292100" lvl="5" marL="27432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6pPr>
            <a:lvl7pPr indent="-292100" lvl="6" marL="32004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7pPr>
            <a:lvl8pPr indent="-292100" lvl="7" marL="36576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8pPr>
            <a:lvl9pPr indent="-292100" lvl="8" marL="41148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9pPr>
          </a:lstStyle>
          <a:p/>
        </p:txBody>
      </p:sp>
      <p:sp>
        <p:nvSpPr>
          <p:cNvPr id="43" name="Google Shape;43;p14"/>
          <p:cNvSpPr txBox="1"/>
          <p:nvPr>
            <p:ph type="title"/>
          </p:nvPr>
        </p:nvSpPr>
        <p:spPr>
          <a:xfrm>
            <a:off x="228475" y="4800600"/>
            <a:ext cx="4114800" cy="224700"/>
          </a:xfrm>
          <a:prstGeom prst="rect">
            <a:avLst/>
          </a:prstGeom>
          <a:noFill/>
          <a:ln>
            <a:noFill/>
          </a:ln>
        </p:spPr>
        <p:txBody>
          <a:bodyPr anchorCtr="0" anchor="b" bIns="0" lIns="0" spcFirstLastPara="1" rIns="0" wrap="square" tIns="0">
            <a:noAutofit/>
          </a:bodyPr>
          <a:lstStyle>
            <a:lvl1pPr lvl="0" rtl="0">
              <a:lnSpc>
                <a:spcPct val="115000"/>
              </a:lnSpc>
              <a:spcBef>
                <a:spcPts val="0"/>
              </a:spcBef>
              <a:spcAft>
                <a:spcPts val="0"/>
              </a:spcAft>
              <a:buClr>
                <a:schemeClr val="lt1"/>
              </a:buClr>
              <a:buSzPts val="700"/>
              <a:buFont typeface="Overpass"/>
              <a:buNone/>
              <a:defRPr b="1" sz="700">
                <a:solidFill>
                  <a:schemeClr val="lt1"/>
                </a:solidFill>
                <a:latin typeface="Overpass"/>
                <a:ea typeface="Overpass"/>
                <a:cs typeface="Overpass"/>
                <a:sym typeface="Overpass"/>
              </a:defRPr>
            </a:lvl1pPr>
            <a:lvl2pPr lvl="1" rtl="0">
              <a:spcBef>
                <a:spcPts val="0"/>
              </a:spcBef>
              <a:spcAft>
                <a:spcPts val="0"/>
              </a:spcAft>
              <a:buClr>
                <a:schemeClr val="lt1"/>
              </a:buClr>
              <a:buSzPts val="700"/>
              <a:buNone/>
              <a:defRPr sz="700">
                <a:solidFill>
                  <a:schemeClr val="lt1"/>
                </a:solidFill>
              </a:defRPr>
            </a:lvl2pPr>
            <a:lvl3pPr lvl="2" rtl="0">
              <a:spcBef>
                <a:spcPts val="0"/>
              </a:spcBef>
              <a:spcAft>
                <a:spcPts val="0"/>
              </a:spcAft>
              <a:buClr>
                <a:schemeClr val="lt1"/>
              </a:buClr>
              <a:buSzPts val="700"/>
              <a:buNone/>
              <a:defRPr sz="700">
                <a:solidFill>
                  <a:schemeClr val="lt1"/>
                </a:solidFill>
              </a:defRPr>
            </a:lvl3pPr>
            <a:lvl4pPr lvl="3" rtl="0">
              <a:spcBef>
                <a:spcPts val="0"/>
              </a:spcBef>
              <a:spcAft>
                <a:spcPts val="0"/>
              </a:spcAft>
              <a:buClr>
                <a:schemeClr val="lt1"/>
              </a:buClr>
              <a:buSzPts val="700"/>
              <a:buNone/>
              <a:defRPr sz="700">
                <a:solidFill>
                  <a:schemeClr val="lt1"/>
                </a:solidFill>
              </a:defRPr>
            </a:lvl4pPr>
            <a:lvl5pPr lvl="4" rtl="0">
              <a:spcBef>
                <a:spcPts val="0"/>
              </a:spcBef>
              <a:spcAft>
                <a:spcPts val="0"/>
              </a:spcAft>
              <a:buClr>
                <a:schemeClr val="lt1"/>
              </a:buClr>
              <a:buSzPts val="700"/>
              <a:buNone/>
              <a:defRPr sz="700">
                <a:solidFill>
                  <a:schemeClr val="lt1"/>
                </a:solidFill>
              </a:defRPr>
            </a:lvl5pPr>
            <a:lvl6pPr lvl="5" rtl="0">
              <a:spcBef>
                <a:spcPts val="0"/>
              </a:spcBef>
              <a:spcAft>
                <a:spcPts val="0"/>
              </a:spcAft>
              <a:buClr>
                <a:schemeClr val="lt1"/>
              </a:buClr>
              <a:buSzPts val="700"/>
              <a:buNone/>
              <a:defRPr sz="700">
                <a:solidFill>
                  <a:schemeClr val="lt1"/>
                </a:solidFill>
              </a:defRPr>
            </a:lvl6pPr>
            <a:lvl7pPr lvl="6" rtl="0">
              <a:spcBef>
                <a:spcPts val="0"/>
              </a:spcBef>
              <a:spcAft>
                <a:spcPts val="0"/>
              </a:spcAft>
              <a:buClr>
                <a:schemeClr val="lt1"/>
              </a:buClr>
              <a:buSzPts val="700"/>
              <a:buNone/>
              <a:defRPr sz="700">
                <a:solidFill>
                  <a:schemeClr val="lt1"/>
                </a:solidFill>
              </a:defRPr>
            </a:lvl7pPr>
            <a:lvl8pPr lvl="7" rtl="0">
              <a:spcBef>
                <a:spcPts val="0"/>
              </a:spcBef>
              <a:spcAft>
                <a:spcPts val="0"/>
              </a:spcAft>
              <a:buClr>
                <a:schemeClr val="lt1"/>
              </a:buClr>
              <a:buSzPts val="700"/>
              <a:buNone/>
              <a:defRPr sz="700">
                <a:solidFill>
                  <a:schemeClr val="lt1"/>
                </a:solidFill>
              </a:defRPr>
            </a:lvl8pPr>
            <a:lvl9pPr lvl="8" rtl="0">
              <a:spcBef>
                <a:spcPts val="0"/>
              </a:spcBef>
              <a:spcAft>
                <a:spcPts val="0"/>
              </a:spcAft>
              <a:buClr>
                <a:schemeClr val="lt1"/>
              </a:buClr>
              <a:buSzPts val="700"/>
              <a:buNone/>
              <a:defRPr sz="700">
                <a:solidFill>
                  <a:schemeClr val="lt1"/>
                </a:solidFill>
              </a:defRPr>
            </a:lvl9pPr>
          </a:lstStyle>
          <a:p/>
        </p:txBody>
      </p:sp>
      <p:sp>
        <p:nvSpPr>
          <p:cNvPr id="44" name="Google Shape;44;p14"/>
          <p:cNvSpPr txBox="1"/>
          <p:nvPr/>
        </p:nvSpPr>
        <p:spPr>
          <a:xfrm>
            <a:off x="6629400" y="4800600"/>
            <a:ext cx="2057400" cy="2247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chemeClr val="hlink"/>
              </a:buClr>
              <a:buSzPts val="1100"/>
              <a:buFont typeface="Arial"/>
              <a:buNone/>
            </a:pPr>
            <a:r>
              <a:rPr lang="en" sz="500">
                <a:solidFill>
                  <a:schemeClr val="lt1"/>
                </a:solidFill>
                <a:latin typeface="Overpass"/>
                <a:ea typeface="Overpass"/>
                <a:cs typeface="Overpass"/>
                <a:sym typeface="Overpass"/>
              </a:rPr>
              <a:t>© 2022 VSA PARTNERS, LLC | CONFIDENTIAL</a:t>
            </a:r>
            <a:endParaRPr sz="500">
              <a:solidFill>
                <a:schemeClr val="lt1"/>
              </a:solidFill>
              <a:latin typeface="Overpass"/>
              <a:ea typeface="Overpass"/>
              <a:cs typeface="Overpass"/>
              <a:sym typeface="Overpass"/>
            </a:endParaRPr>
          </a:p>
        </p:txBody>
      </p:sp>
      <p:sp>
        <p:nvSpPr>
          <p:cNvPr id="45" name="Google Shape;45;p14"/>
          <p:cNvSpPr txBox="1"/>
          <p:nvPr>
            <p:ph idx="12" type="sldNum"/>
          </p:nvPr>
        </p:nvSpPr>
        <p:spPr>
          <a:xfrm>
            <a:off x="8686800" y="4800600"/>
            <a:ext cx="228600" cy="224700"/>
          </a:xfrm>
          <a:prstGeom prst="rect">
            <a:avLst/>
          </a:prstGeom>
          <a:noFill/>
          <a:ln>
            <a:noFill/>
          </a:ln>
        </p:spPr>
        <p:txBody>
          <a:bodyPr anchorCtr="0" anchor="b" bIns="0" lIns="0" spcFirstLastPara="1" rIns="0" wrap="square" tIns="0">
            <a:noAutofit/>
          </a:bodyPr>
          <a:lstStyle>
            <a:lvl1pPr lvl="0" rtl="0" algn="r">
              <a:buNone/>
              <a:defRPr sz="500">
                <a:solidFill>
                  <a:schemeClr val="lt1"/>
                </a:solidFill>
                <a:latin typeface="Overpass"/>
                <a:ea typeface="Overpass"/>
                <a:cs typeface="Overpass"/>
                <a:sym typeface="Overpass"/>
              </a:defRPr>
            </a:lvl1pPr>
            <a:lvl2pPr lvl="1" rtl="0" algn="r">
              <a:buNone/>
              <a:defRPr sz="500">
                <a:solidFill>
                  <a:schemeClr val="lt1"/>
                </a:solidFill>
                <a:latin typeface="Overpass"/>
                <a:ea typeface="Overpass"/>
                <a:cs typeface="Overpass"/>
                <a:sym typeface="Overpass"/>
              </a:defRPr>
            </a:lvl2pPr>
            <a:lvl3pPr lvl="2" rtl="0" algn="r">
              <a:buNone/>
              <a:defRPr sz="500">
                <a:solidFill>
                  <a:schemeClr val="lt1"/>
                </a:solidFill>
                <a:latin typeface="Overpass"/>
                <a:ea typeface="Overpass"/>
                <a:cs typeface="Overpass"/>
                <a:sym typeface="Overpass"/>
              </a:defRPr>
            </a:lvl3pPr>
            <a:lvl4pPr lvl="3" rtl="0" algn="r">
              <a:buNone/>
              <a:defRPr sz="500">
                <a:solidFill>
                  <a:schemeClr val="lt1"/>
                </a:solidFill>
                <a:latin typeface="Overpass"/>
                <a:ea typeface="Overpass"/>
                <a:cs typeface="Overpass"/>
                <a:sym typeface="Overpass"/>
              </a:defRPr>
            </a:lvl4pPr>
            <a:lvl5pPr lvl="4" rtl="0" algn="r">
              <a:buNone/>
              <a:defRPr sz="500">
                <a:solidFill>
                  <a:schemeClr val="lt1"/>
                </a:solidFill>
                <a:latin typeface="Overpass"/>
                <a:ea typeface="Overpass"/>
                <a:cs typeface="Overpass"/>
                <a:sym typeface="Overpass"/>
              </a:defRPr>
            </a:lvl5pPr>
            <a:lvl6pPr lvl="5" rtl="0" algn="r">
              <a:buNone/>
              <a:defRPr sz="500">
                <a:solidFill>
                  <a:schemeClr val="lt1"/>
                </a:solidFill>
                <a:latin typeface="Overpass"/>
                <a:ea typeface="Overpass"/>
                <a:cs typeface="Overpass"/>
                <a:sym typeface="Overpass"/>
              </a:defRPr>
            </a:lvl6pPr>
            <a:lvl7pPr lvl="6" rtl="0" algn="r">
              <a:buNone/>
              <a:defRPr sz="500">
                <a:solidFill>
                  <a:schemeClr val="lt1"/>
                </a:solidFill>
                <a:latin typeface="Overpass"/>
                <a:ea typeface="Overpass"/>
                <a:cs typeface="Overpass"/>
                <a:sym typeface="Overpass"/>
              </a:defRPr>
            </a:lvl7pPr>
            <a:lvl8pPr lvl="7" rtl="0" algn="r">
              <a:buNone/>
              <a:defRPr sz="500">
                <a:solidFill>
                  <a:schemeClr val="lt1"/>
                </a:solidFill>
                <a:latin typeface="Overpass"/>
                <a:ea typeface="Overpass"/>
                <a:cs typeface="Overpass"/>
                <a:sym typeface="Overpass"/>
              </a:defRPr>
            </a:lvl8pPr>
            <a:lvl9pPr lvl="8" rtl="0" algn="r">
              <a:buNone/>
              <a:defRPr sz="500">
                <a:solidFill>
                  <a:schemeClr val="lt1"/>
                </a:solidFill>
                <a:latin typeface="Overpass"/>
                <a:ea typeface="Overpass"/>
                <a:cs typeface="Overpass"/>
                <a:sym typeface="Overpass"/>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14"/>
          <p:cNvSpPr txBox="1"/>
          <p:nvPr>
            <p:ph idx="3" type="title"/>
          </p:nvPr>
        </p:nvSpPr>
        <p:spPr>
          <a:xfrm>
            <a:off x="228600" y="226650"/>
            <a:ext cx="4114800" cy="461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Font typeface="Overpass"/>
              <a:buNone/>
              <a:defRPr sz="1000">
                <a:solidFill>
                  <a:schemeClr val="lt1"/>
                </a:solidFill>
                <a:latin typeface="Overpass"/>
                <a:ea typeface="Overpass"/>
                <a:cs typeface="Overpass"/>
                <a:sym typeface="Overpass"/>
              </a:defRPr>
            </a:lvl1pPr>
            <a:lvl2pPr lvl="1" rtl="0">
              <a:spcBef>
                <a:spcPts val="0"/>
              </a:spcBef>
              <a:spcAft>
                <a:spcPts val="0"/>
              </a:spcAft>
              <a:buClr>
                <a:schemeClr val="lt1"/>
              </a:buClr>
              <a:buSzPts val="2800"/>
              <a:buNone/>
              <a:defRPr sz="2800">
                <a:solidFill>
                  <a:schemeClr val="lt1"/>
                </a:solidFill>
              </a:defRPr>
            </a:lvl2pPr>
            <a:lvl3pPr lvl="2" rtl="0">
              <a:spcBef>
                <a:spcPts val="0"/>
              </a:spcBef>
              <a:spcAft>
                <a:spcPts val="0"/>
              </a:spcAft>
              <a:buClr>
                <a:schemeClr val="lt1"/>
              </a:buClr>
              <a:buSzPts val="2800"/>
              <a:buNone/>
              <a:defRPr sz="2800">
                <a:solidFill>
                  <a:schemeClr val="lt1"/>
                </a:solidFill>
              </a:defRPr>
            </a:lvl3pPr>
            <a:lvl4pPr lvl="3" rtl="0">
              <a:spcBef>
                <a:spcPts val="0"/>
              </a:spcBef>
              <a:spcAft>
                <a:spcPts val="0"/>
              </a:spcAft>
              <a:buClr>
                <a:schemeClr val="lt1"/>
              </a:buClr>
              <a:buSzPts val="2800"/>
              <a:buNone/>
              <a:defRPr sz="2800">
                <a:solidFill>
                  <a:schemeClr val="lt1"/>
                </a:solidFill>
              </a:defRPr>
            </a:lvl4pPr>
            <a:lvl5pPr lvl="4" rtl="0">
              <a:spcBef>
                <a:spcPts val="0"/>
              </a:spcBef>
              <a:spcAft>
                <a:spcPts val="0"/>
              </a:spcAft>
              <a:buClr>
                <a:schemeClr val="lt1"/>
              </a:buClr>
              <a:buSzPts val="2800"/>
              <a:buNone/>
              <a:defRPr sz="2800">
                <a:solidFill>
                  <a:schemeClr val="lt1"/>
                </a:solidFill>
              </a:defRPr>
            </a:lvl5pPr>
            <a:lvl6pPr lvl="5" rtl="0">
              <a:spcBef>
                <a:spcPts val="0"/>
              </a:spcBef>
              <a:spcAft>
                <a:spcPts val="0"/>
              </a:spcAft>
              <a:buClr>
                <a:schemeClr val="lt1"/>
              </a:buClr>
              <a:buSzPts val="2800"/>
              <a:buNone/>
              <a:defRPr sz="2800">
                <a:solidFill>
                  <a:schemeClr val="lt1"/>
                </a:solidFill>
              </a:defRPr>
            </a:lvl6pPr>
            <a:lvl7pPr lvl="6" rtl="0">
              <a:spcBef>
                <a:spcPts val="0"/>
              </a:spcBef>
              <a:spcAft>
                <a:spcPts val="0"/>
              </a:spcAft>
              <a:buClr>
                <a:schemeClr val="lt1"/>
              </a:buClr>
              <a:buSzPts val="2800"/>
              <a:buNone/>
              <a:defRPr sz="2800">
                <a:solidFill>
                  <a:schemeClr val="lt1"/>
                </a:solidFill>
              </a:defRPr>
            </a:lvl7pPr>
            <a:lvl8pPr lvl="7" rtl="0">
              <a:spcBef>
                <a:spcPts val="0"/>
              </a:spcBef>
              <a:spcAft>
                <a:spcPts val="0"/>
              </a:spcAft>
              <a:buClr>
                <a:schemeClr val="lt1"/>
              </a:buClr>
              <a:buSzPts val="2800"/>
              <a:buNone/>
              <a:defRPr sz="2800">
                <a:solidFill>
                  <a:schemeClr val="lt1"/>
                </a:solidFill>
              </a:defRPr>
            </a:lvl8pPr>
            <a:lvl9pPr lvl="8" rtl="0">
              <a:spcBef>
                <a:spcPts val="0"/>
              </a:spcBef>
              <a:spcAft>
                <a:spcPts val="0"/>
              </a:spcAft>
              <a:buClr>
                <a:schemeClr val="lt1"/>
              </a:buClr>
              <a:buSzPts val="2800"/>
              <a:buNone/>
              <a:defRPr sz="2800">
                <a:solidFill>
                  <a:schemeClr val="lt1"/>
                </a:solidFill>
              </a:defRPr>
            </a:lvl9pPr>
          </a:lstStyle>
          <a:p/>
        </p:txBody>
      </p:sp>
    </p:spTree>
  </p:cSld>
  <p:clrMapOvr>
    <a:masterClrMapping/>
  </p:clrMapOvr>
  <p:extLst>
    <p:ext uri="{DCECCB84-F9BA-43D5-87BE-67443E8EF086}">
      <p15:sldGuideLst>
        <p15:guide id="1" pos="2736">
          <p15:clr>
            <a:srgbClr val="FA7B17"/>
          </p15:clr>
        </p15:guide>
        <p15:guide id="2" pos="3024">
          <p15:clr>
            <a:srgbClr val="FA7B17"/>
          </p15:clr>
        </p15:guide>
        <p15:guide id="3" pos="2880">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S1 Case Study Intro">
  <p:cSld name="TITLE_2_1_1_1_1_1_1_2_1">
    <p:bg>
      <p:bgPr>
        <a:solidFill>
          <a:srgbClr val="000000"/>
        </a:solidFill>
      </p:bgPr>
    </p:bg>
    <p:spTree>
      <p:nvGrpSpPr>
        <p:cNvPr id="47" name="Shape 47"/>
        <p:cNvGrpSpPr/>
        <p:nvPr/>
      </p:nvGrpSpPr>
      <p:grpSpPr>
        <a:xfrm>
          <a:off x="0" y="0"/>
          <a:ext cx="0" cy="0"/>
          <a:chOff x="0" y="0"/>
          <a:chExt cx="0" cy="0"/>
        </a:xfrm>
      </p:grpSpPr>
      <p:sp>
        <p:nvSpPr>
          <p:cNvPr id="48" name="Google Shape;48;p15"/>
          <p:cNvSpPr/>
          <p:nvPr/>
        </p:nvSpPr>
        <p:spPr>
          <a:xfrm>
            <a:off x="228600" y="914400"/>
            <a:ext cx="8686800" cy="3886200"/>
          </a:xfrm>
          <a:prstGeom prst="rect">
            <a:avLst/>
          </a:prstGeom>
          <a:gradFill>
            <a:gsLst>
              <a:gs pos="0">
                <a:srgbClr val="444444"/>
              </a:gs>
              <a:gs pos="30000">
                <a:srgbClr val="222222"/>
              </a:gs>
              <a:gs pos="100000">
                <a:srgbClr val="000000"/>
              </a:gs>
            </a:gsLst>
            <a:lin ang="5400700" scaled="0"/>
          </a:gradFill>
          <a:ln>
            <a:noFill/>
          </a:ln>
        </p:spPr>
        <p:txBody>
          <a:bodyPr anchorCtr="0" anchor="ctr" bIns="0" lIns="0" spcFirstLastPara="1" rIns="0" wrap="square" tIns="0">
            <a:noAutofit/>
          </a:bodyPr>
          <a:lstStyle/>
          <a:p>
            <a:pPr indent="0" lvl="0" marL="0" rtl="0" algn="l">
              <a:spcBef>
                <a:spcPts val="0"/>
              </a:spcBef>
              <a:spcAft>
                <a:spcPts val="0"/>
              </a:spcAft>
              <a:buNone/>
            </a:pPr>
            <a:r>
              <a:t/>
            </a:r>
            <a:endParaRPr>
              <a:solidFill>
                <a:schemeClr val="lt2"/>
              </a:solidFill>
            </a:endParaRPr>
          </a:p>
        </p:txBody>
      </p:sp>
      <p:sp>
        <p:nvSpPr>
          <p:cNvPr id="49" name="Google Shape;49;p15"/>
          <p:cNvSpPr txBox="1"/>
          <p:nvPr>
            <p:ph idx="1" type="body"/>
          </p:nvPr>
        </p:nvSpPr>
        <p:spPr>
          <a:xfrm>
            <a:off x="457075" y="1143000"/>
            <a:ext cx="3886200" cy="3657600"/>
          </a:xfrm>
          <a:prstGeom prst="rect">
            <a:avLst/>
          </a:prstGeom>
          <a:noFill/>
          <a:ln>
            <a:noFill/>
          </a:ln>
        </p:spPr>
        <p:txBody>
          <a:bodyPr anchorCtr="0" anchor="b" bIns="173725" lIns="0" spcFirstLastPara="1" rIns="0" wrap="square" tIns="0">
            <a:noAutofit/>
          </a:bodyPr>
          <a:lstStyle>
            <a:lvl1pPr indent="-292100" lvl="0" marL="4572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1pPr>
            <a:lvl2pPr indent="-292100" lvl="1" marL="9144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2pPr>
            <a:lvl3pPr indent="-292100" lvl="2" marL="13716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3pPr>
            <a:lvl4pPr indent="-292100" lvl="3" marL="18288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4pPr>
            <a:lvl5pPr indent="-292100" lvl="4" marL="22860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5pPr>
            <a:lvl6pPr indent="-292100" lvl="5" marL="27432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6pPr>
            <a:lvl7pPr indent="-292100" lvl="6" marL="32004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7pPr>
            <a:lvl8pPr indent="-292100" lvl="7" marL="36576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8pPr>
            <a:lvl9pPr indent="-292100" lvl="8" marL="41148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9pPr>
          </a:lstStyle>
          <a:p/>
        </p:txBody>
      </p:sp>
      <p:sp>
        <p:nvSpPr>
          <p:cNvPr id="50" name="Google Shape;50;p15"/>
          <p:cNvSpPr txBox="1"/>
          <p:nvPr>
            <p:ph type="title"/>
          </p:nvPr>
        </p:nvSpPr>
        <p:spPr>
          <a:xfrm>
            <a:off x="228475" y="4800600"/>
            <a:ext cx="4114800" cy="224700"/>
          </a:xfrm>
          <a:prstGeom prst="rect">
            <a:avLst/>
          </a:prstGeom>
          <a:noFill/>
          <a:ln>
            <a:noFill/>
          </a:ln>
        </p:spPr>
        <p:txBody>
          <a:bodyPr anchorCtr="0" anchor="b" bIns="0" lIns="0" spcFirstLastPara="1" rIns="0" wrap="square" tIns="0">
            <a:noAutofit/>
          </a:bodyPr>
          <a:lstStyle>
            <a:lvl1pPr lvl="0" rtl="0">
              <a:lnSpc>
                <a:spcPct val="115000"/>
              </a:lnSpc>
              <a:spcBef>
                <a:spcPts val="0"/>
              </a:spcBef>
              <a:spcAft>
                <a:spcPts val="0"/>
              </a:spcAft>
              <a:buClr>
                <a:schemeClr val="lt2"/>
              </a:buClr>
              <a:buSzPts val="700"/>
              <a:buFont typeface="Overpass"/>
              <a:buNone/>
              <a:defRPr b="1" sz="700">
                <a:solidFill>
                  <a:schemeClr val="lt2"/>
                </a:solidFill>
                <a:latin typeface="Overpass"/>
                <a:ea typeface="Overpass"/>
                <a:cs typeface="Overpass"/>
                <a:sym typeface="Overpass"/>
              </a:defRPr>
            </a:lvl1pPr>
            <a:lvl2pPr lvl="1" rtl="0">
              <a:spcBef>
                <a:spcPts val="0"/>
              </a:spcBef>
              <a:spcAft>
                <a:spcPts val="0"/>
              </a:spcAft>
              <a:buClr>
                <a:schemeClr val="lt2"/>
              </a:buClr>
              <a:buSzPts val="700"/>
              <a:buNone/>
              <a:defRPr sz="700">
                <a:solidFill>
                  <a:schemeClr val="lt2"/>
                </a:solidFill>
              </a:defRPr>
            </a:lvl2pPr>
            <a:lvl3pPr lvl="2" rtl="0">
              <a:spcBef>
                <a:spcPts val="0"/>
              </a:spcBef>
              <a:spcAft>
                <a:spcPts val="0"/>
              </a:spcAft>
              <a:buClr>
                <a:schemeClr val="lt2"/>
              </a:buClr>
              <a:buSzPts val="700"/>
              <a:buNone/>
              <a:defRPr sz="700">
                <a:solidFill>
                  <a:schemeClr val="lt2"/>
                </a:solidFill>
              </a:defRPr>
            </a:lvl3pPr>
            <a:lvl4pPr lvl="3" rtl="0">
              <a:spcBef>
                <a:spcPts val="0"/>
              </a:spcBef>
              <a:spcAft>
                <a:spcPts val="0"/>
              </a:spcAft>
              <a:buClr>
                <a:schemeClr val="lt2"/>
              </a:buClr>
              <a:buSzPts val="700"/>
              <a:buNone/>
              <a:defRPr sz="700">
                <a:solidFill>
                  <a:schemeClr val="lt2"/>
                </a:solidFill>
              </a:defRPr>
            </a:lvl4pPr>
            <a:lvl5pPr lvl="4" rtl="0">
              <a:spcBef>
                <a:spcPts val="0"/>
              </a:spcBef>
              <a:spcAft>
                <a:spcPts val="0"/>
              </a:spcAft>
              <a:buClr>
                <a:schemeClr val="lt2"/>
              </a:buClr>
              <a:buSzPts val="700"/>
              <a:buNone/>
              <a:defRPr sz="700">
                <a:solidFill>
                  <a:schemeClr val="lt2"/>
                </a:solidFill>
              </a:defRPr>
            </a:lvl5pPr>
            <a:lvl6pPr lvl="5" rtl="0">
              <a:spcBef>
                <a:spcPts val="0"/>
              </a:spcBef>
              <a:spcAft>
                <a:spcPts val="0"/>
              </a:spcAft>
              <a:buClr>
                <a:schemeClr val="lt2"/>
              </a:buClr>
              <a:buSzPts val="700"/>
              <a:buNone/>
              <a:defRPr sz="700">
                <a:solidFill>
                  <a:schemeClr val="lt2"/>
                </a:solidFill>
              </a:defRPr>
            </a:lvl6pPr>
            <a:lvl7pPr lvl="6" rtl="0">
              <a:spcBef>
                <a:spcPts val="0"/>
              </a:spcBef>
              <a:spcAft>
                <a:spcPts val="0"/>
              </a:spcAft>
              <a:buClr>
                <a:schemeClr val="lt2"/>
              </a:buClr>
              <a:buSzPts val="700"/>
              <a:buNone/>
              <a:defRPr sz="700">
                <a:solidFill>
                  <a:schemeClr val="lt2"/>
                </a:solidFill>
              </a:defRPr>
            </a:lvl7pPr>
            <a:lvl8pPr lvl="7" rtl="0">
              <a:spcBef>
                <a:spcPts val="0"/>
              </a:spcBef>
              <a:spcAft>
                <a:spcPts val="0"/>
              </a:spcAft>
              <a:buClr>
                <a:schemeClr val="lt2"/>
              </a:buClr>
              <a:buSzPts val="700"/>
              <a:buNone/>
              <a:defRPr sz="700">
                <a:solidFill>
                  <a:schemeClr val="lt2"/>
                </a:solidFill>
              </a:defRPr>
            </a:lvl8pPr>
            <a:lvl9pPr lvl="8" rtl="0">
              <a:spcBef>
                <a:spcPts val="0"/>
              </a:spcBef>
              <a:spcAft>
                <a:spcPts val="0"/>
              </a:spcAft>
              <a:buClr>
                <a:schemeClr val="lt2"/>
              </a:buClr>
              <a:buSzPts val="700"/>
              <a:buNone/>
              <a:defRPr sz="700">
                <a:solidFill>
                  <a:schemeClr val="lt2"/>
                </a:solidFill>
              </a:defRPr>
            </a:lvl9pPr>
          </a:lstStyle>
          <a:p/>
        </p:txBody>
      </p:sp>
      <p:sp>
        <p:nvSpPr>
          <p:cNvPr id="51" name="Google Shape;51;p15"/>
          <p:cNvSpPr txBox="1"/>
          <p:nvPr/>
        </p:nvSpPr>
        <p:spPr>
          <a:xfrm>
            <a:off x="6629400" y="4800600"/>
            <a:ext cx="2057400" cy="2247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chemeClr val="hlink"/>
              </a:buClr>
              <a:buSzPts val="1100"/>
              <a:buFont typeface="Arial"/>
              <a:buNone/>
            </a:pPr>
            <a:r>
              <a:rPr lang="en" sz="500">
                <a:solidFill>
                  <a:schemeClr val="lt2"/>
                </a:solidFill>
                <a:latin typeface="Overpass"/>
                <a:ea typeface="Overpass"/>
                <a:cs typeface="Overpass"/>
                <a:sym typeface="Overpass"/>
              </a:rPr>
              <a:t>© 2022 VSA PARTNERS, LLC | CONFIDENTIAL</a:t>
            </a:r>
            <a:endParaRPr sz="500">
              <a:solidFill>
                <a:schemeClr val="lt2"/>
              </a:solidFill>
              <a:latin typeface="Overpass"/>
              <a:ea typeface="Overpass"/>
              <a:cs typeface="Overpass"/>
              <a:sym typeface="Overpass"/>
            </a:endParaRPr>
          </a:p>
        </p:txBody>
      </p:sp>
      <p:sp>
        <p:nvSpPr>
          <p:cNvPr id="52" name="Google Shape;52;p15"/>
          <p:cNvSpPr txBox="1"/>
          <p:nvPr>
            <p:ph idx="12" type="sldNum"/>
          </p:nvPr>
        </p:nvSpPr>
        <p:spPr>
          <a:xfrm>
            <a:off x="8686800" y="4800600"/>
            <a:ext cx="228600" cy="224700"/>
          </a:xfrm>
          <a:prstGeom prst="rect">
            <a:avLst/>
          </a:prstGeom>
          <a:noFill/>
          <a:ln>
            <a:noFill/>
          </a:ln>
        </p:spPr>
        <p:txBody>
          <a:bodyPr anchorCtr="0" anchor="b" bIns="0" lIns="0" spcFirstLastPara="1" rIns="0" wrap="square" tIns="0">
            <a:noAutofit/>
          </a:bodyPr>
          <a:lstStyle>
            <a:lvl1pPr lvl="0" rtl="0" algn="r">
              <a:buNone/>
              <a:defRPr sz="500">
                <a:solidFill>
                  <a:schemeClr val="lt2"/>
                </a:solidFill>
                <a:latin typeface="Overpass"/>
                <a:ea typeface="Overpass"/>
                <a:cs typeface="Overpass"/>
                <a:sym typeface="Overpass"/>
              </a:defRPr>
            </a:lvl1pPr>
            <a:lvl2pPr lvl="1" rtl="0" algn="r">
              <a:buNone/>
              <a:defRPr sz="500">
                <a:solidFill>
                  <a:schemeClr val="lt2"/>
                </a:solidFill>
                <a:latin typeface="Overpass"/>
                <a:ea typeface="Overpass"/>
                <a:cs typeface="Overpass"/>
                <a:sym typeface="Overpass"/>
              </a:defRPr>
            </a:lvl2pPr>
            <a:lvl3pPr lvl="2" rtl="0" algn="r">
              <a:buNone/>
              <a:defRPr sz="500">
                <a:solidFill>
                  <a:schemeClr val="lt2"/>
                </a:solidFill>
                <a:latin typeface="Overpass"/>
                <a:ea typeface="Overpass"/>
                <a:cs typeface="Overpass"/>
                <a:sym typeface="Overpass"/>
              </a:defRPr>
            </a:lvl3pPr>
            <a:lvl4pPr lvl="3" rtl="0" algn="r">
              <a:buNone/>
              <a:defRPr sz="500">
                <a:solidFill>
                  <a:schemeClr val="lt2"/>
                </a:solidFill>
                <a:latin typeface="Overpass"/>
                <a:ea typeface="Overpass"/>
                <a:cs typeface="Overpass"/>
                <a:sym typeface="Overpass"/>
              </a:defRPr>
            </a:lvl4pPr>
            <a:lvl5pPr lvl="4" rtl="0" algn="r">
              <a:buNone/>
              <a:defRPr sz="500">
                <a:solidFill>
                  <a:schemeClr val="lt2"/>
                </a:solidFill>
                <a:latin typeface="Overpass"/>
                <a:ea typeface="Overpass"/>
                <a:cs typeface="Overpass"/>
                <a:sym typeface="Overpass"/>
              </a:defRPr>
            </a:lvl5pPr>
            <a:lvl6pPr lvl="5" rtl="0" algn="r">
              <a:buNone/>
              <a:defRPr sz="500">
                <a:solidFill>
                  <a:schemeClr val="lt2"/>
                </a:solidFill>
                <a:latin typeface="Overpass"/>
                <a:ea typeface="Overpass"/>
                <a:cs typeface="Overpass"/>
                <a:sym typeface="Overpass"/>
              </a:defRPr>
            </a:lvl6pPr>
            <a:lvl7pPr lvl="6" rtl="0" algn="r">
              <a:buNone/>
              <a:defRPr sz="500">
                <a:solidFill>
                  <a:schemeClr val="lt2"/>
                </a:solidFill>
                <a:latin typeface="Overpass"/>
                <a:ea typeface="Overpass"/>
                <a:cs typeface="Overpass"/>
                <a:sym typeface="Overpass"/>
              </a:defRPr>
            </a:lvl7pPr>
            <a:lvl8pPr lvl="7" rtl="0" algn="r">
              <a:buNone/>
              <a:defRPr sz="500">
                <a:solidFill>
                  <a:schemeClr val="lt2"/>
                </a:solidFill>
                <a:latin typeface="Overpass"/>
                <a:ea typeface="Overpass"/>
                <a:cs typeface="Overpass"/>
                <a:sym typeface="Overpass"/>
              </a:defRPr>
            </a:lvl8pPr>
            <a:lvl9pPr lvl="8" rtl="0" algn="r">
              <a:buNone/>
              <a:defRPr sz="500">
                <a:solidFill>
                  <a:schemeClr val="lt2"/>
                </a:solidFill>
                <a:latin typeface="Overpass"/>
                <a:ea typeface="Overpass"/>
                <a:cs typeface="Overpass"/>
                <a:sym typeface="Overpass"/>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15"/>
          <p:cNvSpPr txBox="1"/>
          <p:nvPr>
            <p:ph idx="2" type="title"/>
          </p:nvPr>
        </p:nvSpPr>
        <p:spPr>
          <a:xfrm>
            <a:off x="228600" y="226650"/>
            <a:ext cx="4114800" cy="461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Font typeface="Overpass"/>
              <a:buNone/>
              <a:defRPr sz="1000">
                <a:solidFill>
                  <a:schemeClr val="lt1"/>
                </a:solidFill>
                <a:latin typeface="Overpass"/>
                <a:ea typeface="Overpass"/>
                <a:cs typeface="Overpass"/>
                <a:sym typeface="Overpass"/>
              </a:defRPr>
            </a:lvl1pPr>
            <a:lvl2pPr lvl="1" rtl="0">
              <a:spcBef>
                <a:spcPts val="0"/>
              </a:spcBef>
              <a:spcAft>
                <a:spcPts val="0"/>
              </a:spcAft>
              <a:buClr>
                <a:schemeClr val="lt1"/>
              </a:buClr>
              <a:buSzPts val="2800"/>
              <a:buNone/>
              <a:defRPr sz="2800">
                <a:solidFill>
                  <a:schemeClr val="lt1"/>
                </a:solidFill>
              </a:defRPr>
            </a:lvl2pPr>
            <a:lvl3pPr lvl="2" rtl="0">
              <a:spcBef>
                <a:spcPts val="0"/>
              </a:spcBef>
              <a:spcAft>
                <a:spcPts val="0"/>
              </a:spcAft>
              <a:buClr>
                <a:schemeClr val="lt1"/>
              </a:buClr>
              <a:buSzPts val="2800"/>
              <a:buNone/>
              <a:defRPr sz="2800">
                <a:solidFill>
                  <a:schemeClr val="lt1"/>
                </a:solidFill>
              </a:defRPr>
            </a:lvl3pPr>
            <a:lvl4pPr lvl="3" rtl="0">
              <a:spcBef>
                <a:spcPts val="0"/>
              </a:spcBef>
              <a:spcAft>
                <a:spcPts val="0"/>
              </a:spcAft>
              <a:buClr>
                <a:schemeClr val="lt1"/>
              </a:buClr>
              <a:buSzPts val="2800"/>
              <a:buNone/>
              <a:defRPr sz="2800">
                <a:solidFill>
                  <a:schemeClr val="lt1"/>
                </a:solidFill>
              </a:defRPr>
            </a:lvl4pPr>
            <a:lvl5pPr lvl="4" rtl="0">
              <a:spcBef>
                <a:spcPts val="0"/>
              </a:spcBef>
              <a:spcAft>
                <a:spcPts val="0"/>
              </a:spcAft>
              <a:buClr>
                <a:schemeClr val="lt1"/>
              </a:buClr>
              <a:buSzPts val="2800"/>
              <a:buNone/>
              <a:defRPr sz="2800">
                <a:solidFill>
                  <a:schemeClr val="lt1"/>
                </a:solidFill>
              </a:defRPr>
            </a:lvl5pPr>
            <a:lvl6pPr lvl="5" rtl="0">
              <a:spcBef>
                <a:spcPts val="0"/>
              </a:spcBef>
              <a:spcAft>
                <a:spcPts val="0"/>
              </a:spcAft>
              <a:buClr>
                <a:schemeClr val="lt1"/>
              </a:buClr>
              <a:buSzPts val="2800"/>
              <a:buNone/>
              <a:defRPr sz="2800">
                <a:solidFill>
                  <a:schemeClr val="lt1"/>
                </a:solidFill>
              </a:defRPr>
            </a:lvl6pPr>
            <a:lvl7pPr lvl="6" rtl="0">
              <a:spcBef>
                <a:spcPts val="0"/>
              </a:spcBef>
              <a:spcAft>
                <a:spcPts val="0"/>
              </a:spcAft>
              <a:buClr>
                <a:schemeClr val="lt1"/>
              </a:buClr>
              <a:buSzPts val="2800"/>
              <a:buNone/>
              <a:defRPr sz="2800">
                <a:solidFill>
                  <a:schemeClr val="lt1"/>
                </a:solidFill>
              </a:defRPr>
            </a:lvl7pPr>
            <a:lvl8pPr lvl="7" rtl="0">
              <a:spcBef>
                <a:spcPts val="0"/>
              </a:spcBef>
              <a:spcAft>
                <a:spcPts val="0"/>
              </a:spcAft>
              <a:buClr>
                <a:schemeClr val="lt1"/>
              </a:buClr>
              <a:buSzPts val="2800"/>
              <a:buNone/>
              <a:defRPr sz="2800">
                <a:solidFill>
                  <a:schemeClr val="lt1"/>
                </a:solidFill>
              </a:defRPr>
            </a:lvl8pPr>
            <a:lvl9pPr lvl="8" rtl="0">
              <a:spcBef>
                <a:spcPts val="0"/>
              </a:spcBef>
              <a:spcAft>
                <a:spcPts val="0"/>
              </a:spcAft>
              <a:buClr>
                <a:schemeClr val="lt1"/>
              </a:buClr>
              <a:buSzPts val="2800"/>
              <a:buNone/>
              <a:defRPr sz="2800">
                <a:solidFill>
                  <a:schemeClr val="lt1"/>
                </a:solidFill>
              </a:defRPr>
            </a:lvl9pPr>
          </a:lstStyle>
          <a:p/>
        </p:txBody>
      </p:sp>
    </p:spTree>
  </p:cSld>
  <p:clrMapOvr>
    <a:masterClrMapping/>
  </p:clrMapOvr>
  <p:extLst>
    <p:ext uri="{DCECCB84-F9BA-43D5-87BE-67443E8EF086}">
      <p15:sldGuideLst>
        <p15:guide id="1" pos="2736">
          <p15:clr>
            <a:srgbClr val="FA7B17"/>
          </p15:clr>
        </p15:guide>
        <p15:guide id="2" pos="3024">
          <p15:clr>
            <a:srgbClr val="FA7B17"/>
          </p15:clr>
        </p15:guide>
        <p15:guide id="3" pos="288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7 Blank">
  <p:cSld name="TITLE_AND_BODY_1_4">
    <p:bg>
      <p:bgPr>
        <a:solidFill>
          <a:srgbClr val="000000"/>
        </a:solidFill>
      </p:bgPr>
    </p:bg>
    <p:spTree>
      <p:nvGrpSpPr>
        <p:cNvPr id="54" name="Shape 54"/>
        <p:cNvGrpSpPr/>
        <p:nvPr/>
      </p:nvGrpSpPr>
      <p:grpSpPr>
        <a:xfrm>
          <a:off x="0" y="0"/>
          <a:ext cx="0" cy="0"/>
          <a:chOff x="0" y="0"/>
          <a:chExt cx="0" cy="0"/>
        </a:xfrm>
      </p:grpSpPr>
    </p:spTree>
  </p:cSld>
  <p:clrMapOvr>
    <a:masterClrMapping/>
  </p:clrMapOvr>
  <p:extLst>
    <p:ext uri="{DCECCB84-F9BA-43D5-87BE-67443E8EF086}">
      <p15:sldGuideLst>
        <p15:guide id="1" pos="2880">
          <p15:clr>
            <a:srgbClr val="FA7B17"/>
          </p15:clr>
        </p15:guide>
        <p15:guide id="2" pos="2736">
          <p15:clr>
            <a:srgbClr val="FA7B17"/>
          </p15:clr>
        </p15:guide>
        <p15:guide id="3" pos="3024">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2 Exhibit 2-col Smoke Bkgd">
  <p:cSld name="TITLE_2_1_1_1_1_1_1_2_2">
    <p:bg>
      <p:bgPr>
        <a:gradFill>
          <a:gsLst>
            <a:gs pos="0">
              <a:srgbClr val="444444"/>
            </a:gs>
            <a:gs pos="30000">
              <a:srgbClr val="222222"/>
            </a:gs>
            <a:gs pos="100000">
              <a:srgbClr val="000000"/>
            </a:gs>
          </a:gsLst>
          <a:lin ang="5400700" scaled="0"/>
        </a:gradFill>
      </p:bgPr>
    </p:bg>
    <p:spTree>
      <p:nvGrpSpPr>
        <p:cNvPr id="55" name="Shape 55"/>
        <p:cNvGrpSpPr/>
        <p:nvPr/>
      </p:nvGrpSpPr>
      <p:grpSpPr>
        <a:xfrm>
          <a:off x="0" y="0"/>
          <a:ext cx="0" cy="0"/>
          <a:chOff x="0" y="0"/>
          <a:chExt cx="0" cy="0"/>
        </a:xfrm>
      </p:grpSpPr>
      <p:sp>
        <p:nvSpPr>
          <p:cNvPr id="56" name="Google Shape;56;p17"/>
          <p:cNvSpPr/>
          <p:nvPr/>
        </p:nvSpPr>
        <p:spPr>
          <a:xfrm>
            <a:off x="228600" y="914400"/>
            <a:ext cx="8686800" cy="3886200"/>
          </a:xfrm>
          <a:prstGeom prst="rect">
            <a:avLst/>
          </a:prstGeom>
          <a:solidFill>
            <a:srgbClr val="000000"/>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7" name="Google Shape;57;p17"/>
          <p:cNvSpPr txBox="1"/>
          <p:nvPr>
            <p:ph idx="1" type="body"/>
          </p:nvPr>
        </p:nvSpPr>
        <p:spPr>
          <a:xfrm>
            <a:off x="4800600" y="1143000"/>
            <a:ext cx="3886200" cy="3657600"/>
          </a:xfrm>
          <a:prstGeom prst="rect">
            <a:avLst/>
          </a:prstGeom>
          <a:noFill/>
          <a:ln>
            <a:noFill/>
          </a:ln>
        </p:spPr>
        <p:txBody>
          <a:bodyPr anchorCtr="0" anchor="b" bIns="173725" lIns="0" spcFirstLastPara="1" rIns="0" wrap="square" tIns="0">
            <a:noAutofit/>
          </a:bodyPr>
          <a:lstStyle>
            <a:lvl1pPr indent="-292100" lvl="0" marL="4572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1pPr>
            <a:lvl2pPr indent="-292100" lvl="1" marL="9144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2pPr>
            <a:lvl3pPr indent="-292100" lvl="2" marL="13716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3pPr>
            <a:lvl4pPr indent="-292100" lvl="3" marL="18288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4pPr>
            <a:lvl5pPr indent="-292100" lvl="4" marL="22860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5pPr>
            <a:lvl6pPr indent="-292100" lvl="5" marL="27432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6pPr>
            <a:lvl7pPr indent="-292100" lvl="6" marL="32004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7pPr>
            <a:lvl8pPr indent="-292100" lvl="7" marL="36576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8pPr>
            <a:lvl9pPr indent="-292100" lvl="8" marL="4114800" rtl="0">
              <a:lnSpc>
                <a:spcPct val="115000"/>
              </a:lnSpc>
              <a:spcBef>
                <a:spcPts val="0"/>
              </a:spcBef>
              <a:spcAft>
                <a:spcPts val="0"/>
              </a:spcAft>
              <a:buClr>
                <a:schemeClr val="lt1"/>
              </a:buClr>
              <a:buSzPts val="1000"/>
              <a:buFont typeface="Overpass Light"/>
              <a:buChar char="•"/>
              <a:defRPr sz="1000">
                <a:solidFill>
                  <a:schemeClr val="lt1"/>
                </a:solidFill>
                <a:latin typeface="Overpass Light"/>
                <a:ea typeface="Overpass Light"/>
                <a:cs typeface="Overpass Light"/>
                <a:sym typeface="Overpass Light"/>
              </a:defRPr>
            </a:lvl9pPr>
          </a:lstStyle>
          <a:p/>
        </p:txBody>
      </p:sp>
      <p:sp>
        <p:nvSpPr>
          <p:cNvPr id="58" name="Google Shape;58;p17"/>
          <p:cNvSpPr txBox="1"/>
          <p:nvPr>
            <p:ph idx="2" type="body"/>
          </p:nvPr>
        </p:nvSpPr>
        <p:spPr>
          <a:xfrm>
            <a:off x="457350" y="1143000"/>
            <a:ext cx="3886200" cy="3657600"/>
          </a:xfrm>
          <a:prstGeom prst="rect">
            <a:avLst/>
          </a:prstGeom>
          <a:noFill/>
          <a:ln>
            <a:noFill/>
          </a:ln>
        </p:spPr>
        <p:txBody>
          <a:bodyPr anchorCtr="0" anchor="b" bIns="118850" lIns="0" spcFirstLastPara="1" rIns="0" wrap="square" tIns="0">
            <a:noAutofit/>
          </a:bodyPr>
          <a:lstStyle>
            <a:lvl1pPr indent="-355600" lvl="0" marL="457200" rtl="0">
              <a:lnSpc>
                <a:spcPct val="115000"/>
              </a:lnSpc>
              <a:spcBef>
                <a:spcPts val="0"/>
              </a:spcBef>
              <a:spcAft>
                <a:spcPts val="0"/>
              </a:spcAft>
              <a:buClr>
                <a:schemeClr val="lt1"/>
              </a:buClr>
              <a:buSzPts val="2000"/>
              <a:buFont typeface="Playfair Display"/>
              <a:buChar char="+"/>
              <a:defRPr sz="2000">
                <a:solidFill>
                  <a:schemeClr val="lt1"/>
                </a:solidFill>
                <a:latin typeface="Playfair Display"/>
                <a:ea typeface="Playfair Display"/>
                <a:cs typeface="Playfair Display"/>
                <a:sym typeface="Playfair Display"/>
              </a:defRPr>
            </a:lvl1pPr>
            <a:lvl2pPr indent="-355600" lvl="1" marL="914400" rtl="0">
              <a:lnSpc>
                <a:spcPct val="115000"/>
              </a:lnSpc>
              <a:spcBef>
                <a:spcPts val="0"/>
              </a:spcBef>
              <a:spcAft>
                <a:spcPts val="0"/>
              </a:spcAft>
              <a:buClr>
                <a:schemeClr val="lt1"/>
              </a:buClr>
              <a:buSzPts val="2000"/>
              <a:buFont typeface="Playfair Display"/>
              <a:buChar char="○"/>
              <a:defRPr sz="2000">
                <a:solidFill>
                  <a:schemeClr val="lt1"/>
                </a:solidFill>
                <a:latin typeface="Playfair Display"/>
                <a:ea typeface="Playfair Display"/>
                <a:cs typeface="Playfair Display"/>
                <a:sym typeface="Playfair Display"/>
              </a:defRPr>
            </a:lvl2pPr>
            <a:lvl3pPr indent="-355600" lvl="2" marL="1371600" rtl="0">
              <a:lnSpc>
                <a:spcPct val="115000"/>
              </a:lnSpc>
              <a:spcBef>
                <a:spcPts val="0"/>
              </a:spcBef>
              <a:spcAft>
                <a:spcPts val="0"/>
              </a:spcAft>
              <a:buClr>
                <a:schemeClr val="lt1"/>
              </a:buClr>
              <a:buSzPts val="2000"/>
              <a:buFont typeface="Playfair Display"/>
              <a:buChar char="–"/>
              <a:defRPr sz="2000">
                <a:solidFill>
                  <a:schemeClr val="lt1"/>
                </a:solidFill>
                <a:latin typeface="Playfair Display"/>
                <a:ea typeface="Playfair Display"/>
                <a:cs typeface="Playfair Display"/>
                <a:sym typeface="Playfair Display"/>
              </a:defRPr>
            </a:lvl3pPr>
            <a:lvl4pPr indent="-355600" lvl="3" marL="1828800" rtl="0">
              <a:lnSpc>
                <a:spcPct val="115000"/>
              </a:lnSpc>
              <a:spcBef>
                <a:spcPts val="0"/>
              </a:spcBef>
              <a:spcAft>
                <a:spcPts val="0"/>
              </a:spcAft>
              <a:buClr>
                <a:schemeClr val="lt1"/>
              </a:buClr>
              <a:buSzPts val="2000"/>
              <a:buFont typeface="Playfair Display"/>
              <a:buChar char="•"/>
              <a:defRPr sz="2000">
                <a:solidFill>
                  <a:schemeClr val="lt1"/>
                </a:solidFill>
                <a:latin typeface="Playfair Display"/>
                <a:ea typeface="Playfair Display"/>
                <a:cs typeface="Playfair Display"/>
                <a:sym typeface="Playfair Display"/>
              </a:defRPr>
            </a:lvl4pPr>
            <a:lvl5pPr indent="-355600" lvl="4" marL="2286000" rtl="0">
              <a:lnSpc>
                <a:spcPct val="115000"/>
              </a:lnSpc>
              <a:spcBef>
                <a:spcPts val="0"/>
              </a:spcBef>
              <a:spcAft>
                <a:spcPts val="0"/>
              </a:spcAft>
              <a:buClr>
                <a:schemeClr val="lt1"/>
              </a:buClr>
              <a:buSzPts val="2000"/>
              <a:buFont typeface="Playfair Display"/>
              <a:buChar char="•"/>
              <a:defRPr sz="2000">
                <a:solidFill>
                  <a:schemeClr val="lt1"/>
                </a:solidFill>
                <a:latin typeface="Playfair Display"/>
                <a:ea typeface="Playfair Display"/>
                <a:cs typeface="Playfair Display"/>
                <a:sym typeface="Playfair Display"/>
              </a:defRPr>
            </a:lvl5pPr>
            <a:lvl6pPr indent="-355600" lvl="5" marL="2743200" rtl="0">
              <a:lnSpc>
                <a:spcPct val="115000"/>
              </a:lnSpc>
              <a:spcBef>
                <a:spcPts val="0"/>
              </a:spcBef>
              <a:spcAft>
                <a:spcPts val="0"/>
              </a:spcAft>
              <a:buClr>
                <a:schemeClr val="lt1"/>
              </a:buClr>
              <a:buSzPts val="2000"/>
              <a:buFont typeface="Playfair Display"/>
              <a:buChar char="•"/>
              <a:defRPr sz="2000">
                <a:solidFill>
                  <a:schemeClr val="lt1"/>
                </a:solidFill>
                <a:latin typeface="Playfair Display"/>
                <a:ea typeface="Playfair Display"/>
                <a:cs typeface="Playfair Display"/>
                <a:sym typeface="Playfair Display"/>
              </a:defRPr>
            </a:lvl6pPr>
            <a:lvl7pPr indent="-355600" lvl="6" marL="3200400" rtl="0">
              <a:lnSpc>
                <a:spcPct val="115000"/>
              </a:lnSpc>
              <a:spcBef>
                <a:spcPts val="0"/>
              </a:spcBef>
              <a:spcAft>
                <a:spcPts val="0"/>
              </a:spcAft>
              <a:buClr>
                <a:schemeClr val="lt1"/>
              </a:buClr>
              <a:buSzPts val="2000"/>
              <a:buFont typeface="Playfair Display"/>
              <a:buChar char="•"/>
              <a:defRPr sz="2000">
                <a:solidFill>
                  <a:schemeClr val="lt1"/>
                </a:solidFill>
                <a:latin typeface="Playfair Display"/>
                <a:ea typeface="Playfair Display"/>
                <a:cs typeface="Playfair Display"/>
                <a:sym typeface="Playfair Display"/>
              </a:defRPr>
            </a:lvl7pPr>
            <a:lvl8pPr indent="-355600" lvl="7" marL="3657600" rtl="0">
              <a:lnSpc>
                <a:spcPct val="115000"/>
              </a:lnSpc>
              <a:spcBef>
                <a:spcPts val="0"/>
              </a:spcBef>
              <a:spcAft>
                <a:spcPts val="0"/>
              </a:spcAft>
              <a:buClr>
                <a:schemeClr val="lt1"/>
              </a:buClr>
              <a:buSzPts val="2000"/>
              <a:buFont typeface="Playfair Display"/>
              <a:buChar char="•"/>
              <a:defRPr sz="2000">
                <a:solidFill>
                  <a:schemeClr val="lt1"/>
                </a:solidFill>
                <a:latin typeface="Playfair Display"/>
                <a:ea typeface="Playfair Display"/>
                <a:cs typeface="Playfair Display"/>
                <a:sym typeface="Playfair Display"/>
              </a:defRPr>
            </a:lvl8pPr>
            <a:lvl9pPr indent="-355600" lvl="8" marL="4114800" rtl="0">
              <a:lnSpc>
                <a:spcPct val="115000"/>
              </a:lnSpc>
              <a:spcBef>
                <a:spcPts val="0"/>
              </a:spcBef>
              <a:spcAft>
                <a:spcPts val="0"/>
              </a:spcAft>
              <a:buClr>
                <a:schemeClr val="lt1"/>
              </a:buClr>
              <a:buSzPts val="2000"/>
              <a:buFont typeface="Playfair Display"/>
              <a:buChar char="•"/>
              <a:defRPr sz="2000">
                <a:solidFill>
                  <a:schemeClr val="lt1"/>
                </a:solidFill>
                <a:latin typeface="Playfair Display"/>
                <a:ea typeface="Playfair Display"/>
                <a:cs typeface="Playfair Display"/>
                <a:sym typeface="Playfair Display"/>
              </a:defRPr>
            </a:lvl9pPr>
          </a:lstStyle>
          <a:p/>
        </p:txBody>
      </p:sp>
      <p:sp>
        <p:nvSpPr>
          <p:cNvPr id="59" name="Google Shape;59;p17"/>
          <p:cNvSpPr txBox="1"/>
          <p:nvPr>
            <p:ph type="title"/>
          </p:nvPr>
        </p:nvSpPr>
        <p:spPr>
          <a:xfrm>
            <a:off x="228475" y="4800600"/>
            <a:ext cx="4114800" cy="224700"/>
          </a:xfrm>
          <a:prstGeom prst="rect">
            <a:avLst/>
          </a:prstGeom>
          <a:noFill/>
          <a:ln>
            <a:noFill/>
          </a:ln>
        </p:spPr>
        <p:txBody>
          <a:bodyPr anchorCtr="0" anchor="b" bIns="0" lIns="0" spcFirstLastPara="1" rIns="0" wrap="square" tIns="0">
            <a:noAutofit/>
          </a:bodyPr>
          <a:lstStyle>
            <a:lvl1pPr lvl="0" rtl="0">
              <a:lnSpc>
                <a:spcPct val="115000"/>
              </a:lnSpc>
              <a:spcBef>
                <a:spcPts val="0"/>
              </a:spcBef>
              <a:spcAft>
                <a:spcPts val="0"/>
              </a:spcAft>
              <a:buClr>
                <a:schemeClr val="lt2"/>
              </a:buClr>
              <a:buSzPts val="700"/>
              <a:buFont typeface="Overpass"/>
              <a:buNone/>
              <a:defRPr b="1" sz="700">
                <a:solidFill>
                  <a:schemeClr val="lt2"/>
                </a:solidFill>
                <a:latin typeface="Overpass"/>
                <a:ea typeface="Overpass"/>
                <a:cs typeface="Overpass"/>
                <a:sym typeface="Overpass"/>
              </a:defRPr>
            </a:lvl1pPr>
            <a:lvl2pPr lvl="1" rtl="0">
              <a:spcBef>
                <a:spcPts val="0"/>
              </a:spcBef>
              <a:spcAft>
                <a:spcPts val="0"/>
              </a:spcAft>
              <a:buClr>
                <a:schemeClr val="lt2"/>
              </a:buClr>
              <a:buSzPts val="700"/>
              <a:buNone/>
              <a:defRPr sz="700">
                <a:solidFill>
                  <a:schemeClr val="lt2"/>
                </a:solidFill>
              </a:defRPr>
            </a:lvl2pPr>
            <a:lvl3pPr lvl="2" rtl="0">
              <a:spcBef>
                <a:spcPts val="0"/>
              </a:spcBef>
              <a:spcAft>
                <a:spcPts val="0"/>
              </a:spcAft>
              <a:buClr>
                <a:schemeClr val="lt2"/>
              </a:buClr>
              <a:buSzPts val="700"/>
              <a:buNone/>
              <a:defRPr sz="700">
                <a:solidFill>
                  <a:schemeClr val="lt2"/>
                </a:solidFill>
              </a:defRPr>
            </a:lvl3pPr>
            <a:lvl4pPr lvl="3" rtl="0">
              <a:spcBef>
                <a:spcPts val="0"/>
              </a:spcBef>
              <a:spcAft>
                <a:spcPts val="0"/>
              </a:spcAft>
              <a:buClr>
                <a:schemeClr val="lt2"/>
              </a:buClr>
              <a:buSzPts val="700"/>
              <a:buNone/>
              <a:defRPr sz="700">
                <a:solidFill>
                  <a:schemeClr val="lt2"/>
                </a:solidFill>
              </a:defRPr>
            </a:lvl4pPr>
            <a:lvl5pPr lvl="4" rtl="0">
              <a:spcBef>
                <a:spcPts val="0"/>
              </a:spcBef>
              <a:spcAft>
                <a:spcPts val="0"/>
              </a:spcAft>
              <a:buClr>
                <a:schemeClr val="lt2"/>
              </a:buClr>
              <a:buSzPts val="700"/>
              <a:buNone/>
              <a:defRPr sz="700">
                <a:solidFill>
                  <a:schemeClr val="lt2"/>
                </a:solidFill>
              </a:defRPr>
            </a:lvl5pPr>
            <a:lvl6pPr lvl="5" rtl="0">
              <a:spcBef>
                <a:spcPts val="0"/>
              </a:spcBef>
              <a:spcAft>
                <a:spcPts val="0"/>
              </a:spcAft>
              <a:buClr>
                <a:schemeClr val="lt2"/>
              </a:buClr>
              <a:buSzPts val="700"/>
              <a:buNone/>
              <a:defRPr sz="700">
                <a:solidFill>
                  <a:schemeClr val="lt2"/>
                </a:solidFill>
              </a:defRPr>
            </a:lvl6pPr>
            <a:lvl7pPr lvl="6" rtl="0">
              <a:spcBef>
                <a:spcPts val="0"/>
              </a:spcBef>
              <a:spcAft>
                <a:spcPts val="0"/>
              </a:spcAft>
              <a:buClr>
                <a:schemeClr val="lt2"/>
              </a:buClr>
              <a:buSzPts val="700"/>
              <a:buNone/>
              <a:defRPr sz="700">
                <a:solidFill>
                  <a:schemeClr val="lt2"/>
                </a:solidFill>
              </a:defRPr>
            </a:lvl7pPr>
            <a:lvl8pPr lvl="7" rtl="0">
              <a:spcBef>
                <a:spcPts val="0"/>
              </a:spcBef>
              <a:spcAft>
                <a:spcPts val="0"/>
              </a:spcAft>
              <a:buClr>
                <a:schemeClr val="lt2"/>
              </a:buClr>
              <a:buSzPts val="700"/>
              <a:buNone/>
              <a:defRPr sz="700">
                <a:solidFill>
                  <a:schemeClr val="lt2"/>
                </a:solidFill>
              </a:defRPr>
            </a:lvl8pPr>
            <a:lvl9pPr lvl="8" rtl="0">
              <a:spcBef>
                <a:spcPts val="0"/>
              </a:spcBef>
              <a:spcAft>
                <a:spcPts val="0"/>
              </a:spcAft>
              <a:buClr>
                <a:schemeClr val="lt2"/>
              </a:buClr>
              <a:buSzPts val="700"/>
              <a:buNone/>
              <a:defRPr sz="700">
                <a:solidFill>
                  <a:schemeClr val="lt2"/>
                </a:solidFill>
              </a:defRPr>
            </a:lvl9pPr>
          </a:lstStyle>
          <a:p/>
        </p:txBody>
      </p:sp>
      <p:sp>
        <p:nvSpPr>
          <p:cNvPr id="60" name="Google Shape;60;p17"/>
          <p:cNvSpPr txBox="1"/>
          <p:nvPr/>
        </p:nvSpPr>
        <p:spPr>
          <a:xfrm>
            <a:off x="6629400" y="4800600"/>
            <a:ext cx="2057400" cy="2247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chemeClr val="hlink"/>
              </a:buClr>
              <a:buSzPts val="1100"/>
              <a:buFont typeface="Arial"/>
              <a:buNone/>
            </a:pPr>
            <a:r>
              <a:rPr lang="en" sz="500">
                <a:solidFill>
                  <a:schemeClr val="lt2"/>
                </a:solidFill>
                <a:latin typeface="Overpass"/>
                <a:ea typeface="Overpass"/>
                <a:cs typeface="Overpass"/>
                <a:sym typeface="Overpass"/>
              </a:rPr>
              <a:t>© 2022 VSA PARTNERS, LLC | CONFIDENTIAL</a:t>
            </a:r>
            <a:endParaRPr sz="500">
              <a:solidFill>
                <a:schemeClr val="lt2"/>
              </a:solidFill>
              <a:latin typeface="Overpass"/>
              <a:ea typeface="Overpass"/>
              <a:cs typeface="Overpass"/>
              <a:sym typeface="Overpass"/>
            </a:endParaRPr>
          </a:p>
        </p:txBody>
      </p:sp>
      <p:sp>
        <p:nvSpPr>
          <p:cNvPr id="61" name="Google Shape;61;p17"/>
          <p:cNvSpPr txBox="1"/>
          <p:nvPr>
            <p:ph idx="12" type="sldNum"/>
          </p:nvPr>
        </p:nvSpPr>
        <p:spPr>
          <a:xfrm>
            <a:off x="8686800" y="4800600"/>
            <a:ext cx="228600" cy="224700"/>
          </a:xfrm>
          <a:prstGeom prst="rect">
            <a:avLst/>
          </a:prstGeom>
          <a:noFill/>
          <a:ln>
            <a:noFill/>
          </a:ln>
        </p:spPr>
        <p:txBody>
          <a:bodyPr anchorCtr="0" anchor="b" bIns="0" lIns="0" spcFirstLastPara="1" rIns="0" wrap="square" tIns="0">
            <a:noAutofit/>
          </a:bodyPr>
          <a:lstStyle>
            <a:lvl1pPr lvl="0" rtl="0" algn="r">
              <a:buNone/>
              <a:defRPr sz="500">
                <a:solidFill>
                  <a:schemeClr val="lt2"/>
                </a:solidFill>
                <a:latin typeface="Overpass"/>
                <a:ea typeface="Overpass"/>
                <a:cs typeface="Overpass"/>
                <a:sym typeface="Overpass"/>
              </a:defRPr>
            </a:lvl1pPr>
            <a:lvl2pPr lvl="1" rtl="0" algn="r">
              <a:buNone/>
              <a:defRPr sz="500">
                <a:solidFill>
                  <a:schemeClr val="lt2"/>
                </a:solidFill>
                <a:latin typeface="Overpass"/>
                <a:ea typeface="Overpass"/>
                <a:cs typeface="Overpass"/>
                <a:sym typeface="Overpass"/>
              </a:defRPr>
            </a:lvl2pPr>
            <a:lvl3pPr lvl="2" rtl="0" algn="r">
              <a:buNone/>
              <a:defRPr sz="500">
                <a:solidFill>
                  <a:schemeClr val="lt2"/>
                </a:solidFill>
                <a:latin typeface="Overpass"/>
                <a:ea typeface="Overpass"/>
                <a:cs typeface="Overpass"/>
                <a:sym typeface="Overpass"/>
              </a:defRPr>
            </a:lvl3pPr>
            <a:lvl4pPr lvl="3" rtl="0" algn="r">
              <a:buNone/>
              <a:defRPr sz="500">
                <a:solidFill>
                  <a:schemeClr val="lt2"/>
                </a:solidFill>
                <a:latin typeface="Overpass"/>
                <a:ea typeface="Overpass"/>
                <a:cs typeface="Overpass"/>
                <a:sym typeface="Overpass"/>
              </a:defRPr>
            </a:lvl4pPr>
            <a:lvl5pPr lvl="4" rtl="0" algn="r">
              <a:buNone/>
              <a:defRPr sz="500">
                <a:solidFill>
                  <a:schemeClr val="lt2"/>
                </a:solidFill>
                <a:latin typeface="Overpass"/>
                <a:ea typeface="Overpass"/>
                <a:cs typeface="Overpass"/>
                <a:sym typeface="Overpass"/>
              </a:defRPr>
            </a:lvl5pPr>
            <a:lvl6pPr lvl="5" rtl="0" algn="r">
              <a:buNone/>
              <a:defRPr sz="500">
                <a:solidFill>
                  <a:schemeClr val="lt2"/>
                </a:solidFill>
                <a:latin typeface="Overpass"/>
                <a:ea typeface="Overpass"/>
                <a:cs typeface="Overpass"/>
                <a:sym typeface="Overpass"/>
              </a:defRPr>
            </a:lvl6pPr>
            <a:lvl7pPr lvl="6" rtl="0" algn="r">
              <a:buNone/>
              <a:defRPr sz="500">
                <a:solidFill>
                  <a:schemeClr val="lt2"/>
                </a:solidFill>
                <a:latin typeface="Overpass"/>
                <a:ea typeface="Overpass"/>
                <a:cs typeface="Overpass"/>
                <a:sym typeface="Overpass"/>
              </a:defRPr>
            </a:lvl7pPr>
            <a:lvl8pPr lvl="7" rtl="0" algn="r">
              <a:buNone/>
              <a:defRPr sz="500">
                <a:solidFill>
                  <a:schemeClr val="lt2"/>
                </a:solidFill>
                <a:latin typeface="Overpass"/>
                <a:ea typeface="Overpass"/>
                <a:cs typeface="Overpass"/>
                <a:sym typeface="Overpass"/>
              </a:defRPr>
            </a:lvl8pPr>
            <a:lvl9pPr lvl="8" rtl="0" algn="r">
              <a:buNone/>
              <a:defRPr sz="500">
                <a:solidFill>
                  <a:schemeClr val="lt2"/>
                </a:solidFill>
                <a:latin typeface="Overpass"/>
                <a:ea typeface="Overpass"/>
                <a:cs typeface="Overpass"/>
                <a:sym typeface="Overpass"/>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7"/>
          <p:cNvSpPr txBox="1"/>
          <p:nvPr>
            <p:ph idx="3" type="title"/>
          </p:nvPr>
        </p:nvSpPr>
        <p:spPr>
          <a:xfrm>
            <a:off x="228600" y="226650"/>
            <a:ext cx="4114800" cy="461100"/>
          </a:xfrm>
          <a:prstGeom prst="rect">
            <a:avLst/>
          </a:prstGeom>
          <a:noFill/>
          <a:ln>
            <a:noFill/>
          </a:ln>
        </p:spPr>
        <p:txBody>
          <a:bodyPr anchorCtr="0" anchor="t" bIns="0" lIns="0" spcFirstLastPara="1" rIns="0" wrap="square" tIns="0">
            <a:noAutofit/>
          </a:bodyPr>
          <a:lstStyle>
            <a:lvl1pPr lvl="0" rtl="0">
              <a:lnSpc>
                <a:spcPct val="100000"/>
              </a:lnSpc>
              <a:spcBef>
                <a:spcPts val="0"/>
              </a:spcBef>
              <a:spcAft>
                <a:spcPts val="0"/>
              </a:spcAft>
              <a:buClr>
                <a:schemeClr val="lt1"/>
              </a:buClr>
              <a:buSzPts val="1000"/>
              <a:buFont typeface="Overpass"/>
              <a:buNone/>
              <a:defRPr sz="1000">
                <a:solidFill>
                  <a:schemeClr val="lt1"/>
                </a:solidFill>
                <a:latin typeface="Overpass"/>
                <a:ea typeface="Overpass"/>
                <a:cs typeface="Overpass"/>
                <a:sym typeface="Overpass"/>
              </a:defRPr>
            </a:lvl1pPr>
            <a:lvl2pPr lvl="1" rtl="0">
              <a:spcBef>
                <a:spcPts val="0"/>
              </a:spcBef>
              <a:spcAft>
                <a:spcPts val="0"/>
              </a:spcAft>
              <a:buClr>
                <a:schemeClr val="lt1"/>
              </a:buClr>
              <a:buSzPts val="1200"/>
              <a:buFont typeface="Overpass"/>
              <a:buNone/>
              <a:defRPr sz="1200">
                <a:solidFill>
                  <a:schemeClr val="lt1"/>
                </a:solidFill>
                <a:latin typeface="Overpass"/>
                <a:ea typeface="Overpass"/>
                <a:cs typeface="Overpass"/>
                <a:sym typeface="Overpass"/>
              </a:defRPr>
            </a:lvl2pPr>
            <a:lvl3pPr lvl="2" rtl="0">
              <a:spcBef>
                <a:spcPts val="0"/>
              </a:spcBef>
              <a:spcAft>
                <a:spcPts val="0"/>
              </a:spcAft>
              <a:buClr>
                <a:schemeClr val="lt1"/>
              </a:buClr>
              <a:buSzPts val="1200"/>
              <a:buFont typeface="Overpass"/>
              <a:buNone/>
              <a:defRPr sz="1200">
                <a:solidFill>
                  <a:schemeClr val="lt1"/>
                </a:solidFill>
                <a:latin typeface="Overpass"/>
                <a:ea typeface="Overpass"/>
                <a:cs typeface="Overpass"/>
                <a:sym typeface="Overpass"/>
              </a:defRPr>
            </a:lvl3pPr>
            <a:lvl4pPr lvl="3" rtl="0">
              <a:spcBef>
                <a:spcPts val="0"/>
              </a:spcBef>
              <a:spcAft>
                <a:spcPts val="0"/>
              </a:spcAft>
              <a:buClr>
                <a:schemeClr val="lt1"/>
              </a:buClr>
              <a:buSzPts val="1200"/>
              <a:buFont typeface="Overpass"/>
              <a:buNone/>
              <a:defRPr sz="1200">
                <a:solidFill>
                  <a:schemeClr val="lt1"/>
                </a:solidFill>
                <a:latin typeface="Overpass"/>
                <a:ea typeface="Overpass"/>
                <a:cs typeface="Overpass"/>
                <a:sym typeface="Overpass"/>
              </a:defRPr>
            </a:lvl4pPr>
            <a:lvl5pPr lvl="4" rtl="0">
              <a:spcBef>
                <a:spcPts val="0"/>
              </a:spcBef>
              <a:spcAft>
                <a:spcPts val="0"/>
              </a:spcAft>
              <a:buClr>
                <a:schemeClr val="lt1"/>
              </a:buClr>
              <a:buSzPts val="1200"/>
              <a:buFont typeface="Overpass"/>
              <a:buNone/>
              <a:defRPr sz="1200">
                <a:solidFill>
                  <a:schemeClr val="lt1"/>
                </a:solidFill>
                <a:latin typeface="Overpass"/>
                <a:ea typeface="Overpass"/>
                <a:cs typeface="Overpass"/>
                <a:sym typeface="Overpass"/>
              </a:defRPr>
            </a:lvl5pPr>
            <a:lvl6pPr lvl="5" rtl="0">
              <a:spcBef>
                <a:spcPts val="0"/>
              </a:spcBef>
              <a:spcAft>
                <a:spcPts val="0"/>
              </a:spcAft>
              <a:buClr>
                <a:schemeClr val="lt1"/>
              </a:buClr>
              <a:buSzPts val="1200"/>
              <a:buFont typeface="Overpass"/>
              <a:buNone/>
              <a:defRPr sz="1200">
                <a:solidFill>
                  <a:schemeClr val="lt1"/>
                </a:solidFill>
                <a:latin typeface="Overpass"/>
                <a:ea typeface="Overpass"/>
                <a:cs typeface="Overpass"/>
                <a:sym typeface="Overpass"/>
              </a:defRPr>
            </a:lvl6pPr>
            <a:lvl7pPr lvl="6" rtl="0">
              <a:spcBef>
                <a:spcPts val="0"/>
              </a:spcBef>
              <a:spcAft>
                <a:spcPts val="0"/>
              </a:spcAft>
              <a:buClr>
                <a:schemeClr val="lt1"/>
              </a:buClr>
              <a:buSzPts val="1200"/>
              <a:buFont typeface="Overpass"/>
              <a:buNone/>
              <a:defRPr sz="1200">
                <a:solidFill>
                  <a:schemeClr val="lt1"/>
                </a:solidFill>
                <a:latin typeface="Overpass"/>
                <a:ea typeface="Overpass"/>
                <a:cs typeface="Overpass"/>
                <a:sym typeface="Overpass"/>
              </a:defRPr>
            </a:lvl7pPr>
            <a:lvl8pPr lvl="7" rtl="0">
              <a:spcBef>
                <a:spcPts val="0"/>
              </a:spcBef>
              <a:spcAft>
                <a:spcPts val="0"/>
              </a:spcAft>
              <a:buClr>
                <a:schemeClr val="lt1"/>
              </a:buClr>
              <a:buSzPts val="1200"/>
              <a:buFont typeface="Overpass"/>
              <a:buNone/>
              <a:defRPr sz="1200">
                <a:solidFill>
                  <a:schemeClr val="lt1"/>
                </a:solidFill>
                <a:latin typeface="Overpass"/>
                <a:ea typeface="Overpass"/>
                <a:cs typeface="Overpass"/>
                <a:sym typeface="Overpass"/>
              </a:defRPr>
            </a:lvl8pPr>
            <a:lvl9pPr lvl="8" rtl="0">
              <a:spcBef>
                <a:spcPts val="0"/>
              </a:spcBef>
              <a:spcAft>
                <a:spcPts val="0"/>
              </a:spcAft>
              <a:buClr>
                <a:schemeClr val="lt1"/>
              </a:buClr>
              <a:buSzPts val="1200"/>
              <a:buFont typeface="Overpass"/>
              <a:buNone/>
              <a:defRPr sz="1200">
                <a:solidFill>
                  <a:schemeClr val="lt1"/>
                </a:solidFill>
                <a:latin typeface="Overpass"/>
                <a:ea typeface="Overpass"/>
                <a:cs typeface="Overpass"/>
                <a:sym typeface="Overpass"/>
              </a:defRPr>
            </a:lvl9pPr>
          </a:lstStyle>
          <a:p/>
        </p:txBody>
      </p:sp>
    </p:spTree>
  </p:cSld>
  <p:clrMapOvr>
    <a:masterClrMapping/>
  </p:clrMapOvr>
  <p:extLst>
    <p:ext uri="{DCECCB84-F9BA-43D5-87BE-67443E8EF086}">
      <p15:sldGuideLst>
        <p15:guide id="1" pos="2736">
          <p15:clr>
            <a:srgbClr val="FA7B17"/>
          </p15:clr>
        </p15:guide>
        <p15:guide id="2" pos="3024">
          <p15:clr>
            <a:srgbClr val="FA7B17"/>
          </p15:clr>
        </p15:guide>
        <p15:guide id="3" pos="2880">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63" name="Shape 63"/>
        <p:cNvGrpSpPr/>
        <p:nvPr/>
      </p:nvGrpSpPr>
      <p:grpSpPr>
        <a:xfrm>
          <a:off x="0" y="0"/>
          <a:ext cx="0" cy="0"/>
          <a:chOff x="0" y="0"/>
          <a:chExt cx="0" cy="0"/>
        </a:xfrm>
      </p:grpSpPr>
      <p:sp>
        <p:nvSpPr>
          <p:cNvPr id="64" name="Google Shape;64;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65" name="Google Shape;65;p18"/>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6" name="Google Shape;66;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spTree>
      <p:nvGrpSpPr>
        <p:cNvPr id="67" name="Shape 67"/>
        <p:cNvGrpSpPr/>
        <p:nvPr/>
      </p:nvGrpSpPr>
      <p:grpSpPr>
        <a:xfrm>
          <a:off x="0" y="0"/>
          <a:ext cx="0" cy="0"/>
          <a:chOff x="0" y="0"/>
          <a:chExt cx="0" cy="0"/>
        </a:xfrm>
      </p:grpSpPr>
      <p:sp>
        <p:nvSpPr>
          <p:cNvPr id="68" name="Google Shape;68;p1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69" name="Google Shape;69;p19"/>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0" name="Google Shape;70;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spTree>
      <p:nvGrpSpPr>
        <p:cNvPr id="71" name="Shape 71"/>
        <p:cNvGrpSpPr/>
        <p:nvPr/>
      </p:nvGrpSpPr>
      <p:grpSpPr>
        <a:xfrm>
          <a:off x="0" y="0"/>
          <a:ext cx="0" cy="0"/>
          <a:chOff x="0" y="0"/>
          <a:chExt cx="0" cy="0"/>
        </a:xfrm>
      </p:grpSpPr>
      <p:sp>
        <p:nvSpPr>
          <p:cNvPr id="72" name="Google Shape;72;p2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73" name="Google Shape;73;p20"/>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4" name="Google Shape;74;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A" type="secHead">
  <p:cSld name="SECTION_HEADER">
    <p:spTree>
      <p:nvGrpSpPr>
        <p:cNvPr id="7" name="Shape 7"/>
        <p:cNvGrpSpPr/>
        <p:nvPr/>
      </p:nvGrpSpPr>
      <p:grpSpPr>
        <a:xfrm>
          <a:off x="0" y="0"/>
          <a:ext cx="0" cy="0"/>
          <a:chOff x="0" y="0"/>
          <a:chExt cx="0" cy="0"/>
        </a:xfrm>
      </p:grpSpPr>
      <p:sp>
        <p:nvSpPr>
          <p:cNvPr id="8" name="Google Shape;8;p3"/>
          <p:cNvSpPr/>
          <p:nvPr/>
        </p:nvSpPr>
        <p:spPr>
          <a:xfrm>
            <a:off x="-27150" y="-20350"/>
            <a:ext cx="9208200" cy="5197800"/>
          </a:xfrm>
          <a:prstGeom prst="rect">
            <a:avLst/>
          </a:prstGeom>
          <a:solidFill>
            <a:srgbClr val="0023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3"/>
          <p:cNvSpPr txBox="1"/>
          <p:nvPr>
            <p:ph idx="12" type="sldNum"/>
          </p:nvPr>
        </p:nvSpPr>
        <p:spPr>
          <a:xfrm>
            <a:off x="4307100" y="4917873"/>
            <a:ext cx="529800" cy="105300"/>
          </a:xfrm>
          <a:prstGeom prst="rect">
            <a:avLst/>
          </a:prstGeom>
          <a:noFill/>
          <a:ln>
            <a:noFill/>
          </a:ln>
        </p:spPr>
        <p:txBody>
          <a:bodyPr anchorCtr="0" anchor="ctr" bIns="0" lIns="0" spcFirstLastPara="1" rIns="0" wrap="square" tIns="0">
            <a:noAutofit/>
          </a:bodyPr>
          <a:lstStyle>
            <a:lvl1pPr lvl="0" rtl="0" algn="ctr">
              <a:buNone/>
              <a:defRPr sz="800">
                <a:solidFill>
                  <a:srgbClr val="FFFFFF"/>
                </a:solidFill>
                <a:latin typeface="Barlow Semi Condensed Medium"/>
                <a:ea typeface="Barlow Semi Condensed Medium"/>
                <a:cs typeface="Barlow Semi Condensed Medium"/>
                <a:sym typeface="Barlow Semi Condensed Medium"/>
              </a:defRPr>
            </a:lvl1pPr>
            <a:lvl2pPr lvl="1" rtl="0" algn="ctr">
              <a:buNone/>
              <a:defRPr sz="800">
                <a:solidFill>
                  <a:srgbClr val="FFFFFF"/>
                </a:solidFill>
                <a:latin typeface="Barlow Semi Condensed Medium"/>
                <a:ea typeface="Barlow Semi Condensed Medium"/>
                <a:cs typeface="Barlow Semi Condensed Medium"/>
                <a:sym typeface="Barlow Semi Condensed Medium"/>
              </a:defRPr>
            </a:lvl2pPr>
            <a:lvl3pPr lvl="2" rtl="0" algn="ctr">
              <a:buNone/>
              <a:defRPr sz="800">
                <a:solidFill>
                  <a:srgbClr val="FFFFFF"/>
                </a:solidFill>
                <a:latin typeface="Barlow Semi Condensed Medium"/>
                <a:ea typeface="Barlow Semi Condensed Medium"/>
                <a:cs typeface="Barlow Semi Condensed Medium"/>
                <a:sym typeface="Barlow Semi Condensed Medium"/>
              </a:defRPr>
            </a:lvl3pPr>
            <a:lvl4pPr lvl="3" rtl="0" algn="ctr">
              <a:buNone/>
              <a:defRPr sz="800">
                <a:solidFill>
                  <a:srgbClr val="FFFFFF"/>
                </a:solidFill>
                <a:latin typeface="Barlow Semi Condensed Medium"/>
                <a:ea typeface="Barlow Semi Condensed Medium"/>
                <a:cs typeface="Barlow Semi Condensed Medium"/>
                <a:sym typeface="Barlow Semi Condensed Medium"/>
              </a:defRPr>
            </a:lvl4pPr>
            <a:lvl5pPr lvl="4" rtl="0" algn="ctr">
              <a:buNone/>
              <a:defRPr sz="800">
                <a:solidFill>
                  <a:srgbClr val="FFFFFF"/>
                </a:solidFill>
                <a:latin typeface="Barlow Semi Condensed Medium"/>
                <a:ea typeface="Barlow Semi Condensed Medium"/>
                <a:cs typeface="Barlow Semi Condensed Medium"/>
                <a:sym typeface="Barlow Semi Condensed Medium"/>
              </a:defRPr>
            </a:lvl5pPr>
            <a:lvl6pPr lvl="5" rtl="0" algn="ctr">
              <a:buNone/>
              <a:defRPr sz="800">
                <a:solidFill>
                  <a:srgbClr val="FFFFFF"/>
                </a:solidFill>
                <a:latin typeface="Barlow Semi Condensed Medium"/>
                <a:ea typeface="Barlow Semi Condensed Medium"/>
                <a:cs typeface="Barlow Semi Condensed Medium"/>
                <a:sym typeface="Barlow Semi Condensed Medium"/>
              </a:defRPr>
            </a:lvl6pPr>
            <a:lvl7pPr lvl="6" rtl="0" algn="ctr">
              <a:buNone/>
              <a:defRPr sz="800">
                <a:solidFill>
                  <a:srgbClr val="FFFFFF"/>
                </a:solidFill>
                <a:latin typeface="Barlow Semi Condensed Medium"/>
                <a:ea typeface="Barlow Semi Condensed Medium"/>
                <a:cs typeface="Barlow Semi Condensed Medium"/>
                <a:sym typeface="Barlow Semi Condensed Medium"/>
              </a:defRPr>
            </a:lvl7pPr>
            <a:lvl8pPr lvl="7" rtl="0" algn="ctr">
              <a:buNone/>
              <a:defRPr sz="800">
                <a:solidFill>
                  <a:srgbClr val="FFFFFF"/>
                </a:solidFill>
                <a:latin typeface="Barlow Semi Condensed Medium"/>
                <a:ea typeface="Barlow Semi Condensed Medium"/>
                <a:cs typeface="Barlow Semi Condensed Medium"/>
                <a:sym typeface="Barlow Semi Condensed Medium"/>
              </a:defRPr>
            </a:lvl8pPr>
            <a:lvl9pPr lvl="8" rtl="0" algn="ctr">
              <a:buNone/>
              <a:defRPr sz="800">
                <a:solidFill>
                  <a:srgbClr val="FFFFFF"/>
                </a:solidFill>
                <a:latin typeface="Barlow Semi Condensed Medium"/>
                <a:ea typeface="Barlow Semi Condensed Medium"/>
                <a:cs typeface="Barlow Semi Condensed Medium"/>
                <a:sym typeface="Barlow Semi Condensed Medium"/>
              </a:defRPr>
            </a:lvl9pPr>
          </a:lstStyle>
          <a:p>
            <a:pPr indent="0" lvl="0" marL="0" rtl="0" algn="ctr">
              <a:spcBef>
                <a:spcPts val="0"/>
              </a:spcBef>
              <a:spcAft>
                <a:spcPts val="0"/>
              </a:spcAft>
              <a:buNone/>
            </a:pPr>
            <a:fld id="{00000000-1234-1234-1234-123412341234}" type="slidenum">
              <a:rPr lang="en"/>
              <a:t>‹#›</a:t>
            </a:fld>
            <a:endParaRPr/>
          </a:p>
        </p:txBody>
      </p:sp>
      <p:cxnSp>
        <p:nvCxnSpPr>
          <p:cNvPr id="10" name="Google Shape;10;p3"/>
          <p:cNvCxnSpPr/>
          <p:nvPr/>
        </p:nvCxnSpPr>
        <p:spPr>
          <a:xfrm>
            <a:off x="4836900" y="4917873"/>
            <a:ext cx="0" cy="105300"/>
          </a:xfrm>
          <a:prstGeom prst="straightConnector1">
            <a:avLst/>
          </a:prstGeom>
          <a:noFill/>
          <a:ln cap="flat" cmpd="sng" w="9525">
            <a:solidFill>
              <a:srgbClr val="FFFFFF"/>
            </a:solidFill>
            <a:prstDash val="solid"/>
            <a:round/>
            <a:headEnd len="med" w="med" type="none"/>
            <a:tailEnd len="med" w="med" type="none"/>
          </a:ln>
        </p:spPr>
      </p:cxnSp>
      <p:cxnSp>
        <p:nvCxnSpPr>
          <p:cNvPr id="11" name="Google Shape;11;p3"/>
          <p:cNvCxnSpPr/>
          <p:nvPr/>
        </p:nvCxnSpPr>
        <p:spPr>
          <a:xfrm>
            <a:off x="4307100" y="4917873"/>
            <a:ext cx="0" cy="10530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_1">
    <p:spTree>
      <p:nvGrpSpPr>
        <p:cNvPr id="75" name="Shape 75"/>
        <p:cNvGrpSpPr/>
        <p:nvPr/>
      </p:nvGrpSpPr>
      <p:grpSpPr>
        <a:xfrm>
          <a:off x="0" y="0"/>
          <a:ext cx="0" cy="0"/>
          <a:chOff x="0" y="0"/>
          <a:chExt cx="0" cy="0"/>
        </a:xfrm>
      </p:grpSpPr>
      <p:sp>
        <p:nvSpPr>
          <p:cNvPr id="76" name="Google Shape;76;p21"/>
          <p:cNvSpPr txBox="1"/>
          <p:nvPr/>
        </p:nvSpPr>
        <p:spPr>
          <a:xfrm>
            <a:off x="8713350" y="4895100"/>
            <a:ext cx="189900" cy="127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700">
                <a:solidFill>
                  <a:srgbClr val="5C6467"/>
                </a:solidFill>
                <a:latin typeface="Barlow Semi Condensed Medium"/>
                <a:ea typeface="Barlow Semi Condensed Medium"/>
                <a:cs typeface="Barlow Semi Condensed Medium"/>
                <a:sym typeface="Barlow Semi Condensed Medium"/>
              </a:rPr>
              <a:t>‹#›</a:t>
            </a:fld>
            <a:endParaRPr sz="700">
              <a:solidFill>
                <a:srgbClr val="5C6467"/>
              </a:solidFill>
              <a:latin typeface="Barlow Semi Condensed Medium"/>
              <a:ea typeface="Barlow Semi Condensed Medium"/>
              <a:cs typeface="Barlow Semi Condensed Medium"/>
              <a:sym typeface="Barlow Semi Condensed Medium"/>
            </a:endParaRPr>
          </a:p>
        </p:txBody>
      </p:sp>
      <p:cxnSp>
        <p:nvCxnSpPr>
          <p:cNvPr id="77" name="Google Shape;77;p21"/>
          <p:cNvCxnSpPr/>
          <p:nvPr/>
        </p:nvCxnSpPr>
        <p:spPr>
          <a:xfrm>
            <a:off x="8713350" y="4895100"/>
            <a:ext cx="0" cy="115200"/>
          </a:xfrm>
          <a:prstGeom prst="straightConnector1">
            <a:avLst/>
          </a:prstGeom>
          <a:noFill/>
          <a:ln cap="flat" cmpd="sng" w="9525">
            <a:solidFill>
              <a:srgbClr val="5C6467"/>
            </a:solidFill>
            <a:prstDash val="solid"/>
            <a:round/>
            <a:headEnd len="med" w="med" type="none"/>
            <a:tailEnd len="med" w="med" type="none"/>
          </a:ln>
        </p:spPr>
      </p:cxnSp>
      <p:sp>
        <p:nvSpPr>
          <p:cNvPr id="78" name="Google Shape;78;p21"/>
          <p:cNvSpPr txBox="1"/>
          <p:nvPr/>
        </p:nvSpPr>
        <p:spPr>
          <a:xfrm>
            <a:off x="1056500" y="4915950"/>
            <a:ext cx="7527900" cy="942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en" sz="600">
                <a:solidFill>
                  <a:srgbClr val="2EAEE4"/>
                </a:solidFill>
                <a:latin typeface="Barlow Semi Condensed Light"/>
                <a:ea typeface="Barlow Semi Condensed Light"/>
                <a:cs typeface="Barlow Semi Condensed Light"/>
                <a:sym typeface="Barlow Semi Condensed Light"/>
              </a:rPr>
              <a:t>Passumpsic Bank - Bank of the Wild - Launch Assets</a:t>
            </a:r>
            <a:endParaRPr sz="600">
              <a:solidFill>
                <a:srgbClr val="2EAEE4"/>
              </a:solidFill>
              <a:latin typeface="Barlow Semi Condensed Light"/>
              <a:ea typeface="Barlow Semi Condensed Light"/>
              <a:cs typeface="Barlow Semi Condensed Light"/>
              <a:sym typeface="Barlow Semi Condensed Light"/>
            </a:endParaRPr>
          </a:p>
        </p:txBody>
      </p:sp>
      <p:pic>
        <p:nvPicPr>
          <p:cNvPr id="79" name="Google Shape;79;p21"/>
          <p:cNvPicPr preferRelativeResize="0"/>
          <p:nvPr/>
        </p:nvPicPr>
        <p:blipFill rotWithShape="1">
          <a:blip r:embed="rId2">
            <a:alphaModFix/>
          </a:blip>
          <a:srcRect b="3564" l="2236" r="2994" t="2890"/>
          <a:stretch/>
        </p:blipFill>
        <p:spPr>
          <a:xfrm>
            <a:off x="240761" y="4895100"/>
            <a:ext cx="128090" cy="127800"/>
          </a:xfrm>
          <a:prstGeom prst="rect">
            <a:avLst/>
          </a:prstGeom>
          <a:noFill/>
          <a:ln>
            <a:noFill/>
          </a:ln>
        </p:spPr>
      </p:pic>
      <p:sp>
        <p:nvSpPr>
          <p:cNvPr id="80" name="Google Shape;80;p21"/>
          <p:cNvSpPr txBox="1"/>
          <p:nvPr/>
        </p:nvSpPr>
        <p:spPr>
          <a:xfrm>
            <a:off x="4234950" y="4954200"/>
            <a:ext cx="674100" cy="750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500">
                <a:solidFill>
                  <a:srgbClr val="999999"/>
                </a:solidFill>
                <a:latin typeface="Barlow"/>
                <a:ea typeface="Barlow"/>
                <a:cs typeface="Barlow"/>
                <a:sym typeface="Barlow"/>
              </a:rPr>
              <a:t>CONFIDENTIAL</a:t>
            </a:r>
            <a:endParaRPr sz="500">
              <a:solidFill>
                <a:srgbClr val="999999"/>
              </a:solidFill>
              <a:latin typeface="Barlow"/>
              <a:ea typeface="Barlow"/>
              <a:cs typeface="Barlow"/>
              <a:sym typeface="Barlow"/>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2_1">
    <p:spTree>
      <p:nvGrpSpPr>
        <p:cNvPr id="81" name="Shape 81"/>
        <p:cNvGrpSpPr/>
        <p:nvPr/>
      </p:nvGrpSpPr>
      <p:grpSpPr>
        <a:xfrm>
          <a:off x="0" y="0"/>
          <a:ext cx="0" cy="0"/>
          <a:chOff x="0" y="0"/>
          <a:chExt cx="0" cy="0"/>
        </a:xfrm>
      </p:grpSpPr>
      <p:sp>
        <p:nvSpPr>
          <p:cNvPr id="82" name="Google Shape;82;p22"/>
          <p:cNvSpPr txBox="1"/>
          <p:nvPr>
            <p:ph idx="12" type="sldNum"/>
          </p:nvPr>
        </p:nvSpPr>
        <p:spPr>
          <a:xfrm>
            <a:off x="8385850" y="4745875"/>
            <a:ext cx="456000" cy="240000"/>
          </a:xfrm>
          <a:prstGeom prst="rect">
            <a:avLst/>
          </a:prstGeom>
          <a:noFill/>
          <a:ln>
            <a:noFill/>
          </a:ln>
        </p:spPr>
        <p:txBody>
          <a:bodyPr anchorCtr="0" anchor="t" bIns="91425" lIns="91425" spcFirstLastPara="1" rIns="91425" wrap="square" tIns="91425">
            <a:noAutofit/>
          </a:bodyPr>
          <a:lstStyle>
            <a:lvl1pPr lvl="0" rtl="0">
              <a:buNone/>
              <a:defRPr sz="800">
                <a:solidFill>
                  <a:srgbClr val="5C6467"/>
                </a:solidFill>
              </a:defRPr>
            </a:lvl1pPr>
            <a:lvl2pPr lvl="1" rtl="0">
              <a:buNone/>
              <a:defRPr sz="800">
                <a:solidFill>
                  <a:srgbClr val="5C6467"/>
                </a:solidFill>
              </a:defRPr>
            </a:lvl2pPr>
            <a:lvl3pPr lvl="2" rtl="0">
              <a:buNone/>
              <a:defRPr sz="800">
                <a:solidFill>
                  <a:srgbClr val="5C6467"/>
                </a:solidFill>
              </a:defRPr>
            </a:lvl3pPr>
            <a:lvl4pPr lvl="3" rtl="0">
              <a:buNone/>
              <a:defRPr sz="800">
                <a:solidFill>
                  <a:srgbClr val="5C6467"/>
                </a:solidFill>
              </a:defRPr>
            </a:lvl4pPr>
            <a:lvl5pPr lvl="4" rtl="0">
              <a:buNone/>
              <a:defRPr sz="800">
                <a:solidFill>
                  <a:srgbClr val="5C6467"/>
                </a:solidFill>
              </a:defRPr>
            </a:lvl5pPr>
            <a:lvl6pPr lvl="5" rtl="0">
              <a:buNone/>
              <a:defRPr sz="800">
                <a:solidFill>
                  <a:srgbClr val="5C6467"/>
                </a:solidFill>
              </a:defRPr>
            </a:lvl6pPr>
            <a:lvl7pPr lvl="6" rtl="0">
              <a:buNone/>
              <a:defRPr sz="800">
                <a:solidFill>
                  <a:srgbClr val="5C6467"/>
                </a:solidFill>
              </a:defRPr>
            </a:lvl7pPr>
            <a:lvl8pPr lvl="7" rtl="0">
              <a:buNone/>
              <a:defRPr sz="800">
                <a:solidFill>
                  <a:srgbClr val="5C6467"/>
                </a:solidFill>
              </a:defRPr>
            </a:lvl8pPr>
            <a:lvl9pPr lvl="8" rtl="0">
              <a:buNone/>
              <a:defRPr sz="800">
                <a:solidFill>
                  <a:srgbClr val="5C6467"/>
                </a:solidFill>
              </a:defRPr>
            </a:lvl9pPr>
          </a:lstStyle>
          <a:p>
            <a:pPr indent="0" lvl="0" marL="0" rtl="0" algn="l">
              <a:spcBef>
                <a:spcPts val="0"/>
              </a:spcBef>
              <a:spcAft>
                <a:spcPts val="0"/>
              </a:spcAft>
              <a:buNone/>
            </a:pPr>
            <a:fld id="{00000000-1234-1234-1234-123412341234}" type="slidenum">
              <a:rPr lang="en"/>
              <a:t>‹#›</a:t>
            </a:fld>
            <a:endParaRPr/>
          </a:p>
        </p:txBody>
      </p:sp>
      <p:pic>
        <p:nvPicPr>
          <p:cNvPr id="83" name="Google Shape;83;p22"/>
          <p:cNvPicPr preferRelativeResize="0"/>
          <p:nvPr/>
        </p:nvPicPr>
        <p:blipFill rotWithShape="1">
          <a:blip r:embed="rId2">
            <a:alphaModFix/>
          </a:blip>
          <a:srcRect b="26511" l="24175" r="25058" t="22817"/>
          <a:stretch/>
        </p:blipFill>
        <p:spPr>
          <a:xfrm>
            <a:off x="396025" y="4745875"/>
            <a:ext cx="282900" cy="282349"/>
          </a:xfrm>
          <a:prstGeom prst="rect">
            <a:avLst/>
          </a:prstGeom>
          <a:noFill/>
          <a:ln>
            <a:noFill/>
          </a:ln>
        </p:spPr>
      </p:pic>
    </p:spTree>
  </p:cSld>
  <p:clrMapOvr>
    <a:masterClrMapping/>
  </p:clrMapOvr>
  <p:extLst>
    <p:ext uri="{DCECCB84-F9BA-43D5-87BE-67443E8EF086}">
      <p15:sldGuideLst>
        <p15:guide id="1" pos="249">
          <p15:clr>
            <a:srgbClr val="FA7B17"/>
          </p15:clr>
        </p15:guide>
        <p15:guide id="2" orient="horz" pos="2990">
          <p15:clr>
            <a:srgbClr val="FA7B17"/>
          </p15:clr>
        </p15:guide>
        <p15:guide id="3" pos="5511">
          <p15:clr>
            <a:srgbClr val="FA7B17"/>
          </p15:clr>
        </p15:guide>
        <p15:guide id="4" orient="horz" pos="432">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 name="Shape 12"/>
        <p:cNvGrpSpPr/>
        <p:nvPr/>
      </p:nvGrpSpPr>
      <p:grpSpPr>
        <a:xfrm>
          <a:off x="0" y="0"/>
          <a:ext cx="0" cy="0"/>
          <a:chOff x="0" y="0"/>
          <a:chExt cx="0" cy="0"/>
        </a:xfrm>
      </p:grpSpPr>
      <p:sp>
        <p:nvSpPr>
          <p:cNvPr id="13" name="Google Shape;13;p4"/>
          <p:cNvSpPr txBox="1"/>
          <p:nvPr>
            <p:ph idx="12" type="sldNum"/>
          </p:nvPr>
        </p:nvSpPr>
        <p:spPr>
          <a:xfrm>
            <a:off x="8713350" y="4895100"/>
            <a:ext cx="189900" cy="127800"/>
          </a:xfrm>
          <a:prstGeom prst="rect">
            <a:avLst/>
          </a:prstGeom>
          <a:noFill/>
          <a:ln>
            <a:noFill/>
          </a:ln>
        </p:spPr>
        <p:txBody>
          <a:bodyPr anchorCtr="0" anchor="ctr" bIns="0" lIns="0" spcFirstLastPara="1" rIns="0" wrap="square" tIns="0">
            <a:noAutofit/>
          </a:bodyPr>
          <a:lstStyle>
            <a:lvl1pPr lvl="0" rtl="0" algn="r">
              <a:buNone/>
              <a:defRPr sz="700">
                <a:solidFill>
                  <a:srgbClr val="5C6467"/>
                </a:solidFill>
                <a:latin typeface="Barlow Semi Condensed Medium"/>
                <a:ea typeface="Barlow Semi Condensed Medium"/>
                <a:cs typeface="Barlow Semi Condensed Medium"/>
                <a:sym typeface="Barlow Semi Condensed Medium"/>
              </a:defRPr>
            </a:lvl1pPr>
            <a:lvl2pPr lvl="1" rtl="0" algn="r">
              <a:buNone/>
              <a:defRPr sz="700">
                <a:solidFill>
                  <a:srgbClr val="5C6467"/>
                </a:solidFill>
                <a:latin typeface="Barlow Semi Condensed Medium"/>
                <a:ea typeface="Barlow Semi Condensed Medium"/>
                <a:cs typeface="Barlow Semi Condensed Medium"/>
                <a:sym typeface="Barlow Semi Condensed Medium"/>
              </a:defRPr>
            </a:lvl2pPr>
            <a:lvl3pPr lvl="2" rtl="0" algn="r">
              <a:buNone/>
              <a:defRPr sz="700">
                <a:solidFill>
                  <a:srgbClr val="5C6467"/>
                </a:solidFill>
                <a:latin typeface="Barlow Semi Condensed Medium"/>
                <a:ea typeface="Barlow Semi Condensed Medium"/>
                <a:cs typeface="Barlow Semi Condensed Medium"/>
                <a:sym typeface="Barlow Semi Condensed Medium"/>
              </a:defRPr>
            </a:lvl3pPr>
            <a:lvl4pPr lvl="3" rtl="0" algn="r">
              <a:buNone/>
              <a:defRPr sz="700">
                <a:solidFill>
                  <a:srgbClr val="5C6467"/>
                </a:solidFill>
                <a:latin typeface="Barlow Semi Condensed Medium"/>
                <a:ea typeface="Barlow Semi Condensed Medium"/>
                <a:cs typeface="Barlow Semi Condensed Medium"/>
                <a:sym typeface="Barlow Semi Condensed Medium"/>
              </a:defRPr>
            </a:lvl4pPr>
            <a:lvl5pPr lvl="4" rtl="0" algn="r">
              <a:buNone/>
              <a:defRPr sz="700">
                <a:solidFill>
                  <a:srgbClr val="5C6467"/>
                </a:solidFill>
                <a:latin typeface="Barlow Semi Condensed Medium"/>
                <a:ea typeface="Barlow Semi Condensed Medium"/>
                <a:cs typeface="Barlow Semi Condensed Medium"/>
                <a:sym typeface="Barlow Semi Condensed Medium"/>
              </a:defRPr>
            </a:lvl5pPr>
            <a:lvl6pPr lvl="5" rtl="0" algn="r">
              <a:buNone/>
              <a:defRPr sz="700">
                <a:solidFill>
                  <a:srgbClr val="5C6467"/>
                </a:solidFill>
                <a:latin typeface="Barlow Semi Condensed Medium"/>
                <a:ea typeface="Barlow Semi Condensed Medium"/>
                <a:cs typeface="Barlow Semi Condensed Medium"/>
                <a:sym typeface="Barlow Semi Condensed Medium"/>
              </a:defRPr>
            </a:lvl6pPr>
            <a:lvl7pPr lvl="6" rtl="0" algn="r">
              <a:buNone/>
              <a:defRPr sz="700">
                <a:solidFill>
                  <a:srgbClr val="5C6467"/>
                </a:solidFill>
                <a:latin typeface="Barlow Semi Condensed Medium"/>
                <a:ea typeface="Barlow Semi Condensed Medium"/>
                <a:cs typeface="Barlow Semi Condensed Medium"/>
                <a:sym typeface="Barlow Semi Condensed Medium"/>
              </a:defRPr>
            </a:lvl7pPr>
            <a:lvl8pPr lvl="7" rtl="0" algn="r">
              <a:buNone/>
              <a:defRPr sz="700">
                <a:solidFill>
                  <a:srgbClr val="5C6467"/>
                </a:solidFill>
                <a:latin typeface="Barlow Semi Condensed Medium"/>
                <a:ea typeface="Barlow Semi Condensed Medium"/>
                <a:cs typeface="Barlow Semi Condensed Medium"/>
                <a:sym typeface="Barlow Semi Condensed Medium"/>
              </a:defRPr>
            </a:lvl8pPr>
            <a:lvl9pPr lvl="8" rtl="0" algn="r">
              <a:buNone/>
              <a:defRPr sz="700">
                <a:solidFill>
                  <a:srgbClr val="5C6467"/>
                </a:solidFill>
                <a:latin typeface="Barlow Semi Condensed Medium"/>
                <a:ea typeface="Barlow Semi Condensed Medium"/>
                <a:cs typeface="Barlow Semi Condensed Medium"/>
                <a:sym typeface="Barlow Semi Condensed Medium"/>
              </a:defRPr>
            </a:lvl9pPr>
          </a:lstStyle>
          <a:p>
            <a:pPr indent="0" lvl="0" marL="0" rtl="0" algn="r">
              <a:spcBef>
                <a:spcPts val="0"/>
              </a:spcBef>
              <a:spcAft>
                <a:spcPts val="0"/>
              </a:spcAft>
              <a:buNone/>
            </a:pPr>
            <a:fld id="{00000000-1234-1234-1234-123412341234}" type="slidenum">
              <a:rPr lang="en"/>
              <a:t>‹#›</a:t>
            </a:fld>
            <a:endParaRPr/>
          </a:p>
        </p:txBody>
      </p:sp>
      <p:cxnSp>
        <p:nvCxnSpPr>
          <p:cNvPr id="14" name="Google Shape;14;p4"/>
          <p:cNvCxnSpPr/>
          <p:nvPr/>
        </p:nvCxnSpPr>
        <p:spPr>
          <a:xfrm>
            <a:off x="8713350" y="4895100"/>
            <a:ext cx="0" cy="115200"/>
          </a:xfrm>
          <a:prstGeom prst="straightConnector1">
            <a:avLst/>
          </a:prstGeom>
          <a:noFill/>
          <a:ln cap="flat" cmpd="sng" w="9525">
            <a:solidFill>
              <a:srgbClr val="5C6467"/>
            </a:solidFill>
            <a:prstDash val="solid"/>
            <a:round/>
            <a:headEnd len="med" w="med" type="none"/>
            <a:tailEnd len="med" w="med" type="none"/>
          </a:ln>
        </p:spPr>
      </p:cxnSp>
      <p:sp>
        <p:nvSpPr>
          <p:cNvPr id="15" name="Google Shape;15;p4"/>
          <p:cNvSpPr txBox="1"/>
          <p:nvPr/>
        </p:nvSpPr>
        <p:spPr>
          <a:xfrm>
            <a:off x="1056500" y="4915950"/>
            <a:ext cx="7527900" cy="942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en" sz="600">
                <a:solidFill>
                  <a:srgbClr val="2EAEE4"/>
                </a:solidFill>
                <a:latin typeface="Barlow Semi Condensed Light"/>
                <a:ea typeface="Barlow Semi Condensed Light"/>
                <a:cs typeface="Barlow Semi Condensed Light"/>
                <a:sym typeface="Barlow Semi Condensed Light"/>
              </a:rPr>
              <a:t>CONFIDENTIAL         |         </a:t>
            </a:r>
            <a:r>
              <a:rPr lang="en" sz="600">
                <a:solidFill>
                  <a:srgbClr val="2EAEE4"/>
                </a:solidFill>
                <a:latin typeface="Barlow Semi Condensed Light"/>
                <a:ea typeface="Barlow Semi Condensed Light"/>
                <a:cs typeface="Barlow Semi Condensed Light"/>
                <a:sym typeface="Barlow Semi Condensed Light"/>
              </a:rPr>
              <a:t>PAREXEL - REQUEST FOR PROPOSAL</a:t>
            </a:r>
            <a:endParaRPr sz="600">
              <a:solidFill>
                <a:srgbClr val="2EAEE4"/>
              </a:solidFill>
              <a:latin typeface="Barlow Semi Condensed Light"/>
              <a:ea typeface="Barlow Semi Condensed Light"/>
              <a:cs typeface="Barlow Semi Condensed Light"/>
              <a:sym typeface="Barlow Semi Condensed Light"/>
            </a:endParaRPr>
          </a:p>
        </p:txBody>
      </p:sp>
      <p:pic>
        <p:nvPicPr>
          <p:cNvPr id="16" name="Google Shape;16;p4"/>
          <p:cNvPicPr preferRelativeResize="0"/>
          <p:nvPr/>
        </p:nvPicPr>
        <p:blipFill rotWithShape="1">
          <a:blip r:embed="rId2">
            <a:alphaModFix/>
          </a:blip>
          <a:srcRect b="3564" l="2236" r="2994" t="2890"/>
          <a:stretch/>
        </p:blipFill>
        <p:spPr>
          <a:xfrm>
            <a:off x="240761" y="4895100"/>
            <a:ext cx="128090" cy="1278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B" type="twoColTx">
  <p:cSld name="TITLE_AND_TWO_COLUMNS">
    <p:spTree>
      <p:nvGrpSpPr>
        <p:cNvPr id="17" name="Shape 17"/>
        <p:cNvGrpSpPr/>
        <p:nvPr/>
      </p:nvGrpSpPr>
      <p:grpSpPr>
        <a:xfrm>
          <a:off x="0" y="0"/>
          <a:ext cx="0" cy="0"/>
          <a:chOff x="0" y="0"/>
          <a:chExt cx="0" cy="0"/>
        </a:xfrm>
      </p:grpSpPr>
      <p:sp>
        <p:nvSpPr>
          <p:cNvPr id="18" name="Google Shape;18;p5"/>
          <p:cNvSpPr/>
          <p:nvPr/>
        </p:nvSpPr>
        <p:spPr>
          <a:xfrm>
            <a:off x="-27150" y="-20350"/>
            <a:ext cx="9208200" cy="5197800"/>
          </a:xfrm>
          <a:prstGeom prst="rect">
            <a:avLst/>
          </a:prstGeom>
          <a:solidFill>
            <a:srgbClr val="2EA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5C6467"/>
              </a:solidFill>
            </a:endParaRPr>
          </a:p>
        </p:txBody>
      </p:sp>
      <p:sp>
        <p:nvSpPr>
          <p:cNvPr id="19" name="Google Shape;19;p5"/>
          <p:cNvSpPr txBox="1"/>
          <p:nvPr>
            <p:ph idx="12" type="sldNum"/>
          </p:nvPr>
        </p:nvSpPr>
        <p:spPr>
          <a:xfrm>
            <a:off x="4307100" y="4917873"/>
            <a:ext cx="529800" cy="105300"/>
          </a:xfrm>
          <a:prstGeom prst="rect">
            <a:avLst/>
          </a:prstGeom>
          <a:noFill/>
          <a:ln>
            <a:noFill/>
          </a:ln>
        </p:spPr>
        <p:txBody>
          <a:bodyPr anchorCtr="0" anchor="ctr" bIns="0" lIns="0" spcFirstLastPara="1" rIns="0" wrap="square" tIns="0">
            <a:noAutofit/>
          </a:bodyPr>
          <a:lstStyle>
            <a:lvl1pPr lvl="0" rtl="0" algn="ctr">
              <a:buNone/>
              <a:defRPr sz="800">
                <a:solidFill>
                  <a:srgbClr val="FFFFFF"/>
                </a:solidFill>
                <a:latin typeface="Barlow Semi Condensed Medium"/>
                <a:ea typeface="Barlow Semi Condensed Medium"/>
                <a:cs typeface="Barlow Semi Condensed Medium"/>
                <a:sym typeface="Barlow Semi Condensed Medium"/>
              </a:defRPr>
            </a:lvl1pPr>
            <a:lvl2pPr lvl="1" rtl="0" algn="ctr">
              <a:buNone/>
              <a:defRPr sz="800">
                <a:solidFill>
                  <a:srgbClr val="FFFFFF"/>
                </a:solidFill>
                <a:latin typeface="Barlow Semi Condensed Medium"/>
                <a:ea typeface="Barlow Semi Condensed Medium"/>
                <a:cs typeface="Barlow Semi Condensed Medium"/>
                <a:sym typeface="Barlow Semi Condensed Medium"/>
              </a:defRPr>
            </a:lvl2pPr>
            <a:lvl3pPr lvl="2" rtl="0" algn="ctr">
              <a:buNone/>
              <a:defRPr sz="800">
                <a:solidFill>
                  <a:srgbClr val="FFFFFF"/>
                </a:solidFill>
                <a:latin typeface="Barlow Semi Condensed Medium"/>
                <a:ea typeface="Barlow Semi Condensed Medium"/>
                <a:cs typeface="Barlow Semi Condensed Medium"/>
                <a:sym typeface="Barlow Semi Condensed Medium"/>
              </a:defRPr>
            </a:lvl3pPr>
            <a:lvl4pPr lvl="3" rtl="0" algn="ctr">
              <a:buNone/>
              <a:defRPr sz="800">
                <a:solidFill>
                  <a:srgbClr val="FFFFFF"/>
                </a:solidFill>
                <a:latin typeface="Barlow Semi Condensed Medium"/>
                <a:ea typeface="Barlow Semi Condensed Medium"/>
                <a:cs typeface="Barlow Semi Condensed Medium"/>
                <a:sym typeface="Barlow Semi Condensed Medium"/>
              </a:defRPr>
            </a:lvl4pPr>
            <a:lvl5pPr lvl="4" rtl="0" algn="ctr">
              <a:buNone/>
              <a:defRPr sz="800">
                <a:solidFill>
                  <a:srgbClr val="FFFFFF"/>
                </a:solidFill>
                <a:latin typeface="Barlow Semi Condensed Medium"/>
                <a:ea typeface="Barlow Semi Condensed Medium"/>
                <a:cs typeface="Barlow Semi Condensed Medium"/>
                <a:sym typeface="Barlow Semi Condensed Medium"/>
              </a:defRPr>
            </a:lvl5pPr>
            <a:lvl6pPr lvl="5" rtl="0" algn="ctr">
              <a:buNone/>
              <a:defRPr sz="800">
                <a:solidFill>
                  <a:srgbClr val="FFFFFF"/>
                </a:solidFill>
                <a:latin typeface="Barlow Semi Condensed Medium"/>
                <a:ea typeface="Barlow Semi Condensed Medium"/>
                <a:cs typeface="Barlow Semi Condensed Medium"/>
                <a:sym typeface="Barlow Semi Condensed Medium"/>
              </a:defRPr>
            </a:lvl6pPr>
            <a:lvl7pPr lvl="6" rtl="0" algn="ctr">
              <a:buNone/>
              <a:defRPr sz="800">
                <a:solidFill>
                  <a:srgbClr val="FFFFFF"/>
                </a:solidFill>
                <a:latin typeface="Barlow Semi Condensed Medium"/>
                <a:ea typeface="Barlow Semi Condensed Medium"/>
                <a:cs typeface="Barlow Semi Condensed Medium"/>
                <a:sym typeface="Barlow Semi Condensed Medium"/>
              </a:defRPr>
            </a:lvl7pPr>
            <a:lvl8pPr lvl="7" rtl="0" algn="ctr">
              <a:buNone/>
              <a:defRPr sz="800">
                <a:solidFill>
                  <a:srgbClr val="FFFFFF"/>
                </a:solidFill>
                <a:latin typeface="Barlow Semi Condensed Medium"/>
                <a:ea typeface="Barlow Semi Condensed Medium"/>
                <a:cs typeface="Barlow Semi Condensed Medium"/>
                <a:sym typeface="Barlow Semi Condensed Medium"/>
              </a:defRPr>
            </a:lvl8pPr>
            <a:lvl9pPr lvl="8" rtl="0" algn="ctr">
              <a:buNone/>
              <a:defRPr sz="800">
                <a:solidFill>
                  <a:srgbClr val="FFFFFF"/>
                </a:solidFill>
                <a:latin typeface="Barlow Semi Condensed Medium"/>
                <a:ea typeface="Barlow Semi Condensed Medium"/>
                <a:cs typeface="Barlow Semi Condensed Medium"/>
                <a:sym typeface="Barlow Semi Condensed Medium"/>
              </a:defRPr>
            </a:lvl9pPr>
          </a:lstStyle>
          <a:p>
            <a:pPr indent="0" lvl="0" marL="0" rtl="0" algn="ctr">
              <a:spcBef>
                <a:spcPts val="0"/>
              </a:spcBef>
              <a:spcAft>
                <a:spcPts val="0"/>
              </a:spcAft>
              <a:buNone/>
            </a:pPr>
            <a:fld id="{00000000-1234-1234-1234-123412341234}" type="slidenum">
              <a:rPr lang="en"/>
              <a:t>‹#›</a:t>
            </a:fld>
            <a:endParaRPr/>
          </a:p>
        </p:txBody>
      </p:sp>
      <p:cxnSp>
        <p:nvCxnSpPr>
          <p:cNvPr id="20" name="Google Shape;20;p5"/>
          <p:cNvCxnSpPr/>
          <p:nvPr/>
        </p:nvCxnSpPr>
        <p:spPr>
          <a:xfrm>
            <a:off x="4836900" y="4917873"/>
            <a:ext cx="0" cy="105300"/>
          </a:xfrm>
          <a:prstGeom prst="straightConnector1">
            <a:avLst/>
          </a:prstGeom>
          <a:noFill/>
          <a:ln cap="flat" cmpd="sng" w="9525">
            <a:solidFill>
              <a:srgbClr val="FFFFFF"/>
            </a:solidFill>
            <a:prstDash val="solid"/>
            <a:round/>
            <a:headEnd len="med" w="med" type="none"/>
            <a:tailEnd len="med" w="med" type="none"/>
          </a:ln>
        </p:spPr>
      </p:cxnSp>
      <p:cxnSp>
        <p:nvCxnSpPr>
          <p:cNvPr id="21" name="Google Shape;21;p5"/>
          <p:cNvCxnSpPr/>
          <p:nvPr/>
        </p:nvCxnSpPr>
        <p:spPr>
          <a:xfrm>
            <a:off x="4307100" y="4917873"/>
            <a:ext cx="0" cy="10530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C" type="titleOnly">
  <p:cSld name="TITLE_ONLY">
    <p:spTree>
      <p:nvGrpSpPr>
        <p:cNvPr id="22" name="Shape 22"/>
        <p:cNvGrpSpPr/>
        <p:nvPr/>
      </p:nvGrpSpPr>
      <p:grpSpPr>
        <a:xfrm>
          <a:off x="0" y="0"/>
          <a:ext cx="0" cy="0"/>
          <a:chOff x="0" y="0"/>
          <a:chExt cx="0" cy="0"/>
        </a:xfrm>
      </p:grpSpPr>
      <p:sp>
        <p:nvSpPr>
          <p:cNvPr id="23" name="Google Shape;23;p6"/>
          <p:cNvSpPr/>
          <p:nvPr/>
        </p:nvSpPr>
        <p:spPr>
          <a:xfrm>
            <a:off x="-27150" y="-20350"/>
            <a:ext cx="9208200" cy="5197800"/>
          </a:xfrm>
          <a:prstGeom prst="rect">
            <a:avLst/>
          </a:prstGeom>
          <a:solidFill>
            <a:srgbClr val="5C6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6"/>
          <p:cNvSpPr txBox="1"/>
          <p:nvPr>
            <p:ph idx="12" type="sldNum"/>
          </p:nvPr>
        </p:nvSpPr>
        <p:spPr>
          <a:xfrm>
            <a:off x="4307100" y="4917873"/>
            <a:ext cx="529800" cy="105300"/>
          </a:xfrm>
          <a:prstGeom prst="rect">
            <a:avLst/>
          </a:prstGeom>
          <a:noFill/>
          <a:ln>
            <a:noFill/>
          </a:ln>
        </p:spPr>
        <p:txBody>
          <a:bodyPr anchorCtr="0" anchor="ctr" bIns="0" lIns="0" spcFirstLastPara="1" rIns="0" wrap="square" tIns="0">
            <a:noAutofit/>
          </a:bodyPr>
          <a:lstStyle>
            <a:lvl1pPr lvl="0" rtl="0" algn="ctr">
              <a:buNone/>
              <a:defRPr sz="800">
                <a:solidFill>
                  <a:srgbClr val="FFFFFF"/>
                </a:solidFill>
                <a:latin typeface="Barlow Semi Condensed Medium"/>
                <a:ea typeface="Barlow Semi Condensed Medium"/>
                <a:cs typeface="Barlow Semi Condensed Medium"/>
                <a:sym typeface="Barlow Semi Condensed Medium"/>
              </a:defRPr>
            </a:lvl1pPr>
            <a:lvl2pPr lvl="1" rtl="0" algn="ctr">
              <a:buNone/>
              <a:defRPr sz="800">
                <a:solidFill>
                  <a:srgbClr val="FFFFFF"/>
                </a:solidFill>
                <a:latin typeface="Barlow Semi Condensed Medium"/>
                <a:ea typeface="Barlow Semi Condensed Medium"/>
                <a:cs typeface="Barlow Semi Condensed Medium"/>
                <a:sym typeface="Barlow Semi Condensed Medium"/>
              </a:defRPr>
            </a:lvl2pPr>
            <a:lvl3pPr lvl="2" rtl="0" algn="ctr">
              <a:buNone/>
              <a:defRPr sz="800">
                <a:solidFill>
                  <a:srgbClr val="FFFFFF"/>
                </a:solidFill>
                <a:latin typeface="Barlow Semi Condensed Medium"/>
                <a:ea typeface="Barlow Semi Condensed Medium"/>
                <a:cs typeface="Barlow Semi Condensed Medium"/>
                <a:sym typeface="Barlow Semi Condensed Medium"/>
              </a:defRPr>
            </a:lvl3pPr>
            <a:lvl4pPr lvl="3" rtl="0" algn="ctr">
              <a:buNone/>
              <a:defRPr sz="800">
                <a:solidFill>
                  <a:srgbClr val="FFFFFF"/>
                </a:solidFill>
                <a:latin typeface="Barlow Semi Condensed Medium"/>
                <a:ea typeface="Barlow Semi Condensed Medium"/>
                <a:cs typeface="Barlow Semi Condensed Medium"/>
                <a:sym typeface="Barlow Semi Condensed Medium"/>
              </a:defRPr>
            </a:lvl4pPr>
            <a:lvl5pPr lvl="4" rtl="0" algn="ctr">
              <a:buNone/>
              <a:defRPr sz="800">
                <a:solidFill>
                  <a:srgbClr val="FFFFFF"/>
                </a:solidFill>
                <a:latin typeface="Barlow Semi Condensed Medium"/>
                <a:ea typeface="Barlow Semi Condensed Medium"/>
                <a:cs typeface="Barlow Semi Condensed Medium"/>
                <a:sym typeface="Barlow Semi Condensed Medium"/>
              </a:defRPr>
            </a:lvl5pPr>
            <a:lvl6pPr lvl="5" rtl="0" algn="ctr">
              <a:buNone/>
              <a:defRPr sz="800">
                <a:solidFill>
                  <a:srgbClr val="FFFFFF"/>
                </a:solidFill>
                <a:latin typeface="Barlow Semi Condensed Medium"/>
                <a:ea typeface="Barlow Semi Condensed Medium"/>
                <a:cs typeface="Barlow Semi Condensed Medium"/>
                <a:sym typeface="Barlow Semi Condensed Medium"/>
              </a:defRPr>
            </a:lvl6pPr>
            <a:lvl7pPr lvl="6" rtl="0" algn="ctr">
              <a:buNone/>
              <a:defRPr sz="800">
                <a:solidFill>
                  <a:srgbClr val="FFFFFF"/>
                </a:solidFill>
                <a:latin typeface="Barlow Semi Condensed Medium"/>
                <a:ea typeface="Barlow Semi Condensed Medium"/>
                <a:cs typeface="Barlow Semi Condensed Medium"/>
                <a:sym typeface="Barlow Semi Condensed Medium"/>
              </a:defRPr>
            </a:lvl7pPr>
            <a:lvl8pPr lvl="7" rtl="0" algn="ctr">
              <a:buNone/>
              <a:defRPr sz="800">
                <a:solidFill>
                  <a:srgbClr val="FFFFFF"/>
                </a:solidFill>
                <a:latin typeface="Barlow Semi Condensed Medium"/>
                <a:ea typeface="Barlow Semi Condensed Medium"/>
                <a:cs typeface="Barlow Semi Condensed Medium"/>
                <a:sym typeface="Barlow Semi Condensed Medium"/>
              </a:defRPr>
            </a:lvl8pPr>
            <a:lvl9pPr lvl="8" rtl="0" algn="ctr">
              <a:buNone/>
              <a:defRPr sz="800">
                <a:solidFill>
                  <a:srgbClr val="FFFFFF"/>
                </a:solidFill>
                <a:latin typeface="Barlow Semi Condensed Medium"/>
                <a:ea typeface="Barlow Semi Condensed Medium"/>
                <a:cs typeface="Barlow Semi Condensed Medium"/>
                <a:sym typeface="Barlow Semi Condensed Medium"/>
              </a:defRPr>
            </a:lvl9pPr>
          </a:lstStyle>
          <a:p>
            <a:pPr indent="0" lvl="0" marL="0" rtl="0" algn="ctr">
              <a:spcBef>
                <a:spcPts val="0"/>
              </a:spcBef>
              <a:spcAft>
                <a:spcPts val="0"/>
              </a:spcAft>
              <a:buNone/>
            </a:pPr>
            <a:fld id="{00000000-1234-1234-1234-123412341234}" type="slidenum">
              <a:rPr lang="en"/>
              <a:t>‹#›</a:t>
            </a:fld>
            <a:endParaRPr/>
          </a:p>
        </p:txBody>
      </p:sp>
      <p:cxnSp>
        <p:nvCxnSpPr>
          <p:cNvPr id="25" name="Google Shape;25;p6"/>
          <p:cNvCxnSpPr/>
          <p:nvPr/>
        </p:nvCxnSpPr>
        <p:spPr>
          <a:xfrm>
            <a:off x="4836900" y="4917873"/>
            <a:ext cx="0" cy="105300"/>
          </a:xfrm>
          <a:prstGeom prst="straightConnector1">
            <a:avLst/>
          </a:prstGeom>
          <a:noFill/>
          <a:ln cap="flat" cmpd="sng" w="9525">
            <a:solidFill>
              <a:srgbClr val="FFFFFF"/>
            </a:solidFill>
            <a:prstDash val="solid"/>
            <a:round/>
            <a:headEnd len="med" w="med" type="none"/>
            <a:tailEnd len="med" w="med" type="none"/>
          </a:ln>
        </p:spPr>
      </p:cxnSp>
      <p:cxnSp>
        <p:nvCxnSpPr>
          <p:cNvPr id="26" name="Google Shape;26;p6"/>
          <p:cNvCxnSpPr/>
          <p:nvPr/>
        </p:nvCxnSpPr>
        <p:spPr>
          <a:xfrm>
            <a:off x="4307100" y="4917873"/>
            <a:ext cx="0" cy="10530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 name="Shape 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8" name="Shape 2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 name="Shape 2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 name="Shape 3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EA4335"/>
          </p15:clr>
        </p15:guide>
        <p15:guide id="2" orient="horz" pos="1620">
          <p15:clr>
            <a:srgbClr val="EA4335"/>
          </p15:clr>
        </p15:guide>
        <p15:guide id="3" pos="144">
          <p15:clr>
            <a:srgbClr val="EA4335"/>
          </p15:clr>
        </p15:guide>
        <p15:guide id="4" orient="horz" pos="144">
          <p15:clr>
            <a:srgbClr val="EA4335"/>
          </p15:clr>
        </p15:guide>
        <p15:guide id="5" pos="5616">
          <p15:clr>
            <a:srgbClr val="EA4335"/>
          </p15:clr>
        </p15:guide>
        <p15:guide id="6" orient="horz" pos="3168">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26.jpg"/><Relationship Id="rId4" Type="http://schemas.openxmlformats.org/officeDocument/2006/relationships/slide" Target="/ppt/slides/slide1.xml"/><Relationship Id="rId5" Type="http://schemas.openxmlformats.org/officeDocument/2006/relationships/image" Target="../media/image1.png"/><Relationship Id="rId6" Type="http://schemas.openxmlformats.org/officeDocument/2006/relationships/image" Target="../media/image22.jpg"/><Relationship Id="rId7"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38.jpg"/><Relationship Id="rId4" Type="http://schemas.openxmlformats.org/officeDocument/2006/relationships/image" Target="../media/image1.png"/><Relationship Id="rId5" Type="http://schemas.openxmlformats.org/officeDocument/2006/relationships/image" Target="../media/image28.png"/><Relationship Id="rId6" Type="http://schemas.openxmlformats.org/officeDocument/2006/relationships/image" Target="../media/image3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1.png"/><Relationship Id="rId6" Type="http://schemas.openxmlformats.org/officeDocument/2006/relationships/image" Target="../media/image28.png"/><Relationship Id="rId7"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gif"/><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20.png"/><Relationship Id="rId13" Type="http://schemas.openxmlformats.org/officeDocument/2006/relationships/hyperlink" Target="http://drive.google.com/file/d/1FFm0ikYn_HLpoPbWgdSyUBoU3_3t0rxq/view" TargetMode="External"/><Relationship Id="rId12" Type="http://schemas.openxmlformats.org/officeDocument/2006/relationships/image" Target="../media/image21.png"/><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7.png"/><Relationship Id="rId9" Type="http://schemas.openxmlformats.org/officeDocument/2006/relationships/image" Target="../media/image25.png"/><Relationship Id="rId1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34.png"/><Relationship Id="rId7" Type="http://schemas.openxmlformats.org/officeDocument/2006/relationships/image" Target="../media/image13.png"/><Relationship Id="rId8"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3.gif"/><Relationship Id="rId5" Type="http://schemas.openxmlformats.org/officeDocument/2006/relationships/image" Target="../media/image19.jpg"/></Relationships>
</file>

<file path=ppt/slides/_rels/slide6.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40.png"/><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6.gif"/><Relationship Id="rId9" Type="http://schemas.openxmlformats.org/officeDocument/2006/relationships/image" Target="../media/image39.png"/><Relationship Id="rId5" Type="http://schemas.openxmlformats.org/officeDocument/2006/relationships/image" Target="../media/image44.png"/><Relationship Id="rId6" Type="http://schemas.openxmlformats.org/officeDocument/2006/relationships/image" Target="../media/image43.png"/><Relationship Id="rId7" Type="http://schemas.openxmlformats.org/officeDocument/2006/relationships/image" Target="../media/image41.png"/><Relationship Id="rId8"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9.png"/><Relationship Id="rId6"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42.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1.png"/><Relationship Id="rId5"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3"/>
          <p:cNvSpPr/>
          <p:nvPr/>
        </p:nvSpPr>
        <p:spPr>
          <a:xfrm>
            <a:off x="4572000" y="0"/>
            <a:ext cx="4572000" cy="5143500"/>
          </a:xfrm>
          <a:prstGeom prst="rect">
            <a:avLst/>
          </a:prstGeom>
          <a:solidFill>
            <a:srgbClr val="8A0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3"/>
          <p:cNvSpPr/>
          <p:nvPr/>
        </p:nvSpPr>
        <p:spPr>
          <a:xfrm>
            <a:off x="4419900" y="2419650"/>
            <a:ext cx="304200" cy="304200"/>
          </a:xfrm>
          <a:prstGeom prst="diamond">
            <a:avLst/>
          </a:prstGeom>
          <a:solidFill>
            <a:srgbClr val="8A00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0" name="Google Shape;90;p23"/>
          <p:cNvPicPr preferRelativeResize="0"/>
          <p:nvPr/>
        </p:nvPicPr>
        <p:blipFill rotWithShape="1">
          <a:blip r:embed="rId3">
            <a:alphaModFix/>
          </a:blip>
          <a:srcRect b="7935" l="0" r="0" t="0"/>
          <a:stretch/>
        </p:blipFill>
        <p:spPr>
          <a:xfrm>
            <a:off x="-4057650" y="3184875"/>
            <a:ext cx="3841172" cy="2358676"/>
          </a:xfrm>
          <a:prstGeom prst="rect">
            <a:avLst/>
          </a:prstGeom>
          <a:noFill/>
          <a:ln>
            <a:noFill/>
          </a:ln>
        </p:spPr>
      </p:pic>
      <p:sp>
        <p:nvSpPr>
          <p:cNvPr id="91" name="Google Shape;91;p23"/>
          <p:cNvSpPr/>
          <p:nvPr/>
        </p:nvSpPr>
        <p:spPr>
          <a:xfrm>
            <a:off x="9465150" y="2305200"/>
            <a:ext cx="4689000" cy="2838300"/>
          </a:xfrm>
          <a:prstGeom prst="rect">
            <a:avLst/>
          </a:prstGeom>
          <a:solidFill>
            <a:srgbClr val="D3D800">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 name="Google Shape;92;p23">
            <a:hlinkClick action="ppaction://hlinksldjump" r:id="rId4"/>
          </p:cNvPr>
          <p:cNvPicPr preferRelativeResize="0"/>
          <p:nvPr/>
        </p:nvPicPr>
        <p:blipFill>
          <a:blip r:embed="rId5">
            <a:alphaModFix/>
          </a:blip>
          <a:stretch>
            <a:fillRect/>
          </a:stretch>
        </p:blipFill>
        <p:spPr>
          <a:xfrm>
            <a:off x="656425" y="2175250"/>
            <a:ext cx="3040300" cy="792750"/>
          </a:xfrm>
          <a:prstGeom prst="rect">
            <a:avLst/>
          </a:prstGeom>
          <a:noFill/>
          <a:ln>
            <a:noFill/>
          </a:ln>
        </p:spPr>
      </p:pic>
      <p:pic>
        <p:nvPicPr>
          <p:cNvPr id="93" name="Google Shape;93;p23"/>
          <p:cNvPicPr preferRelativeResize="0"/>
          <p:nvPr/>
        </p:nvPicPr>
        <p:blipFill rotWithShape="1">
          <a:blip r:embed="rId6">
            <a:alphaModFix/>
          </a:blip>
          <a:srcRect b="30196" l="0" r="0" t="0"/>
          <a:stretch/>
        </p:blipFill>
        <p:spPr>
          <a:xfrm>
            <a:off x="-5414650" y="57825"/>
            <a:ext cx="5302825" cy="2466951"/>
          </a:xfrm>
          <a:prstGeom prst="rect">
            <a:avLst/>
          </a:prstGeom>
          <a:noFill/>
          <a:ln>
            <a:noFill/>
          </a:ln>
        </p:spPr>
      </p:pic>
      <p:pic>
        <p:nvPicPr>
          <p:cNvPr id="94" name="Google Shape;94;p23"/>
          <p:cNvPicPr preferRelativeResize="0"/>
          <p:nvPr/>
        </p:nvPicPr>
        <p:blipFill rotWithShape="1">
          <a:blip r:embed="rId7">
            <a:alphaModFix/>
          </a:blip>
          <a:srcRect b="0" l="14784" r="0" t="0"/>
          <a:stretch/>
        </p:blipFill>
        <p:spPr>
          <a:xfrm>
            <a:off x="9848850" y="-133350"/>
            <a:ext cx="2851149" cy="2231675"/>
          </a:xfrm>
          <a:prstGeom prst="rect">
            <a:avLst/>
          </a:prstGeom>
          <a:noFill/>
          <a:ln>
            <a:noFill/>
          </a:ln>
        </p:spPr>
      </p:pic>
      <p:sp>
        <p:nvSpPr>
          <p:cNvPr id="95" name="Google Shape;95;p23"/>
          <p:cNvSpPr txBox="1"/>
          <p:nvPr/>
        </p:nvSpPr>
        <p:spPr>
          <a:xfrm>
            <a:off x="5647350" y="1270450"/>
            <a:ext cx="2421300" cy="28989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Clr>
                <a:schemeClr val="dk1"/>
              </a:buClr>
              <a:buSzPts val="1100"/>
              <a:buFont typeface="Arial"/>
              <a:buNone/>
            </a:pPr>
            <a:r>
              <a:rPr lang="en" sz="1200">
                <a:solidFill>
                  <a:schemeClr val="lt1"/>
                </a:solidFill>
                <a:latin typeface="Barlow Semi Condensed SemiBold"/>
                <a:ea typeface="Barlow Semi Condensed SemiBold"/>
                <a:cs typeface="Barlow Semi Condensed SemiBold"/>
                <a:sym typeface="Barlow Semi Condensed SemiBold"/>
              </a:rPr>
              <a:t>Parexel is one of the largest clinical research organizations in the world, helping their clients accelerate life-changing medicine to market. Since 2007, Saltwater has been their digital partner for web development, SEO, conversion rate optimization, PPC, and more — and in 2023, we undertook our biggest challenge (and success) yet: a complete reimagining of their website.</a:t>
            </a:r>
            <a:endParaRPr sz="1200">
              <a:solidFill>
                <a:schemeClr val="lt1"/>
              </a:solidFill>
              <a:latin typeface="Barlow Semi Condensed SemiBold"/>
              <a:ea typeface="Barlow Semi Condensed SemiBold"/>
              <a:cs typeface="Barlow Semi Condensed SemiBold"/>
              <a:sym typeface="Barlow Semi Condensed SemiBold"/>
            </a:endParaRPr>
          </a:p>
          <a:p>
            <a:pPr indent="0" lvl="0" marL="0" rtl="0" algn="l">
              <a:lnSpc>
                <a:spcPct val="150000"/>
              </a:lnSpc>
              <a:spcBef>
                <a:spcPts val="1000"/>
              </a:spcBef>
              <a:spcAft>
                <a:spcPts val="0"/>
              </a:spcAft>
              <a:buClr>
                <a:schemeClr val="dk1"/>
              </a:buClr>
              <a:buSzPts val="1100"/>
              <a:buFont typeface="Arial"/>
              <a:buNone/>
            </a:pPr>
            <a:r>
              <a:t/>
            </a:r>
            <a:endParaRPr sz="1200">
              <a:solidFill>
                <a:schemeClr val="lt1"/>
              </a:solidFill>
              <a:latin typeface="Barlow SemiBold"/>
              <a:ea typeface="Barlow SemiBold"/>
              <a:cs typeface="Barlow SemiBold"/>
              <a:sym typeface="Barlow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2"/>
          <p:cNvPicPr preferRelativeResize="0"/>
          <p:nvPr/>
        </p:nvPicPr>
        <p:blipFill rotWithShape="1">
          <a:blip r:embed="rId3">
            <a:alphaModFix/>
          </a:blip>
          <a:srcRect b="0" l="100000" r="92506" t="33554"/>
          <a:stretch/>
        </p:blipFill>
        <p:spPr>
          <a:xfrm>
            <a:off x="3826200" y="0"/>
            <a:ext cx="5317801" cy="2516999"/>
          </a:xfrm>
          <a:prstGeom prst="rect">
            <a:avLst/>
          </a:prstGeom>
          <a:noFill/>
          <a:ln>
            <a:noFill/>
          </a:ln>
        </p:spPr>
      </p:pic>
      <p:sp>
        <p:nvSpPr>
          <p:cNvPr id="244" name="Google Shape;244;p32"/>
          <p:cNvSpPr/>
          <p:nvPr/>
        </p:nvSpPr>
        <p:spPr>
          <a:xfrm>
            <a:off x="3826200" y="2516950"/>
            <a:ext cx="5317800" cy="2626500"/>
          </a:xfrm>
          <a:prstGeom prst="rect">
            <a:avLst/>
          </a:prstGeom>
          <a:solidFill>
            <a:srgbClr val="D3D8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 name="Google Shape;245;p32"/>
          <p:cNvSpPr txBox="1"/>
          <p:nvPr/>
        </p:nvSpPr>
        <p:spPr>
          <a:xfrm>
            <a:off x="240300" y="984675"/>
            <a:ext cx="3348300" cy="34059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None/>
            </a:pPr>
            <a:r>
              <a:rPr b="1" lang="en" sz="900">
                <a:solidFill>
                  <a:srgbClr val="8A0050"/>
                </a:solidFill>
                <a:latin typeface="Barlow"/>
                <a:ea typeface="Barlow"/>
                <a:cs typeface="Barlow"/>
                <a:sym typeface="Barlow"/>
              </a:rPr>
              <a:t>THE RESULTS</a:t>
            </a:r>
            <a:endParaRPr sz="900">
              <a:solidFill>
                <a:srgbClr val="8A0050"/>
              </a:solidFill>
              <a:latin typeface="Barlow"/>
              <a:ea typeface="Barlow"/>
              <a:cs typeface="Barlow"/>
              <a:sym typeface="Barlow"/>
            </a:endParaRPr>
          </a:p>
          <a:p>
            <a:pPr indent="0" lvl="0" marL="0" rtl="0" algn="l">
              <a:lnSpc>
                <a:spcPct val="140000"/>
              </a:lnSpc>
              <a:spcBef>
                <a:spcPts val="0"/>
              </a:spcBef>
              <a:spcAft>
                <a:spcPts val="0"/>
              </a:spcAft>
              <a:buNone/>
            </a:pPr>
            <a:r>
              <a:rPr lang="en" sz="1000">
                <a:solidFill>
                  <a:schemeClr val="dk1"/>
                </a:solidFill>
                <a:latin typeface="Barlow"/>
                <a:ea typeface="Barlow"/>
                <a:cs typeface="Barlow"/>
                <a:sym typeface="Barlow"/>
              </a:rPr>
              <a:t>To inspire more people to choose Parexel, we created a website centered around telling their story and engaging visitors. The patient narratives, interactive content, and improved usability not only attracted more people, but kept them engaging for longer. Post-launch comparisons showed:</a:t>
            </a:r>
            <a:endParaRPr sz="1000">
              <a:solidFill>
                <a:schemeClr val="dk1"/>
              </a:solidFill>
              <a:latin typeface="Barlow"/>
              <a:ea typeface="Barlow"/>
              <a:cs typeface="Barlow"/>
              <a:sym typeface="Barlow"/>
            </a:endParaRPr>
          </a:p>
          <a:p>
            <a:pPr indent="-200659" lvl="0" marL="365760" rtl="0" algn="l">
              <a:lnSpc>
                <a:spcPct val="140000"/>
              </a:lnSpc>
              <a:spcBef>
                <a:spcPts val="1000"/>
              </a:spcBef>
              <a:spcAft>
                <a:spcPts val="0"/>
              </a:spcAft>
              <a:buClr>
                <a:schemeClr val="dk1"/>
              </a:buClr>
              <a:buSzPts val="1000"/>
              <a:buFont typeface="Barlow"/>
              <a:buChar char="●"/>
            </a:pPr>
            <a:r>
              <a:rPr lang="en" sz="1000">
                <a:solidFill>
                  <a:schemeClr val="dk1"/>
                </a:solidFill>
                <a:highlight>
                  <a:srgbClr val="D3D800"/>
                </a:highlight>
                <a:latin typeface="Barlow"/>
                <a:ea typeface="Barlow"/>
                <a:cs typeface="Barlow"/>
                <a:sym typeface="Barlow"/>
              </a:rPr>
              <a:t>286%</a:t>
            </a:r>
            <a:r>
              <a:rPr lang="en" sz="1000">
                <a:solidFill>
                  <a:schemeClr val="dk1"/>
                </a:solidFill>
                <a:latin typeface="Barlow"/>
                <a:ea typeface="Barlow"/>
                <a:cs typeface="Barlow"/>
                <a:sym typeface="Barlow"/>
              </a:rPr>
              <a:t> more traffic YoY (84% of which were new visitors)</a:t>
            </a:r>
            <a:endParaRPr sz="1000">
              <a:solidFill>
                <a:schemeClr val="dk1"/>
              </a:solidFill>
              <a:latin typeface="Barlow"/>
              <a:ea typeface="Barlow"/>
              <a:cs typeface="Barlow"/>
              <a:sym typeface="Barlow"/>
            </a:endParaRPr>
          </a:p>
          <a:p>
            <a:pPr indent="-200659" lvl="0" marL="365760" rtl="0" algn="l">
              <a:lnSpc>
                <a:spcPct val="140000"/>
              </a:lnSpc>
              <a:spcBef>
                <a:spcPts val="0"/>
              </a:spcBef>
              <a:spcAft>
                <a:spcPts val="0"/>
              </a:spcAft>
              <a:buClr>
                <a:schemeClr val="dk1"/>
              </a:buClr>
              <a:buSzPts val="1000"/>
              <a:buFont typeface="Barlow"/>
              <a:buChar char="●"/>
            </a:pPr>
            <a:r>
              <a:rPr lang="en" sz="1000">
                <a:solidFill>
                  <a:schemeClr val="dk1"/>
                </a:solidFill>
                <a:highlight>
                  <a:srgbClr val="D3D800"/>
                </a:highlight>
                <a:latin typeface="Barlow"/>
                <a:ea typeface="Barlow"/>
                <a:cs typeface="Barlow"/>
                <a:sym typeface="Barlow"/>
              </a:rPr>
              <a:t>81%</a:t>
            </a:r>
            <a:r>
              <a:rPr lang="en" sz="1000">
                <a:solidFill>
                  <a:schemeClr val="dk1"/>
                </a:solidFill>
                <a:latin typeface="Barlow"/>
                <a:ea typeface="Barlow"/>
                <a:cs typeface="Barlow"/>
                <a:sym typeface="Barlow"/>
              </a:rPr>
              <a:t> longer time spent on site YoY</a:t>
            </a:r>
            <a:endParaRPr sz="1000">
              <a:solidFill>
                <a:schemeClr val="dk1"/>
              </a:solidFill>
              <a:latin typeface="Barlow"/>
              <a:ea typeface="Barlow"/>
              <a:cs typeface="Barlow"/>
              <a:sym typeface="Barlow"/>
            </a:endParaRPr>
          </a:p>
          <a:p>
            <a:pPr indent="-200659" lvl="0" marL="365760" rtl="0" algn="l">
              <a:lnSpc>
                <a:spcPct val="140000"/>
              </a:lnSpc>
              <a:spcBef>
                <a:spcPts val="0"/>
              </a:spcBef>
              <a:spcAft>
                <a:spcPts val="0"/>
              </a:spcAft>
              <a:buClr>
                <a:schemeClr val="dk1"/>
              </a:buClr>
              <a:buSzPts val="1000"/>
              <a:buFont typeface="Barlow"/>
              <a:buChar char="●"/>
            </a:pPr>
            <a:r>
              <a:rPr lang="en" sz="1000">
                <a:solidFill>
                  <a:schemeClr val="dk1"/>
                </a:solidFill>
                <a:highlight>
                  <a:srgbClr val="D3D800"/>
                </a:highlight>
                <a:latin typeface="Barlow"/>
                <a:ea typeface="Barlow"/>
                <a:cs typeface="Barlow"/>
                <a:sym typeface="Barlow"/>
              </a:rPr>
              <a:t>23%</a:t>
            </a:r>
            <a:r>
              <a:rPr lang="en" sz="1000">
                <a:solidFill>
                  <a:schemeClr val="dk1"/>
                </a:solidFill>
                <a:latin typeface="Barlow"/>
                <a:ea typeface="Barlow"/>
                <a:cs typeface="Barlow"/>
                <a:sym typeface="Barlow"/>
              </a:rPr>
              <a:t> longer average engagement time on the Insights page</a:t>
            </a:r>
            <a:endParaRPr sz="1000">
              <a:solidFill>
                <a:schemeClr val="dk1"/>
              </a:solidFill>
              <a:latin typeface="Barlow"/>
              <a:ea typeface="Barlow"/>
              <a:cs typeface="Barlow"/>
              <a:sym typeface="Barlow"/>
            </a:endParaRPr>
          </a:p>
          <a:p>
            <a:pPr indent="0" lvl="0" marL="0" rtl="0" algn="l">
              <a:lnSpc>
                <a:spcPct val="140000"/>
              </a:lnSpc>
              <a:spcBef>
                <a:spcPts val="1000"/>
              </a:spcBef>
              <a:spcAft>
                <a:spcPts val="1000"/>
              </a:spcAft>
              <a:buNone/>
            </a:pPr>
            <a:r>
              <a:rPr lang="en" sz="1000">
                <a:solidFill>
                  <a:schemeClr val="dk1"/>
                </a:solidFill>
                <a:latin typeface="Barlow"/>
                <a:ea typeface="Barlow"/>
                <a:cs typeface="Barlow"/>
                <a:sym typeface="Barlow"/>
              </a:rPr>
              <a:t>The new, search-optimized architecture also drove key performance metrics, including 110% more ranked keywords YoY — which gave them 37% more ranked keywords than a previously leading competitor.</a:t>
            </a:r>
            <a:endParaRPr sz="1000">
              <a:solidFill>
                <a:schemeClr val="dk1"/>
              </a:solidFill>
              <a:latin typeface="Barlow"/>
              <a:ea typeface="Barlow"/>
              <a:cs typeface="Barlow"/>
              <a:sym typeface="Barlow"/>
            </a:endParaRPr>
          </a:p>
        </p:txBody>
      </p:sp>
      <p:pic>
        <p:nvPicPr>
          <p:cNvPr id="246" name="Google Shape;246;p32"/>
          <p:cNvPicPr preferRelativeResize="0"/>
          <p:nvPr/>
        </p:nvPicPr>
        <p:blipFill>
          <a:blip r:embed="rId4">
            <a:alphaModFix/>
          </a:blip>
          <a:stretch>
            <a:fillRect/>
          </a:stretch>
        </p:blipFill>
        <p:spPr>
          <a:xfrm>
            <a:off x="240301" y="211850"/>
            <a:ext cx="635102" cy="165600"/>
          </a:xfrm>
          <a:prstGeom prst="rect">
            <a:avLst/>
          </a:prstGeom>
          <a:noFill/>
          <a:ln>
            <a:noFill/>
          </a:ln>
        </p:spPr>
      </p:pic>
      <p:pic>
        <p:nvPicPr>
          <p:cNvPr id="247" name="Google Shape;247;p32"/>
          <p:cNvPicPr preferRelativeResize="0"/>
          <p:nvPr/>
        </p:nvPicPr>
        <p:blipFill rotWithShape="1">
          <a:blip r:embed="rId5">
            <a:alphaModFix/>
          </a:blip>
          <a:srcRect b="1409" l="16296" r="3894" t="0"/>
          <a:stretch/>
        </p:blipFill>
        <p:spPr>
          <a:xfrm>
            <a:off x="3826200" y="1137075"/>
            <a:ext cx="3946200" cy="3945499"/>
          </a:xfrm>
          <a:prstGeom prst="rect">
            <a:avLst/>
          </a:prstGeom>
          <a:noFill/>
          <a:ln>
            <a:noFill/>
          </a:ln>
        </p:spPr>
      </p:pic>
      <p:pic>
        <p:nvPicPr>
          <p:cNvPr id="248" name="Google Shape;248;p32"/>
          <p:cNvPicPr preferRelativeResize="0"/>
          <p:nvPr/>
        </p:nvPicPr>
        <p:blipFill>
          <a:blip r:embed="rId6">
            <a:alphaModFix/>
          </a:blip>
          <a:stretch>
            <a:fillRect/>
          </a:stretch>
        </p:blipFill>
        <p:spPr>
          <a:xfrm>
            <a:off x="7032550" y="2873183"/>
            <a:ext cx="1171555" cy="188038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4"/>
          <p:cNvSpPr/>
          <p:nvPr/>
        </p:nvSpPr>
        <p:spPr>
          <a:xfrm>
            <a:off x="3354150" y="0"/>
            <a:ext cx="5790000" cy="19788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4"/>
          <p:cNvSpPr/>
          <p:nvPr/>
        </p:nvSpPr>
        <p:spPr>
          <a:xfrm>
            <a:off x="9503100" y="0"/>
            <a:ext cx="5317800" cy="5143500"/>
          </a:xfrm>
          <a:prstGeom prst="rect">
            <a:avLst/>
          </a:prstGeom>
          <a:solidFill>
            <a:srgbClr val="4E565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2" name="Google Shape;102;p24"/>
          <p:cNvPicPr preferRelativeResize="0"/>
          <p:nvPr/>
        </p:nvPicPr>
        <p:blipFill>
          <a:blip r:embed="rId3">
            <a:alphaModFix/>
          </a:blip>
          <a:stretch>
            <a:fillRect/>
          </a:stretch>
        </p:blipFill>
        <p:spPr>
          <a:xfrm>
            <a:off x="-3242002" y="2399475"/>
            <a:ext cx="3000066" cy="2576198"/>
          </a:xfrm>
          <a:prstGeom prst="rect">
            <a:avLst/>
          </a:prstGeom>
          <a:noFill/>
          <a:ln>
            <a:noFill/>
          </a:ln>
          <a:effectLst>
            <a:outerShdw blurRad="85725" rotWithShape="0" algn="bl" dir="5460000" dist="9525">
              <a:schemeClr val="dk1">
                <a:alpha val="49000"/>
              </a:schemeClr>
            </a:outerShdw>
          </a:effectLst>
        </p:spPr>
      </p:pic>
      <p:sp>
        <p:nvSpPr>
          <p:cNvPr id="103" name="Google Shape;103;p24"/>
          <p:cNvSpPr txBox="1"/>
          <p:nvPr/>
        </p:nvSpPr>
        <p:spPr>
          <a:xfrm>
            <a:off x="-4344925" y="2399475"/>
            <a:ext cx="635100" cy="198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600">
                <a:solidFill>
                  <a:srgbClr val="222222"/>
                </a:solidFill>
                <a:latin typeface="Overpass"/>
                <a:ea typeface="Overpass"/>
                <a:cs typeface="Overpass"/>
                <a:sym typeface="Overpass"/>
              </a:rPr>
              <a:t>FORMER “MEGA” NAVIGATION</a:t>
            </a:r>
            <a:endParaRPr b="1" sz="600">
              <a:solidFill>
                <a:srgbClr val="222222"/>
              </a:solidFill>
              <a:latin typeface="Overpass"/>
              <a:ea typeface="Overpass"/>
              <a:cs typeface="Overpass"/>
              <a:sym typeface="Overpass"/>
            </a:endParaRPr>
          </a:p>
        </p:txBody>
      </p:sp>
      <p:sp>
        <p:nvSpPr>
          <p:cNvPr id="104" name="Google Shape;104;p24"/>
          <p:cNvSpPr txBox="1"/>
          <p:nvPr/>
        </p:nvSpPr>
        <p:spPr>
          <a:xfrm>
            <a:off x="-4344925" y="195350"/>
            <a:ext cx="635100" cy="198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600">
                <a:solidFill>
                  <a:srgbClr val="222222"/>
                </a:solidFill>
                <a:latin typeface="Overpass"/>
                <a:ea typeface="Overpass"/>
                <a:cs typeface="Overpass"/>
                <a:sym typeface="Overpass"/>
              </a:rPr>
              <a:t>FORMER</a:t>
            </a:r>
            <a:endParaRPr b="1" sz="600">
              <a:solidFill>
                <a:srgbClr val="222222"/>
              </a:solidFill>
              <a:latin typeface="Overpass"/>
              <a:ea typeface="Overpass"/>
              <a:cs typeface="Overpass"/>
              <a:sym typeface="Overpass"/>
            </a:endParaRPr>
          </a:p>
          <a:p>
            <a:pPr indent="0" lvl="0" marL="0" rtl="0" algn="l">
              <a:lnSpc>
                <a:spcPct val="115000"/>
              </a:lnSpc>
              <a:spcBef>
                <a:spcPts val="0"/>
              </a:spcBef>
              <a:spcAft>
                <a:spcPts val="0"/>
              </a:spcAft>
              <a:buNone/>
            </a:pPr>
            <a:r>
              <a:rPr b="1" lang="en" sz="600">
                <a:solidFill>
                  <a:srgbClr val="222222"/>
                </a:solidFill>
                <a:latin typeface="Overpass"/>
                <a:ea typeface="Overpass"/>
                <a:cs typeface="Overpass"/>
                <a:sym typeface="Overpass"/>
              </a:rPr>
              <a:t>HOMEPAGE</a:t>
            </a:r>
            <a:endParaRPr b="1" sz="600">
              <a:solidFill>
                <a:srgbClr val="222222"/>
              </a:solidFill>
              <a:latin typeface="Overpass"/>
              <a:ea typeface="Overpass"/>
              <a:cs typeface="Overpass"/>
              <a:sym typeface="Overpass"/>
            </a:endParaRPr>
          </a:p>
        </p:txBody>
      </p:sp>
      <p:pic>
        <p:nvPicPr>
          <p:cNvPr id="105" name="Google Shape;105;p24"/>
          <p:cNvPicPr preferRelativeResize="0"/>
          <p:nvPr/>
        </p:nvPicPr>
        <p:blipFill>
          <a:blip r:embed="rId4">
            <a:alphaModFix/>
          </a:blip>
          <a:stretch>
            <a:fillRect/>
          </a:stretch>
        </p:blipFill>
        <p:spPr>
          <a:xfrm>
            <a:off x="-3242000" y="195350"/>
            <a:ext cx="3000074" cy="1894576"/>
          </a:xfrm>
          <a:prstGeom prst="rect">
            <a:avLst/>
          </a:prstGeom>
          <a:noFill/>
          <a:ln>
            <a:noFill/>
          </a:ln>
          <a:effectLst>
            <a:outerShdw blurRad="57150" rotWithShape="0" algn="bl" dir="5400000" dist="19050">
              <a:srgbClr val="000000">
                <a:alpha val="50000"/>
              </a:srgbClr>
            </a:outerShdw>
          </a:effectLst>
        </p:spPr>
      </p:pic>
      <p:pic>
        <p:nvPicPr>
          <p:cNvPr id="106" name="Google Shape;106;p24"/>
          <p:cNvPicPr preferRelativeResize="0"/>
          <p:nvPr/>
        </p:nvPicPr>
        <p:blipFill>
          <a:blip r:embed="rId5">
            <a:alphaModFix/>
          </a:blip>
          <a:stretch>
            <a:fillRect/>
          </a:stretch>
        </p:blipFill>
        <p:spPr>
          <a:xfrm>
            <a:off x="240301" y="211850"/>
            <a:ext cx="635102" cy="165600"/>
          </a:xfrm>
          <a:prstGeom prst="rect">
            <a:avLst/>
          </a:prstGeom>
          <a:noFill/>
          <a:ln>
            <a:noFill/>
          </a:ln>
        </p:spPr>
      </p:pic>
      <p:sp>
        <p:nvSpPr>
          <p:cNvPr id="107" name="Google Shape;107;p24"/>
          <p:cNvSpPr txBox="1"/>
          <p:nvPr/>
        </p:nvSpPr>
        <p:spPr>
          <a:xfrm>
            <a:off x="271200" y="828813"/>
            <a:ext cx="2724000" cy="22278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None/>
            </a:pPr>
            <a:r>
              <a:rPr b="1" lang="en" sz="1000">
                <a:solidFill>
                  <a:srgbClr val="8A0050"/>
                </a:solidFill>
                <a:latin typeface="Barlow"/>
                <a:ea typeface="Barlow"/>
                <a:cs typeface="Barlow"/>
                <a:sym typeface="Barlow"/>
              </a:rPr>
              <a:t>THE CHALLENGE</a:t>
            </a:r>
            <a:endParaRPr sz="1000">
              <a:solidFill>
                <a:srgbClr val="8A0050"/>
              </a:solidFill>
              <a:latin typeface="Barlow"/>
              <a:ea typeface="Barlow"/>
              <a:cs typeface="Barlow"/>
              <a:sym typeface="Barlow"/>
            </a:endParaRPr>
          </a:p>
          <a:p>
            <a:pPr indent="0" lvl="0" marL="0" rtl="0" algn="l">
              <a:lnSpc>
                <a:spcPct val="140000"/>
              </a:lnSpc>
              <a:spcBef>
                <a:spcPts val="0"/>
              </a:spcBef>
              <a:spcAft>
                <a:spcPts val="0"/>
              </a:spcAft>
              <a:buClr>
                <a:schemeClr val="dk1"/>
              </a:buClr>
              <a:buSzPts val="1100"/>
              <a:buFont typeface="Arial"/>
              <a:buNone/>
            </a:pPr>
            <a:r>
              <a:rPr lang="en" sz="900">
                <a:solidFill>
                  <a:schemeClr val="dk1"/>
                </a:solidFill>
                <a:latin typeface="Barlow"/>
                <a:ea typeface="Barlow"/>
                <a:cs typeface="Barlow"/>
                <a:sym typeface="Barlow"/>
              </a:rPr>
              <a:t>Parexel’s website was outdated and failing to tell their story. To better connect with new clients and potential hires, they wanted to be seen as an industry leader committed to changing patient lives, but that image was held back by a website with:</a:t>
            </a:r>
            <a:endParaRPr sz="900">
              <a:solidFill>
                <a:schemeClr val="dk1"/>
              </a:solidFill>
              <a:latin typeface="Barlow"/>
              <a:ea typeface="Barlow"/>
              <a:cs typeface="Barlow"/>
              <a:sym typeface="Barlow"/>
            </a:endParaRPr>
          </a:p>
          <a:p>
            <a:pPr indent="-194309" lvl="0" marL="365760" rtl="0" algn="l">
              <a:lnSpc>
                <a:spcPct val="140000"/>
              </a:lnSpc>
              <a:spcBef>
                <a:spcPts val="1000"/>
              </a:spcBef>
              <a:spcAft>
                <a:spcPts val="0"/>
              </a:spcAft>
              <a:buClr>
                <a:schemeClr val="dk1"/>
              </a:buClr>
              <a:buSzPts val="900"/>
              <a:buFont typeface="Barlow"/>
              <a:buChar char="●"/>
            </a:pPr>
            <a:r>
              <a:rPr lang="en" sz="900">
                <a:solidFill>
                  <a:schemeClr val="dk1"/>
                </a:solidFill>
                <a:latin typeface="Barlow"/>
                <a:ea typeface="Barlow"/>
                <a:cs typeface="Barlow"/>
                <a:sym typeface="Barlow"/>
              </a:rPr>
              <a:t>Internally facing language</a:t>
            </a:r>
            <a:endParaRPr sz="900">
              <a:solidFill>
                <a:schemeClr val="dk1"/>
              </a:solidFill>
              <a:latin typeface="Barlow"/>
              <a:ea typeface="Barlow"/>
              <a:cs typeface="Barlow"/>
              <a:sym typeface="Barlow"/>
            </a:endParaRPr>
          </a:p>
          <a:p>
            <a:pPr indent="-194309" lvl="0" marL="365760" rtl="0" algn="l">
              <a:lnSpc>
                <a:spcPct val="140000"/>
              </a:lnSpc>
              <a:spcBef>
                <a:spcPts val="0"/>
              </a:spcBef>
              <a:spcAft>
                <a:spcPts val="0"/>
              </a:spcAft>
              <a:buClr>
                <a:schemeClr val="dk1"/>
              </a:buClr>
              <a:buSzPts val="900"/>
              <a:buFont typeface="Barlow"/>
              <a:buChar char="●"/>
            </a:pPr>
            <a:r>
              <a:rPr lang="en" sz="900">
                <a:solidFill>
                  <a:schemeClr val="dk1"/>
                </a:solidFill>
                <a:latin typeface="Barlow"/>
                <a:ea typeface="Barlow"/>
                <a:cs typeface="Barlow"/>
                <a:sym typeface="Barlow"/>
              </a:rPr>
              <a:t>A focus on services instead of people</a:t>
            </a:r>
            <a:endParaRPr sz="900">
              <a:solidFill>
                <a:schemeClr val="dk1"/>
              </a:solidFill>
              <a:latin typeface="Barlow"/>
              <a:ea typeface="Barlow"/>
              <a:cs typeface="Barlow"/>
              <a:sym typeface="Barlow"/>
            </a:endParaRPr>
          </a:p>
          <a:p>
            <a:pPr indent="-194309" lvl="0" marL="365760" rtl="0" algn="l">
              <a:lnSpc>
                <a:spcPct val="140000"/>
              </a:lnSpc>
              <a:spcBef>
                <a:spcPts val="0"/>
              </a:spcBef>
              <a:spcAft>
                <a:spcPts val="0"/>
              </a:spcAft>
              <a:buClr>
                <a:schemeClr val="dk1"/>
              </a:buClr>
              <a:buSzPts val="900"/>
              <a:buFont typeface="Barlow"/>
              <a:buChar char="●"/>
            </a:pPr>
            <a:r>
              <a:rPr lang="en" sz="900">
                <a:solidFill>
                  <a:schemeClr val="dk1"/>
                </a:solidFill>
                <a:latin typeface="Barlow"/>
                <a:ea typeface="Barlow"/>
                <a:cs typeface="Barlow"/>
                <a:sym typeface="Barlow"/>
              </a:rPr>
              <a:t>Overly complex navigation and architecture</a:t>
            </a:r>
            <a:endParaRPr sz="900">
              <a:solidFill>
                <a:schemeClr val="dk1"/>
              </a:solidFill>
              <a:latin typeface="Barlow"/>
              <a:ea typeface="Barlow"/>
              <a:cs typeface="Barlow"/>
              <a:sym typeface="Barlow"/>
            </a:endParaRPr>
          </a:p>
          <a:p>
            <a:pPr indent="-194309" lvl="0" marL="365760" rtl="0" algn="l">
              <a:lnSpc>
                <a:spcPct val="140000"/>
              </a:lnSpc>
              <a:spcBef>
                <a:spcPts val="0"/>
              </a:spcBef>
              <a:spcAft>
                <a:spcPts val="0"/>
              </a:spcAft>
              <a:buClr>
                <a:schemeClr val="dk1"/>
              </a:buClr>
              <a:buSzPts val="900"/>
              <a:buFont typeface="Barlow"/>
              <a:buChar char="●"/>
            </a:pPr>
            <a:r>
              <a:rPr lang="en" sz="900">
                <a:solidFill>
                  <a:schemeClr val="dk1"/>
                </a:solidFill>
                <a:latin typeface="Barlow"/>
                <a:ea typeface="Barlow"/>
                <a:cs typeface="Barlow"/>
                <a:sym typeface="Barlow"/>
              </a:rPr>
              <a:t>Underutilized patient stories and thought leadership</a:t>
            </a:r>
            <a:endParaRPr sz="900">
              <a:solidFill>
                <a:srgbClr val="4E565B"/>
              </a:solidFill>
              <a:latin typeface="Barlow"/>
              <a:ea typeface="Barlow"/>
              <a:cs typeface="Barlow"/>
              <a:sym typeface="Barlow"/>
            </a:endParaRPr>
          </a:p>
        </p:txBody>
      </p:sp>
      <p:sp>
        <p:nvSpPr>
          <p:cNvPr id="108" name="Google Shape;108;p24"/>
          <p:cNvSpPr txBox="1"/>
          <p:nvPr/>
        </p:nvSpPr>
        <p:spPr>
          <a:xfrm>
            <a:off x="271200" y="3409804"/>
            <a:ext cx="2724000" cy="11298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None/>
            </a:pPr>
            <a:r>
              <a:rPr b="1" lang="en" sz="1000">
                <a:solidFill>
                  <a:srgbClr val="8A0050"/>
                </a:solidFill>
                <a:latin typeface="Barlow"/>
                <a:ea typeface="Barlow"/>
                <a:cs typeface="Barlow"/>
                <a:sym typeface="Barlow"/>
              </a:rPr>
              <a:t>THE INSIGHT</a:t>
            </a:r>
            <a:endParaRPr b="1" sz="1000">
              <a:solidFill>
                <a:srgbClr val="8A0050"/>
              </a:solidFill>
              <a:latin typeface="Barlow"/>
              <a:ea typeface="Barlow"/>
              <a:cs typeface="Barlow"/>
              <a:sym typeface="Barlow"/>
            </a:endParaRPr>
          </a:p>
          <a:p>
            <a:pPr indent="0" lvl="0" marL="0" rtl="0" algn="l">
              <a:lnSpc>
                <a:spcPct val="140000"/>
              </a:lnSpc>
              <a:spcBef>
                <a:spcPts val="0"/>
              </a:spcBef>
              <a:spcAft>
                <a:spcPts val="1000"/>
              </a:spcAft>
              <a:buClr>
                <a:schemeClr val="dk1"/>
              </a:buClr>
              <a:buSzPts val="1100"/>
              <a:buFont typeface="Arial"/>
              <a:buNone/>
            </a:pPr>
            <a:r>
              <a:rPr lang="en" sz="900">
                <a:solidFill>
                  <a:schemeClr val="dk1"/>
                </a:solidFill>
                <a:latin typeface="Barlow"/>
                <a:ea typeface="Barlow"/>
                <a:cs typeface="Barlow"/>
                <a:sym typeface="Barlow"/>
              </a:rPr>
              <a:t>In an industry that too often loses the emotional impact of its work by being too technical, we knew reimagining Parexel’s website with a relentless focus on audience, storytelling, and usability would turn their online presence from a weakness into a differentiator.</a:t>
            </a:r>
            <a:endParaRPr sz="900">
              <a:solidFill>
                <a:srgbClr val="4E565B"/>
              </a:solidFill>
              <a:latin typeface="Barlow"/>
              <a:ea typeface="Barlow"/>
              <a:cs typeface="Barlow"/>
              <a:sym typeface="Barlow"/>
            </a:endParaRPr>
          </a:p>
        </p:txBody>
      </p:sp>
      <p:sp>
        <p:nvSpPr>
          <p:cNvPr id="109" name="Google Shape;109;p24"/>
          <p:cNvSpPr/>
          <p:nvPr/>
        </p:nvSpPr>
        <p:spPr>
          <a:xfrm>
            <a:off x="3354150" y="1978800"/>
            <a:ext cx="5790000" cy="3164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p24"/>
          <p:cNvPicPr preferRelativeResize="0"/>
          <p:nvPr/>
        </p:nvPicPr>
        <p:blipFill rotWithShape="1">
          <a:blip r:embed="rId6">
            <a:alphaModFix/>
          </a:blip>
          <a:srcRect b="0" l="0" r="-928" t="0"/>
          <a:stretch/>
        </p:blipFill>
        <p:spPr>
          <a:xfrm>
            <a:off x="4379262" y="2089925"/>
            <a:ext cx="3739784" cy="3114199"/>
          </a:xfrm>
          <a:prstGeom prst="rect">
            <a:avLst/>
          </a:prstGeom>
          <a:noFill/>
          <a:ln>
            <a:noFill/>
          </a:ln>
        </p:spPr>
      </p:pic>
      <p:sp>
        <p:nvSpPr>
          <p:cNvPr id="111" name="Google Shape;111;p24"/>
          <p:cNvSpPr/>
          <p:nvPr/>
        </p:nvSpPr>
        <p:spPr>
          <a:xfrm>
            <a:off x="5155500" y="304625"/>
            <a:ext cx="2187300" cy="1387500"/>
          </a:xfrm>
          <a:prstGeom prst="roundRect">
            <a:avLst>
              <a:gd fmla="val 1943" name="adj"/>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112" name="Google Shape;112;p24"/>
          <p:cNvSpPr/>
          <p:nvPr/>
        </p:nvSpPr>
        <p:spPr>
          <a:xfrm>
            <a:off x="5199094" y="342250"/>
            <a:ext cx="39000" cy="390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 name="Google Shape;113;p24"/>
          <p:cNvSpPr/>
          <p:nvPr/>
        </p:nvSpPr>
        <p:spPr>
          <a:xfrm>
            <a:off x="5261291" y="342250"/>
            <a:ext cx="39000" cy="390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p24"/>
          <p:cNvSpPr/>
          <p:nvPr/>
        </p:nvSpPr>
        <p:spPr>
          <a:xfrm>
            <a:off x="5323488" y="342250"/>
            <a:ext cx="39000" cy="390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5" name="Google Shape;115;p24"/>
          <p:cNvPicPr preferRelativeResize="0"/>
          <p:nvPr/>
        </p:nvPicPr>
        <p:blipFill>
          <a:blip r:embed="rId7">
            <a:alphaModFix/>
          </a:blip>
          <a:stretch>
            <a:fillRect/>
          </a:stretch>
        </p:blipFill>
        <p:spPr>
          <a:xfrm>
            <a:off x="5204917" y="416852"/>
            <a:ext cx="2095683" cy="1237188"/>
          </a:xfrm>
          <a:prstGeom prst="rect">
            <a:avLst/>
          </a:prstGeom>
          <a:noFill/>
          <a:ln>
            <a:noFill/>
          </a:ln>
        </p:spPr>
      </p:pic>
      <p:sp>
        <p:nvSpPr>
          <p:cNvPr id="116" name="Google Shape;116;p24"/>
          <p:cNvSpPr/>
          <p:nvPr/>
        </p:nvSpPr>
        <p:spPr>
          <a:xfrm rot="5400000">
            <a:off x="6079038" y="1867188"/>
            <a:ext cx="340200" cy="259200"/>
          </a:xfrm>
          <a:prstGeom prst="rightArrow">
            <a:avLst>
              <a:gd fmla="val 50000" name="adj1"/>
              <a:gd fmla="val 5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5"/>
          <p:cNvSpPr/>
          <p:nvPr/>
        </p:nvSpPr>
        <p:spPr>
          <a:xfrm>
            <a:off x="0" y="-125"/>
            <a:ext cx="4799700" cy="51435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sp>
        <p:nvSpPr>
          <p:cNvPr id="122" name="Google Shape;122;p25"/>
          <p:cNvSpPr txBox="1"/>
          <p:nvPr/>
        </p:nvSpPr>
        <p:spPr>
          <a:xfrm>
            <a:off x="5322150" y="574075"/>
            <a:ext cx="3414600" cy="936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1000">
                <a:solidFill>
                  <a:srgbClr val="8A0050"/>
                </a:solidFill>
                <a:latin typeface="Barlow"/>
                <a:ea typeface="Barlow"/>
                <a:cs typeface="Barlow"/>
                <a:sym typeface="Barlow"/>
              </a:rPr>
              <a:t>THE IDEA</a:t>
            </a:r>
            <a:endParaRPr b="1" sz="1000">
              <a:solidFill>
                <a:srgbClr val="8A0050"/>
              </a:solidFill>
              <a:latin typeface="Barlow"/>
              <a:ea typeface="Barlow"/>
              <a:cs typeface="Barlow"/>
              <a:sym typeface="Barlow"/>
            </a:endParaRPr>
          </a:p>
          <a:p>
            <a:pPr indent="0" lvl="0" marL="0" rtl="0" algn="l">
              <a:lnSpc>
                <a:spcPct val="140000"/>
              </a:lnSpc>
              <a:spcBef>
                <a:spcPts val="0"/>
              </a:spcBef>
              <a:spcAft>
                <a:spcPts val="1000"/>
              </a:spcAft>
              <a:buNone/>
            </a:pPr>
            <a:r>
              <a:rPr lang="en" sz="900">
                <a:solidFill>
                  <a:srgbClr val="4D565B"/>
                </a:solidFill>
                <a:latin typeface="Barlow"/>
                <a:ea typeface="Barlow"/>
                <a:cs typeface="Barlow"/>
                <a:sym typeface="Barlow"/>
              </a:rPr>
              <a:t>Use interactive stories to portray Parexel as a company that changes patient lives, then engage visitors with approachable language, value-driven content, and an improved user experience to sell Parexel as a best-in-class partner and employer.</a:t>
            </a:r>
            <a:endParaRPr sz="900">
              <a:solidFill>
                <a:srgbClr val="4D565B"/>
              </a:solidFill>
              <a:latin typeface="Barlow"/>
              <a:ea typeface="Barlow"/>
              <a:cs typeface="Barlow"/>
              <a:sym typeface="Barlow"/>
            </a:endParaRPr>
          </a:p>
        </p:txBody>
      </p:sp>
      <p:pic>
        <p:nvPicPr>
          <p:cNvPr id="123" name="Google Shape;123;p25"/>
          <p:cNvPicPr preferRelativeResize="0"/>
          <p:nvPr/>
        </p:nvPicPr>
        <p:blipFill>
          <a:blip r:embed="rId3">
            <a:alphaModFix/>
          </a:blip>
          <a:stretch>
            <a:fillRect/>
          </a:stretch>
        </p:blipFill>
        <p:spPr>
          <a:xfrm>
            <a:off x="240300" y="211475"/>
            <a:ext cx="635100" cy="166336"/>
          </a:xfrm>
          <a:prstGeom prst="rect">
            <a:avLst/>
          </a:prstGeom>
          <a:noFill/>
          <a:ln>
            <a:noFill/>
          </a:ln>
        </p:spPr>
      </p:pic>
      <p:pic>
        <p:nvPicPr>
          <p:cNvPr id="124" name="Google Shape;124;p25"/>
          <p:cNvPicPr preferRelativeResize="0"/>
          <p:nvPr/>
        </p:nvPicPr>
        <p:blipFill>
          <a:blip r:embed="rId4">
            <a:alphaModFix/>
          </a:blip>
          <a:stretch>
            <a:fillRect/>
          </a:stretch>
        </p:blipFill>
        <p:spPr>
          <a:xfrm>
            <a:off x="240301" y="211850"/>
            <a:ext cx="635102" cy="165600"/>
          </a:xfrm>
          <a:prstGeom prst="rect">
            <a:avLst/>
          </a:prstGeom>
          <a:noFill/>
          <a:ln>
            <a:noFill/>
          </a:ln>
        </p:spPr>
      </p:pic>
      <p:sp>
        <p:nvSpPr>
          <p:cNvPr id="125" name="Google Shape;125;p25"/>
          <p:cNvSpPr/>
          <p:nvPr/>
        </p:nvSpPr>
        <p:spPr>
          <a:xfrm>
            <a:off x="4799825" y="2108175"/>
            <a:ext cx="4344300" cy="3035400"/>
          </a:xfrm>
          <a:prstGeom prst="rect">
            <a:avLst/>
          </a:prstGeom>
          <a:solidFill>
            <a:srgbClr val="D3D8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pic>
        <p:nvPicPr>
          <p:cNvPr id="126" name="Google Shape;126;p25"/>
          <p:cNvPicPr preferRelativeResize="0"/>
          <p:nvPr/>
        </p:nvPicPr>
        <p:blipFill>
          <a:blip r:embed="rId5">
            <a:alphaModFix/>
          </a:blip>
          <a:stretch>
            <a:fillRect/>
          </a:stretch>
        </p:blipFill>
        <p:spPr>
          <a:xfrm>
            <a:off x="6989834" y="3644861"/>
            <a:ext cx="1933330" cy="1087509"/>
          </a:xfrm>
          <a:prstGeom prst="rect">
            <a:avLst/>
          </a:prstGeom>
          <a:noFill/>
          <a:ln>
            <a:noFill/>
          </a:ln>
        </p:spPr>
      </p:pic>
      <p:pic>
        <p:nvPicPr>
          <p:cNvPr id="127" name="Google Shape;127;p25"/>
          <p:cNvPicPr preferRelativeResize="0"/>
          <p:nvPr/>
        </p:nvPicPr>
        <p:blipFill>
          <a:blip r:embed="rId6">
            <a:alphaModFix/>
          </a:blip>
          <a:stretch>
            <a:fillRect/>
          </a:stretch>
        </p:blipFill>
        <p:spPr>
          <a:xfrm>
            <a:off x="5020787" y="3644877"/>
            <a:ext cx="1933330" cy="1087509"/>
          </a:xfrm>
          <a:prstGeom prst="rect">
            <a:avLst/>
          </a:prstGeom>
          <a:noFill/>
          <a:ln>
            <a:noFill/>
          </a:ln>
        </p:spPr>
      </p:pic>
      <p:pic>
        <p:nvPicPr>
          <p:cNvPr id="128" name="Google Shape;128;p25"/>
          <p:cNvPicPr preferRelativeResize="0"/>
          <p:nvPr/>
        </p:nvPicPr>
        <p:blipFill>
          <a:blip r:embed="rId7">
            <a:alphaModFix/>
          </a:blip>
          <a:stretch>
            <a:fillRect/>
          </a:stretch>
        </p:blipFill>
        <p:spPr>
          <a:xfrm>
            <a:off x="6989834" y="2519362"/>
            <a:ext cx="1933330" cy="1087509"/>
          </a:xfrm>
          <a:prstGeom prst="rect">
            <a:avLst/>
          </a:prstGeom>
          <a:noFill/>
          <a:ln>
            <a:noFill/>
          </a:ln>
        </p:spPr>
      </p:pic>
      <p:pic>
        <p:nvPicPr>
          <p:cNvPr id="129" name="Google Shape;129;p25"/>
          <p:cNvPicPr preferRelativeResize="0"/>
          <p:nvPr/>
        </p:nvPicPr>
        <p:blipFill>
          <a:blip r:embed="rId8">
            <a:alphaModFix/>
          </a:blip>
          <a:stretch>
            <a:fillRect/>
          </a:stretch>
        </p:blipFill>
        <p:spPr>
          <a:xfrm>
            <a:off x="5020787" y="2519366"/>
            <a:ext cx="1933330" cy="1087509"/>
          </a:xfrm>
          <a:prstGeom prst="rect">
            <a:avLst/>
          </a:prstGeom>
          <a:noFill/>
          <a:ln>
            <a:noFill/>
          </a:ln>
        </p:spPr>
      </p:pic>
      <p:pic>
        <p:nvPicPr>
          <p:cNvPr id="130" name="Google Shape;130;p25"/>
          <p:cNvPicPr preferRelativeResize="0"/>
          <p:nvPr/>
        </p:nvPicPr>
        <p:blipFill rotWithShape="1">
          <a:blip r:embed="rId9">
            <a:alphaModFix/>
          </a:blip>
          <a:srcRect b="8550" l="15009" r="0" t="0"/>
          <a:stretch/>
        </p:blipFill>
        <p:spPr>
          <a:xfrm>
            <a:off x="0" y="334825"/>
            <a:ext cx="4736176" cy="4279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6"/>
          <p:cNvSpPr/>
          <p:nvPr/>
        </p:nvSpPr>
        <p:spPr>
          <a:xfrm>
            <a:off x="90" y="0"/>
            <a:ext cx="6538800" cy="3821700"/>
          </a:xfrm>
          <a:prstGeom prst="rect">
            <a:avLst/>
          </a:prstGeom>
          <a:solidFill>
            <a:srgbClr val="4D565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6" name="Google Shape;136;p26"/>
          <p:cNvPicPr preferRelativeResize="0"/>
          <p:nvPr/>
        </p:nvPicPr>
        <p:blipFill rotWithShape="1">
          <a:blip r:embed="rId3">
            <a:alphaModFix/>
          </a:blip>
          <a:srcRect b="46183" l="27980" r="27976" t="25874"/>
          <a:stretch/>
        </p:blipFill>
        <p:spPr>
          <a:xfrm>
            <a:off x="0" y="0"/>
            <a:ext cx="6538908" cy="3821701"/>
          </a:xfrm>
          <a:prstGeom prst="rect">
            <a:avLst/>
          </a:prstGeom>
          <a:noFill/>
          <a:ln>
            <a:noFill/>
          </a:ln>
        </p:spPr>
      </p:pic>
      <p:sp>
        <p:nvSpPr>
          <p:cNvPr id="137" name="Google Shape;137;p26"/>
          <p:cNvSpPr txBox="1"/>
          <p:nvPr/>
        </p:nvSpPr>
        <p:spPr>
          <a:xfrm>
            <a:off x="254425" y="4036175"/>
            <a:ext cx="5908500" cy="741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1000">
                <a:solidFill>
                  <a:srgbClr val="8A0050"/>
                </a:solidFill>
                <a:latin typeface="Barlow"/>
                <a:ea typeface="Barlow"/>
                <a:cs typeface="Barlow"/>
                <a:sym typeface="Barlow"/>
              </a:rPr>
              <a:t>THE SOLUTION</a:t>
            </a:r>
            <a:endParaRPr b="1" sz="1000">
              <a:solidFill>
                <a:srgbClr val="8A0050"/>
              </a:solidFill>
              <a:latin typeface="Barlow"/>
              <a:ea typeface="Barlow"/>
              <a:cs typeface="Barlow"/>
              <a:sym typeface="Barlow"/>
            </a:endParaRPr>
          </a:p>
          <a:p>
            <a:pPr indent="0" lvl="0" marL="0" rtl="0" algn="l">
              <a:lnSpc>
                <a:spcPct val="140000"/>
              </a:lnSpc>
              <a:spcBef>
                <a:spcPts val="0"/>
              </a:spcBef>
              <a:spcAft>
                <a:spcPts val="1000"/>
              </a:spcAft>
              <a:buNone/>
            </a:pPr>
            <a:r>
              <a:rPr lang="en" sz="900">
                <a:solidFill>
                  <a:schemeClr val="dk1"/>
                </a:solidFill>
                <a:latin typeface="Barlow"/>
                <a:ea typeface="Barlow"/>
                <a:cs typeface="Barlow"/>
                <a:sym typeface="Barlow"/>
              </a:rPr>
              <a:t>Feature patient stories from Parexel’s five largest therapeutic areas on the homepage, and revitalize the rest of the site with approachable, benefit-focused copy, a simplified architecture optimized for search, a more engaging and intuitive Insights page, and a wide array of graphics, animations, and video.</a:t>
            </a:r>
            <a:endParaRPr sz="900">
              <a:solidFill>
                <a:srgbClr val="4E565B"/>
              </a:solidFill>
              <a:latin typeface="Barlow"/>
              <a:ea typeface="Barlow"/>
              <a:cs typeface="Barlow"/>
              <a:sym typeface="Barlow"/>
            </a:endParaRPr>
          </a:p>
        </p:txBody>
      </p:sp>
      <p:pic>
        <p:nvPicPr>
          <p:cNvPr id="138" name="Google Shape;138;p26"/>
          <p:cNvPicPr preferRelativeResize="0"/>
          <p:nvPr/>
        </p:nvPicPr>
        <p:blipFill rotWithShape="1">
          <a:blip r:embed="rId4">
            <a:alphaModFix/>
          </a:blip>
          <a:srcRect b="0" l="47332" r="0" t="1864"/>
          <a:stretch/>
        </p:blipFill>
        <p:spPr>
          <a:xfrm>
            <a:off x="6539000" y="2647900"/>
            <a:ext cx="2612749" cy="2495598"/>
          </a:xfrm>
          <a:prstGeom prst="rect">
            <a:avLst/>
          </a:prstGeom>
          <a:noFill/>
          <a:ln>
            <a:noFill/>
          </a:ln>
        </p:spPr>
      </p:pic>
      <p:pic>
        <p:nvPicPr>
          <p:cNvPr id="139" name="Google Shape;139;p26"/>
          <p:cNvPicPr preferRelativeResize="0"/>
          <p:nvPr/>
        </p:nvPicPr>
        <p:blipFill>
          <a:blip r:embed="rId5">
            <a:alphaModFix/>
          </a:blip>
          <a:stretch>
            <a:fillRect/>
          </a:stretch>
        </p:blipFill>
        <p:spPr>
          <a:xfrm>
            <a:off x="6538999" y="1606904"/>
            <a:ext cx="2612751" cy="1040996"/>
          </a:xfrm>
          <a:prstGeom prst="rect">
            <a:avLst/>
          </a:prstGeom>
          <a:noFill/>
          <a:ln>
            <a:noFill/>
          </a:ln>
        </p:spPr>
      </p:pic>
      <p:pic>
        <p:nvPicPr>
          <p:cNvPr id="140" name="Google Shape;140;p26"/>
          <p:cNvPicPr preferRelativeResize="0"/>
          <p:nvPr/>
        </p:nvPicPr>
        <p:blipFill>
          <a:blip r:embed="rId6">
            <a:alphaModFix/>
          </a:blip>
          <a:stretch>
            <a:fillRect/>
          </a:stretch>
        </p:blipFill>
        <p:spPr>
          <a:xfrm>
            <a:off x="6583167" y="76300"/>
            <a:ext cx="2524409" cy="1530601"/>
          </a:xfrm>
          <a:prstGeom prst="rect">
            <a:avLst/>
          </a:prstGeom>
          <a:noFill/>
          <a:ln>
            <a:noFill/>
          </a:ln>
        </p:spPr>
      </p:pic>
      <p:pic>
        <p:nvPicPr>
          <p:cNvPr id="141" name="Google Shape;141;p26"/>
          <p:cNvPicPr preferRelativeResize="0"/>
          <p:nvPr/>
        </p:nvPicPr>
        <p:blipFill>
          <a:blip r:embed="rId7">
            <a:alphaModFix/>
          </a:blip>
          <a:stretch>
            <a:fillRect/>
          </a:stretch>
        </p:blipFill>
        <p:spPr>
          <a:xfrm>
            <a:off x="240300" y="211850"/>
            <a:ext cx="632291" cy="165600"/>
          </a:xfrm>
          <a:prstGeom prst="rect">
            <a:avLst/>
          </a:prstGeom>
          <a:noFill/>
          <a:ln>
            <a:noFill/>
          </a:ln>
        </p:spPr>
      </p:pic>
      <p:pic>
        <p:nvPicPr>
          <p:cNvPr id="142" name="Google Shape;142;p26"/>
          <p:cNvPicPr preferRelativeResize="0"/>
          <p:nvPr/>
        </p:nvPicPr>
        <p:blipFill>
          <a:blip r:embed="rId8">
            <a:alphaModFix/>
          </a:blip>
          <a:stretch>
            <a:fillRect/>
          </a:stretch>
        </p:blipFill>
        <p:spPr>
          <a:xfrm>
            <a:off x="2305447" y="565202"/>
            <a:ext cx="1955062" cy="1254371"/>
          </a:xfrm>
          <a:prstGeom prst="rect">
            <a:avLst/>
          </a:prstGeom>
          <a:noFill/>
          <a:ln cap="flat" cmpd="sng" w="9525">
            <a:solidFill>
              <a:schemeClr val="lt1"/>
            </a:solidFill>
            <a:prstDash val="solid"/>
            <a:round/>
            <a:headEnd len="sm" w="sm" type="none"/>
            <a:tailEnd len="sm" w="sm" type="none"/>
          </a:ln>
        </p:spPr>
      </p:pic>
      <p:pic>
        <p:nvPicPr>
          <p:cNvPr id="143" name="Google Shape;143;p26"/>
          <p:cNvPicPr preferRelativeResize="0"/>
          <p:nvPr/>
        </p:nvPicPr>
        <p:blipFill>
          <a:blip r:embed="rId9">
            <a:alphaModFix/>
          </a:blip>
          <a:stretch>
            <a:fillRect/>
          </a:stretch>
        </p:blipFill>
        <p:spPr>
          <a:xfrm>
            <a:off x="254425" y="563771"/>
            <a:ext cx="1955062" cy="1257244"/>
          </a:xfrm>
          <a:prstGeom prst="rect">
            <a:avLst/>
          </a:prstGeom>
          <a:noFill/>
          <a:ln cap="flat" cmpd="sng" w="9525">
            <a:solidFill>
              <a:schemeClr val="lt1"/>
            </a:solidFill>
            <a:prstDash val="solid"/>
            <a:round/>
            <a:headEnd len="sm" w="sm" type="none"/>
            <a:tailEnd len="sm" w="sm" type="none"/>
          </a:ln>
        </p:spPr>
      </p:pic>
      <p:pic>
        <p:nvPicPr>
          <p:cNvPr id="144" name="Google Shape;144;p26"/>
          <p:cNvPicPr preferRelativeResize="0"/>
          <p:nvPr/>
        </p:nvPicPr>
        <p:blipFill>
          <a:blip r:embed="rId10">
            <a:alphaModFix/>
          </a:blip>
          <a:stretch>
            <a:fillRect/>
          </a:stretch>
        </p:blipFill>
        <p:spPr>
          <a:xfrm>
            <a:off x="4356500" y="565212"/>
            <a:ext cx="1955052" cy="1254358"/>
          </a:xfrm>
          <a:prstGeom prst="rect">
            <a:avLst/>
          </a:prstGeom>
          <a:noFill/>
          <a:ln cap="flat" cmpd="sng" w="9525">
            <a:solidFill>
              <a:schemeClr val="lt1"/>
            </a:solidFill>
            <a:prstDash val="solid"/>
            <a:round/>
            <a:headEnd len="sm" w="sm" type="none"/>
            <a:tailEnd len="sm" w="sm" type="none"/>
          </a:ln>
        </p:spPr>
      </p:pic>
      <p:pic>
        <p:nvPicPr>
          <p:cNvPr id="145" name="Google Shape;145;p26"/>
          <p:cNvPicPr preferRelativeResize="0"/>
          <p:nvPr/>
        </p:nvPicPr>
        <p:blipFill>
          <a:blip r:embed="rId11">
            <a:alphaModFix/>
          </a:blip>
          <a:stretch>
            <a:fillRect/>
          </a:stretch>
        </p:blipFill>
        <p:spPr>
          <a:xfrm>
            <a:off x="254424" y="2196300"/>
            <a:ext cx="1955016" cy="1254351"/>
          </a:xfrm>
          <a:prstGeom prst="rect">
            <a:avLst/>
          </a:prstGeom>
          <a:noFill/>
          <a:ln cap="flat" cmpd="sng" w="9525">
            <a:solidFill>
              <a:schemeClr val="lt1"/>
            </a:solidFill>
            <a:prstDash val="solid"/>
            <a:round/>
            <a:headEnd len="sm" w="sm" type="none"/>
            <a:tailEnd len="sm" w="sm" type="none"/>
          </a:ln>
        </p:spPr>
      </p:pic>
      <p:pic>
        <p:nvPicPr>
          <p:cNvPr id="146" name="Google Shape;146;p26"/>
          <p:cNvPicPr preferRelativeResize="0"/>
          <p:nvPr/>
        </p:nvPicPr>
        <p:blipFill>
          <a:blip r:embed="rId12">
            <a:alphaModFix/>
          </a:blip>
          <a:stretch>
            <a:fillRect/>
          </a:stretch>
        </p:blipFill>
        <p:spPr>
          <a:xfrm>
            <a:off x="2300955" y="2194875"/>
            <a:ext cx="1959547" cy="1257252"/>
          </a:xfrm>
          <a:prstGeom prst="rect">
            <a:avLst/>
          </a:prstGeom>
          <a:noFill/>
          <a:ln cap="flat" cmpd="sng" w="9525">
            <a:solidFill>
              <a:schemeClr val="lt1"/>
            </a:solidFill>
            <a:prstDash val="solid"/>
            <a:round/>
            <a:headEnd len="sm" w="sm" type="none"/>
            <a:tailEnd len="sm" w="sm" type="none"/>
          </a:ln>
        </p:spPr>
      </p:pic>
      <p:sp>
        <p:nvSpPr>
          <p:cNvPr id="147" name="Google Shape;147;p26"/>
          <p:cNvSpPr txBox="1"/>
          <p:nvPr/>
        </p:nvSpPr>
        <p:spPr>
          <a:xfrm>
            <a:off x="254425" y="1863189"/>
            <a:ext cx="1955100" cy="1386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1000"/>
              </a:spcAft>
              <a:buNone/>
            </a:pPr>
            <a:r>
              <a:rPr lang="en" sz="900">
                <a:solidFill>
                  <a:schemeClr val="lt1"/>
                </a:solidFill>
                <a:latin typeface="Barlow"/>
                <a:ea typeface="Barlow"/>
                <a:cs typeface="Barlow"/>
                <a:sym typeface="Barlow"/>
              </a:rPr>
              <a:t>Oncology</a:t>
            </a:r>
            <a:endParaRPr sz="900">
              <a:solidFill>
                <a:schemeClr val="lt1"/>
              </a:solidFill>
              <a:latin typeface="Barlow"/>
              <a:ea typeface="Barlow"/>
              <a:cs typeface="Barlow"/>
              <a:sym typeface="Barlow"/>
            </a:endParaRPr>
          </a:p>
        </p:txBody>
      </p:sp>
      <p:sp>
        <p:nvSpPr>
          <p:cNvPr id="148" name="Google Shape;148;p26"/>
          <p:cNvSpPr txBox="1"/>
          <p:nvPr/>
        </p:nvSpPr>
        <p:spPr>
          <a:xfrm>
            <a:off x="2305425" y="1863189"/>
            <a:ext cx="1955100" cy="1386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1000"/>
              </a:spcAft>
              <a:buNone/>
            </a:pPr>
            <a:r>
              <a:rPr lang="en" sz="900">
                <a:solidFill>
                  <a:schemeClr val="lt1"/>
                </a:solidFill>
                <a:latin typeface="Barlow"/>
                <a:ea typeface="Barlow"/>
                <a:cs typeface="Barlow"/>
                <a:sym typeface="Barlow"/>
              </a:rPr>
              <a:t>Rare Diseases</a:t>
            </a:r>
            <a:endParaRPr sz="900">
              <a:solidFill>
                <a:schemeClr val="lt1"/>
              </a:solidFill>
              <a:latin typeface="Barlow"/>
              <a:ea typeface="Barlow"/>
              <a:cs typeface="Barlow"/>
              <a:sym typeface="Barlow"/>
            </a:endParaRPr>
          </a:p>
        </p:txBody>
      </p:sp>
      <p:sp>
        <p:nvSpPr>
          <p:cNvPr id="149" name="Google Shape;149;p26"/>
          <p:cNvSpPr txBox="1"/>
          <p:nvPr/>
        </p:nvSpPr>
        <p:spPr>
          <a:xfrm>
            <a:off x="4356425" y="1863189"/>
            <a:ext cx="1955100" cy="1386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1000"/>
              </a:spcAft>
              <a:buNone/>
            </a:pPr>
            <a:r>
              <a:rPr lang="en" sz="900">
                <a:solidFill>
                  <a:schemeClr val="lt1"/>
                </a:solidFill>
                <a:latin typeface="Barlow"/>
                <a:ea typeface="Barlow"/>
                <a:cs typeface="Barlow"/>
                <a:sym typeface="Barlow"/>
              </a:rPr>
              <a:t>Inflammation &amp; Immunology</a:t>
            </a:r>
            <a:endParaRPr sz="900">
              <a:solidFill>
                <a:schemeClr val="lt1"/>
              </a:solidFill>
              <a:latin typeface="Barlow"/>
              <a:ea typeface="Barlow"/>
              <a:cs typeface="Barlow"/>
              <a:sym typeface="Barlow"/>
            </a:endParaRPr>
          </a:p>
        </p:txBody>
      </p:sp>
      <p:sp>
        <p:nvSpPr>
          <p:cNvPr id="150" name="Google Shape;150;p26"/>
          <p:cNvSpPr txBox="1"/>
          <p:nvPr/>
        </p:nvSpPr>
        <p:spPr>
          <a:xfrm>
            <a:off x="254425" y="3487539"/>
            <a:ext cx="1955100" cy="1386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1000"/>
              </a:spcAft>
              <a:buNone/>
            </a:pPr>
            <a:r>
              <a:rPr lang="en" sz="900">
                <a:solidFill>
                  <a:schemeClr val="lt1"/>
                </a:solidFill>
                <a:latin typeface="Barlow"/>
                <a:ea typeface="Barlow"/>
                <a:cs typeface="Barlow"/>
                <a:sym typeface="Barlow"/>
              </a:rPr>
              <a:t>Cell &amp; Gene Therapy</a:t>
            </a:r>
            <a:endParaRPr sz="900">
              <a:solidFill>
                <a:schemeClr val="lt1"/>
              </a:solidFill>
              <a:latin typeface="Barlow"/>
              <a:ea typeface="Barlow"/>
              <a:cs typeface="Barlow"/>
              <a:sym typeface="Barlow"/>
            </a:endParaRPr>
          </a:p>
        </p:txBody>
      </p:sp>
      <p:sp>
        <p:nvSpPr>
          <p:cNvPr id="151" name="Google Shape;151;p26"/>
          <p:cNvSpPr txBox="1"/>
          <p:nvPr/>
        </p:nvSpPr>
        <p:spPr>
          <a:xfrm>
            <a:off x="2305425" y="3487539"/>
            <a:ext cx="1955100" cy="1386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1000"/>
              </a:spcAft>
              <a:buNone/>
            </a:pPr>
            <a:r>
              <a:rPr lang="en" sz="900">
                <a:solidFill>
                  <a:schemeClr val="lt1"/>
                </a:solidFill>
                <a:latin typeface="Barlow"/>
                <a:ea typeface="Barlow"/>
                <a:cs typeface="Barlow"/>
                <a:sym typeface="Barlow"/>
              </a:rPr>
              <a:t>Neuroscience</a:t>
            </a:r>
            <a:endParaRPr sz="900">
              <a:solidFill>
                <a:schemeClr val="lt1"/>
              </a:solidFill>
              <a:latin typeface="Barlow"/>
              <a:ea typeface="Barlow"/>
              <a:cs typeface="Barlow"/>
              <a:sym typeface="Barlow"/>
            </a:endParaRPr>
          </a:p>
        </p:txBody>
      </p:sp>
      <p:pic>
        <p:nvPicPr>
          <p:cNvPr id="152" name="Google Shape;152;p26" title="PXL_Soundbyte.mp3">
            <a:hlinkClick r:id="rId13"/>
          </p:cNvPr>
          <p:cNvPicPr preferRelativeResize="0"/>
          <p:nvPr/>
        </p:nvPicPr>
        <p:blipFill>
          <a:blip r:embed="rId14">
            <a:alphaModFix/>
          </a:blip>
          <a:stretch>
            <a:fillRect/>
          </a:stretch>
        </p:blipFill>
        <p:spPr>
          <a:xfrm>
            <a:off x="5105425" y="2493600"/>
            <a:ext cx="457200" cy="457200"/>
          </a:xfrm>
          <a:prstGeom prst="rect">
            <a:avLst/>
          </a:prstGeom>
          <a:noFill/>
          <a:ln cap="flat" cmpd="sng" w="9525">
            <a:solidFill>
              <a:schemeClr val="lt1"/>
            </a:solidFill>
            <a:prstDash val="solid"/>
            <a:round/>
            <a:headEnd len="sm" w="sm" type="none"/>
            <a:tailEnd len="sm" w="sm" type="none"/>
          </a:ln>
        </p:spPr>
      </p:pic>
      <p:sp>
        <p:nvSpPr>
          <p:cNvPr id="153" name="Google Shape;153;p26"/>
          <p:cNvSpPr txBox="1"/>
          <p:nvPr/>
        </p:nvSpPr>
        <p:spPr>
          <a:xfrm>
            <a:off x="4280825" y="2905500"/>
            <a:ext cx="2106300" cy="916200"/>
          </a:xfrm>
          <a:prstGeom prst="rect">
            <a:avLst/>
          </a:prstGeom>
          <a:noFill/>
          <a:ln>
            <a:noFill/>
          </a:ln>
        </p:spPr>
        <p:txBody>
          <a:bodyPr anchorCtr="0" anchor="t" bIns="91425" lIns="91425" spcFirstLastPara="1" rIns="91425" wrap="square" tIns="91425">
            <a:spAutoFit/>
          </a:bodyPr>
          <a:lstStyle/>
          <a:p>
            <a:pPr indent="0" lvl="0" marL="0" rtl="0" algn="ctr">
              <a:lnSpc>
                <a:spcPct val="140000"/>
              </a:lnSpc>
              <a:spcBef>
                <a:spcPts val="0"/>
              </a:spcBef>
              <a:spcAft>
                <a:spcPts val="0"/>
              </a:spcAft>
              <a:buClr>
                <a:schemeClr val="dk1"/>
              </a:buClr>
              <a:buSzPts val="1100"/>
              <a:buFont typeface="Arial"/>
              <a:buNone/>
            </a:pPr>
            <a:r>
              <a:rPr lang="en" sz="900">
                <a:solidFill>
                  <a:schemeClr val="lt1"/>
                </a:solidFill>
                <a:latin typeface="Barlow"/>
                <a:ea typeface="Barlow"/>
                <a:cs typeface="Barlow"/>
                <a:sym typeface="Barlow"/>
              </a:rPr>
              <a:t>Cell &amp; Gene Therapy</a:t>
            </a:r>
            <a:br>
              <a:rPr lang="en" sz="900">
                <a:solidFill>
                  <a:schemeClr val="lt1"/>
                </a:solidFill>
                <a:latin typeface="Barlow"/>
                <a:ea typeface="Barlow"/>
                <a:cs typeface="Barlow"/>
                <a:sym typeface="Barlow"/>
              </a:rPr>
            </a:br>
            <a:r>
              <a:rPr lang="en" sz="900">
                <a:solidFill>
                  <a:schemeClr val="lt1"/>
                </a:solidFill>
                <a:latin typeface="Barlow"/>
                <a:ea typeface="Barlow"/>
                <a:cs typeface="Barlow"/>
                <a:sym typeface="Barlow"/>
              </a:rPr>
              <a:t>Success Story</a:t>
            </a:r>
            <a:endParaRPr sz="900">
              <a:solidFill>
                <a:schemeClr val="lt1"/>
              </a:solidFill>
              <a:latin typeface="Barlow"/>
              <a:ea typeface="Barlow"/>
              <a:cs typeface="Barlow"/>
              <a:sym typeface="Barlow"/>
            </a:endParaRPr>
          </a:p>
          <a:p>
            <a:pPr indent="0" lvl="0" marL="0" rtl="0" algn="l">
              <a:spcBef>
                <a:spcPts val="100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7"/>
          <p:cNvPicPr preferRelativeResize="0"/>
          <p:nvPr/>
        </p:nvPicPr>
        <p:blipFill>
          <a:blip r:embed="rId3">
            <a:alphaModFix/>
          </a:blip>
          <a:stretch>
            <a:fillRect/>
          </a:stretch>
        </p:blipFill>
        <p:spPr>
          <a:xfrm>
            <a:off x="240301" y="211850"/>
            <a:ext cx="635102" cy="165600"/>
          </a:xfrm>
          <a:prstGeom prst="rect">
            <a:avLst/>
          </a:prstGeom>
          <a:noFill/>
          <a:ln>
            <a:noFill/>
          </a:ln>
        </p:spPr>
      </p:pic>
      <p:sp>
        <p:nvSpPr>
          <p:cNvPr id="159" name="Google Shape;159;p27"/>
          <p:cNvSpPr txBox="1"/>
          <p:nvPr/>
        </p:nvSpPr>
        <p:spPr>
          <a:xfrm>
            <a:off x="2010750" y="456150"/>
            <a:ext cx="5122500" cy="591000"/>
          </a:xfrm>
          <a:prstGeom prst="rect">
            <a:avLst/>
          </a:prstGeom>
          <a:noFill/>
          <a:ln>
            <a:noFill/>
          </a:ln>
        </p:spPr>
        <p:txBody>
          <a:bodyPr anchorCtr="0" anchor="t" bIns="0" lIns="0" spcFirstLastPara="1" rIns="0" wrap="square" tIns="0">
            <a:spAutoFit/>
          </a:bodyPr>
          <a:lstStyle/>
          <a:p>
            <a:pPr indent="0" lvl="0" marL="0" rtl="0" algn="ctr">
              <a:lnSpc>
                <a:spcPct val="140000"/>
              </a:lnSpc>
              <a:spcBef>
                <a:spcPts val="0"/>
              </a:spcBef>
              <a:spcAft>
                <a:spcPts val="0"/>
              </a:spcAft>
              <a:buNone/>
            </a:pPr>
            <a:r>
              <a:rPr b="1" lang="en" sz="1600">
                <a:solidFill>
                  <a:srgbClr val="595959"/>
                </a:solidFill>
                <a:latin typeface="Barlow"/>
                <a:ea typeface="Barlow"/>
                <a:cs typeface="Barlow"/>
                <a:sym typeface="Barlow"/>
              </a:rPr>
              <a:t>Explored multiple conceptual prototypes with stakeholders to hone in on the new vision</a:t>
            </a:r>
            <a:endParaRPr b="1" sz="1600">
              <a:solidFill>
                <a:srgbClr val="595959"/>
              </a:solidFill>
              <a:latin typeface="Barlow"/>
              <a:ea typeface="Barlow"/>
              <a:cs typeface="Barlow"/>
              <a:sym typeface="Barlow"/>
            </a:endParaRPr>
          </a:p>
        </p:txBody>
      </p:sp>
      <p:sp>
        <p:nvSpPr>
          <p:cNvPr id="160" name="Google Shape;160;p27"/>
          <p:cNvSpPr/>
          <p:nvPr/>
        </p:nvSpPr>
        <p:spPr>
          <a:xfrm>
            <a:off x="4572000" y="1310400"/>
            <a:ext cx="4572000" cy="38331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 name="Google Shape;161;p27"/>
          <p:cNvSpPr/>
          <p:nvPr/>
        </p:nvSpPr>
        <p:spPr>
          <a:xfrm>
            <a:off x="0" y="1310400"/>
            <a:ext cx="4572000" cy="3833100"/>
          </a:xfrm>
          <a:prstGeom prst="rect">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 name="Google Shape;162;p27"/>
          <p:cNvSpPr/>
          <p:nvPr/>
        </p:nvSpPr>
        <p:spPr>
          <a:xfrm>
            <a:off x="339925" y="2049300"/>
            <a:ext cx="3793500" cy="2286000"/>
          </a:xfrm>
          <a:prstGeom prst="roundRect">
            <a:avLst>
              <a:gd fmla="val 2778" name="adj"/>
            </a:avLst>
          </a:prstGeom>
          <a:solidFill>
            <a:srgbClr val="D9D9D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3" name="Google Shape;163;p27"/>
          <p:cNvPicPr preferRelativeResize="0"/>
          <p:nvPr/>
        </p:nvPicPr>
        <p:blipFill>
          <a:blip r:embed="rId4">
            <a:alphaModFix/>
          </a:blip>
          <a:stretch>
            <a:fillRect/>
          </a:stretch>
        </p:blipFill>
        <p:spPr>
          <a:xfrm>
            <a:off x="386750" y="2186413"/>
            <a:ext cx="3699701" cy="2081075"/>
          </a:xfrm>
          <a:prstGeom prst="rect">
            <a:avLst/>
          </a:prstGeom>
          <a:noFill/>
          <a:ln>
            <a:noFill/>
          </a:ln>
        </p:spPr>
      </p:pic>
      <p:sp>
        <p:nvSpPr>
          <p:cNvPr id="164" name="Google Shape;164;p27"/>
          <p:cNvSpPr/>
          <p:nvPr/>
        </p:nvSpPr>
        <p:spPr>
          <a:xfrm>
            <a:off x="386750" y="2089700"/>
            <a:ext cx="57900" cy="579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5" name="Google Shape;165;p27"/>
          <p:cNvSpPr/>
          <p:nvPr/>
        </p:nvSpPr>
        <p:spPr>
          <a:xfrm>
            <a:off x="479125" y="2089700"/>
            <a:ext cx="57900" cy="579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6" name="Google Shape;166;p27"/>
          <p:cNvSpPr/>
          <p:nvPr/>
        </p:nvSpPr>
        <p:spPr>
          <a:xfrm>
            <a:off x="5919825" y="1473775"/>
            <a:ext cx="1922700" cy="3462000"/>
          </a:xfrm>
          <a:prstGeom prst="roundRect">
            <a:avLst>
              <a:gd fmla="val 2778" name="adj"/>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27"/>
          <p:cNvSpPr/>
          <p:nvPr/>
        </p:nvSpPr>
        <p:spPr>
          <a:xfrm>
            <a:off x="5965270" y="1508177"/>
            <a:ext cx="29400" cy="294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27"/>
          <p:cNvSpPr/>
          <p:nvPr/>
        </p:nvSpPr>
        <p:spPr>
          <a:xfrm>
            <a:off x="6012090" y="1508177"/>
            <a:ext cx="29400" cy="294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9" name="Google Shape;169;p27"/>
          <p:cNvSpPr/>
          <p:nvPr/>
        </p:nvSpPr>
        <p:spPr>
          <a:xfrm>
            <a:off x="6058910" y="1508177"/>
            <a:ext cx="29400" cy="294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 name="Google Shape;170;p27"/>
          <p:cNvSpPr/>
          <p:nvPr/>
        </p:nvSpPr>
        <p:spPr>
          <a:xfrm>
            <a:off x="571500" y="2089700"/>
            <a:ext cx="57900" cy="579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1" name="Google Shape;171;p27"/>
          <p:cNvPicPr preferRelativeResize="0"/>
          <p:nvPr/>
        </p:nvPicPr>
        <p:blipFill>
          <a:blip r:embed="rId5">
            <a:alphaModFix/>
          </a:blip>
          <a:stretch>
            <a:fillRect/>
          </a:stretch>
        </p:blipFill>
        <p:spPr>
          <a:xfrm>
            <a:off x="5965272" y="1565850"/>
            <a:ext cx="1831825" cy="33222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8"/>
          <p:cNvSpPr/>
          <p:nvPr/>
        </p:nvSpPr>
        <p:spPr>
          <a:xfrm>
            <a:off x="3108150" y="0"/>
            <a:ext cx="6036000" cy="2571900"/>
          </a:xfrm>
          <a:prstGeom prst="rect">
            <a:avLst/>
          </a:prstGeom>
          <a:solidFill>
            <a:srgbClr val="4D565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8"/>
          <p:cNvSpPr/>
          <p:nvPr/>
        </p:nvSpPr>
        <p:spPr>
          <a:xfrm>
            <a:off x="4401075" y="228600"/>
            <a:ext cx="3489600" cy="2075400"/>
          </a:xfrm>
          <a:prstGeom prst="roundRect">
            <a:avLst>
              <a:gd fmla="val 2778" name="adj"/>
            </a:avLst>
          </a:prstGeom>
          <a:solidFill>
            <a:srgbClr val="4D565B"/>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28"/>
          <p:cNvSpPr/>
          <p:nvPr/>
        </p:nvSpPr>
        <p:spPr>
          <a:xfrm>
            <a:off x="4441142" y="263169"/>
            <a:ext cx="49500" cy="495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 name="Google Shape;179;p28"/>
          <p:cNvSpPr/>
          <p:nvPr/>
        </p:nvSpPr>
        <p:spPr>
          <a:xfrm>
            <a:off x="4520186" y="263169"/>
            <a:ext cx="49500" cy="495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 name="Google Shape;180;p28"/>
          <p:cNvSpPr/>
          <p:nvPr/>
        </p:nvSpPr>
        <p:spPr>
          <a:xfrm>
            <a:off x="4599230" y="263169"/>
            <a:ext cx="49500" cy="495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1" name="Google Shape;181;p28"/>
          <p:cNvPicPr preferRelativeResize="0"/>
          <p:nvPr/>
        </p:nvPicPr>
        <p:blipFill>
          <a:blip r:embed="rId3">
            <a:alphaModFix/>
          </a:blip>
          <a:stretch>
            <a:fillRect/>
          </a:stretch>
        </p:blipFill>
        <p:spPr>
          <a:xfrm>
            <a:off x="240301" y="211850"/>
            <a:ext cx="635102" cy="165600"/>
          </a:xfrm>
          <a:prstGeom prst="rect">
            <a:avLst/>
          </a:prstGeom>
          <a:noFill/>
          <a:ln>
            <a:noFill/>
          </a:ln>
        </p:spPr>
      </p:pic>
      <p:sp>
        <p:nvSpPr>
          <p:cNvPr id="182" name="Google Shape;182;p28"/>
          <p:cNvSpPr txBox="1"/>
          <p:nvPr/>
        </p:nvSpPr>
        <p:spPr>
          <a:xfrm>
            <a:off x="240300" y="767175"/>
            <a:ext cx="2593500" cy="12006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None/>
            </a:pPr>
            <a:r>
              <a:rPr b="1" lang="en" sz="1500">
                <a:solidFill>
                  <a:schemeClr val="dk2"/>
                </a:solidFill>
                <a:latin typeface="Barlow"/>
                <a:ea typeface="Barlow"/>
                <a:cs typeface="Barlow"/>
                <a:sym typeface="Barlow"/>
              </a:rPr>
              <a:t>Created five patient stories that unfold as you scroll, with each highlighting one of their key therapeutic areas</a:t>
            </a:r>
            <a:endParaRPr b="1" sz="1500">
              <a:solidFill>
                <a:schemeClr val="dk2"/>
              </a:solidFill>
              <a:latin typeface="Barlow"/>
              <a:ea typeface="Barlow"/>
              <a:cs typeface="Barlow"/>
              <a:sym typeface="Barlow"/>
            </a:endParaRPr>
          </a:p>
        </p:txBody>
      </p:sp>
      <p:pic>
        <p:nvPicPr>
          <p:cNvPr id="183" name="Google Shape;183;p28"/>
          <p:cNvPicPr preferRelativeResize="0"/>
          <p:nvPr/>
        </p:nvPicPr>
        <p:blipFill>
          <a:blip r:embed="rId4">
            <a:alphaModFix/>
          </a:blip>
          <a:stretch>
            <a:fillRect/>
          </a:stretch>
        </p:blipFill>
        <p:spPr>
          <a:xfrm>
            <a:off x="4441142" y="348352"/>
            <a:ext cx="3417003" cy="1920798"/>
          </a:xfrm>
          <a:prstGeom prst="rect">
            <a:avLst/>
          </a:prstGeom>
          <a:noFill/>
          <a:ln>
            <a:noFill/>
          </a:ln>
        </p:spPr>
      </p:pic>
      <p:sp>
        <p:nvSpPr>
          <p:cNvPr id="184" name="Google Shape;184;p28"/>
          <p:cNvSpPr/>
          <p:nvPr/>
        </p:nvSpPr>
        <p:spPr>
          <a:xfrm>
            <a:off x="100" y="2571750"/>
            <a:ext cx="9144000" cy="2571900"/>
          </a:xfrm>
          <a:prstGeom prst="rect">
            <a:avLst/>
          </a:prstGeom>
          <a:solidFill>
            <a:srgbClr val="8A00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5" name="Google Shape;185;p28"/>
          <p:cNvPicPr preferRelativeResize="0"/>
          <p:nvPr/>
        </p:nvPicPr>
        <p:blipFill>
          <a:blip r:embed="rId5">
            <a:alphaModFix/>
          </a:blip>
          <a:stretch>
            <a:fillRect/>
          </a:stretch>
        </p:blipFill>
        <p:spPr>
          <a:xfrm>
            <a:off x="1113475" y="2844050"/>
            <a:ext cx="1089762" cy="1959783"/>
          </a:xfrm>
          <a:prstGeom prst="rect">
            <a:avLst/>
          </a:prstGeom>
          <a:noFill/>
          <a:ln>
            <a:noFill/>
          </a:ln>
        </p:spPr>
      </p:pic>
      <p:pic>
        <p:nvPicPr>
          <p:cNvPr id="186" name="Google Shape;186;p28"/>
          <p:cNvPicPr preferRelativeResize="0"/>
          <p:nvPr/>
        </p:nvPicPr>
        <p:blipFill>
          <a:blip r:embed="rId6">
            <a:alphaModFix/>
          </a:blip>
          <a:stretch>
            <a:fillRect/>
          </a:stretch>
        </p:blipFill>
        <p:spPr>
          <a:xfrm>
            <a:off x="2241521" y="2844061"/>
            <a:ext cx="1089762" cy="1957142"/>
          </a:xfrm>
          <a:prstGeom prst="rect">
            <a:avLst/>
          </a:prstGeom>
          <a:noFill/>
          <a:ln>
            <a:noFill/>
          </a:ln>
        </p:spPr>
      </p:pic>
      <p:pic>
        <p:nvPicPr>
          <p:cNvPr id="187" name="Google Shape;187;p28"/>
          <p:cNvPicPr preferRelativeResize="0"/>
          <p:nvPr/>
        </p:nvPicPr>
        <p:blipFill>
          <a:blip r:embed="rId7">
            <a:alphaModFix/>
          </a:blip>
          <a:stretch>
            <a:fillRect/>
          </a:stretch>
        </p:blipFill>
        <p:spPr>
          <a:xfrm>
            <a:off x="3369568" y="2844061"/>
            <a:ext cx="1080651" cy="1957145"/>
          </a:xfrm>
          <a:prstGeom prst="rect">
            <a:avLst/>
          </a:prstGeom>
          <a:noFill/>
          <a:ln>
            <a:noFill/>
          </a:ln>
        </p:spPr>
      </p:pic>
      <p:pic>
        <p:nvPicPr>
          <p:cNvPr id="188" name="Google Shape;188;p28"/>
          <p:cNvPicPr preferRelativeResize="0"/>
          <p:nvPr/>
        </p:nvPicPr>
        <p:blipFill>
          <a:blip r:embed="rId8">
            <a:alphaModFix/>
          </a:blip>
          <a:stretch>
            <a:fillRect/>
          </a:stretch>
        </p:blipFill>
        <p:spPr>
          <a:xfrm>
            <a:off x="4488510" y="2844061"/>
            <a:ext cx="1082573" cy="1959788"/>
          </a:xfrm>
          <a:prstGeom prst="rect">
            <a:avLst/>
          </a:prstGeom>
          <a:noFill/>
          <a:ln>
            <a:noFill/>
          </a:ln>
        </p:spPr>
      </p:pic>
      <p:pic>
        <p:nvPicPr>
          <p:cNvPr id="189" name="Google Shape;189;p28"/>
          <p:cNvPicPr preferRelativeResize="0"/>
          <p:nvPr/>
        </p:nvPicPr>
        <p:blipFill>
          <a:blip r:embed="rId9">
            <a:alphaModFix/>
          </a:blip>
          <a:stretch>
            <a:fillRect/>
          </a:stretch>
        </p:blipFill>
        <p:spPr>
          <a:xfrm>
            <a:off x="5609107" y="2844053"/>
            <a:ext cx="1073534" cy="1951915"/>
          </a:xfrm>
          <a:prstGeom prst="rect">
            <a:avLst/>
          </a:prstGeom>
          <a:noFill/>
          <a:ln>
            <a:noFill/>
          </a:ln>
        </p:spPr>
      </p:pic>
      <p:pic>
        <p:nvPicPr>
          <p:cNvPr id="190" name="Google Shape;190;p28"/>
          <p:cNvPicPr preferRelativeResize="0"/>
          <p:nvPr/>
        </p:nvPicPr>
        <p:blipFill>
          <a:blip r:embed="rId10">
            <a:alphaModFix/>
          </a:blip>
          <a:stretch>
            <a:fillRect/>
          </a:stretch>
        </p:blipFill>
        <p:spPr>
          <a:xfrm>
            <a:off x="6720667" y="2844050"/>
            <a:ext cx="1073531" cy="1947867"/>
          </a:xfrm>
          <a:prstGeom prst="rect">
            <a:avLst/>
          </a:prstGeom>
          <a:noFill/>
          <a:ln>
            <a:noFill/>
          </a:ln>
        </p:spPr>
      </p:pic>
      <p:pic>
        <p:nvPicPr>
          <p:cNvPr id="191" name="Google Shape;191;p28"/>
          <p:cNvPicPr preferRelativeResize="0"/>
          <p:nvPr/>
        </p:nvPicPr>
        <p:blipFill>
          <a:blip r:embed="rId11">
            <a:alphaModFix/>
          </a:blip>
          <a:stretch>
            <a:fillRect/>
          </a:stretch>
        </p:blipFill>
        <p:spPr>
          <a:xfrm>
            <a:off x="7832224" y="2844050"/>
            <a:ext cx="1073526" cy="921448"/>
          </a:xfrm>
          <a:prstGeom prst="rect">
            <a:avLst/>
          </a:prstGeom>
          <a:noFill/>
          <a:ln>
            <a:noFill/>
          </a:ln>
        </p:spPr>
      </p:pic>
      <p:sp>
        <p:nvSpPr>
          <p:cNvPr id="192" name="Google Shape;192;p28"/>
          <p:cNvSpPr txBox="1"/>
          <p:nvPr/>
        </p:nvSpPr>
        <p:spPr>
          <a:xfrm>
            <a:off x="173225" y="3743050"/>
            <a:ext cx="812700" cy="3693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None/>
            </a:pPr>
            <a:r>
              <a:rPr b="1" lang="en" sz="1000">
                <a:solidFill>
                  <a:schemeClr val="lt1"/>
                </a:solidFill>
                <a:latin typeface="Barlow"/>
                <a:ea typeface="Barlow"/>
                <a:cs typeface="Barlow"/>
                <a:sym typeface="Barlow"/>
              </a:rPr>
              <a:t>Complete</a:t>
            </a:r>
            <a:endParaRPr b="1" sz="1000">
              <a:solidFill>
                <a:schemeClr val="lt1"/>
              </a:solidFill>
              <a:latin typeface="Barlow"/>
              <a:ea typeface="Barlow"/>
              <a:cs typeface="Barlow"/>
              <a:sym typeface="Barlow"/>
            </a:endParaRPr>
          </a:p>
          <a:p>
            <a:pPr indent="0" lvl="0" marL="0" rtl="0" algn="l">
              <a:lnSpc>
                <a:spcPct val="140000"/>
              </a:lnSpc>
              <a:spcBef>
                <a:spcPts val="0"/>
              </a:spcBef>
              <a:spcAft>
                <a:spcPts val="0"/>
              </a:spcAft>
              <a:buNone/>
            </a:pPr>
            <a:r>
              <a:rPr b="1" lang="en" sz="1000">
                <a:solidFill>
                  <a:schemeClr val="lt1"/>
                </a:solidFill>
                <a:latin typeface="Barlow"/>
                <a:ea typeface="Barlow"/>
                <a:cs typeface="Barlow"/>
                <a:sym typeface="Barlow"/>
              </a:rPr>
              <a:t>Patient Story:</a:t>
            </a:r>
            <a:endParaRPr b="1" sz="1000">
              <a:solidFill>
                <a:schemeClr val="lt1"/>
              </a:solidFill>
              <a:latin typeface="Barlow"/>
              <a:ea typeface="Barlow"/>
              <a:cs typeface="Barlow"/>
              <a:sym typeface="Barlow"/>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p:nvPr/>
        </p:nvSpPr>
        <p:spPr>
          <a:xfrm>
            <a:off x="3696375" y="0"/>
            <a:ext cx="5447700" cy="5143500"/>
          </a:xfrm>
          <a:prstGeom prst="rect">
            <a:avLst/>
          </a:prstGeom>
          <a:solidFill>
            <a:srgbClr val="4D565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98" name="Google Shape;198;p29"/>
          <p:cNvPicPr preferRelativeResize="0"/>
          <p:nvPr/>
        </p:nvPicPr>
        <p:blipFill rotWithShape="1">
          <a:blip r:embed="rId3">
            <a:alphaModFix/>
          </a:blip>
          <a:srcRect b="36519" l="27980" r="27976" t="25873"/>
          <a:stretch/>
        </p:blipFill>
        <p:spPr>
          <a:xfrm>
            <a:off x="3696300" y="0"/>
            <a:ext cx="5447698" cy="5143501"/>
          </a:xfrm>
          <a:prstGeom prst="rect">
            <a:avLst/>
          </a:prstGeom>
          <a:noFill/>
          <a:ln>
            <a:noFill/>
          </a:ln>
        </p:spPr>
      </p:pic>
      <p:sp>
        <p:nvSpPr>
          <p:cNvPr id="199" name="Google Shape;199;p29"/>
          <p:cNvSpPr/>
          <p:nvPr/>
        </p:nvSpPr>
        <p:spPr>
          <a:xfrm>
            <a:off x="4123550" y="288150"/>
            <a:ext cx="1997400" cy="4567200"/>
          </a:xfrm>
          <a:prstGeom prst="roundRect">
            <a:avLst>
              <a:gd fmla="val 1426" name="adj"/>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0" name="Google Shape;200;p29"/>
          <p:cNvSpPr/>
          <p:nvPr/>
        </p:nvSpPr>
        <p:spPr>
          <a:xfrm>
            <a:off x="4148203" y="309421"/>
            <a:ext cx="30600" cy="306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1" name="Google Shape;201;p29"/>
          <p:cNvSpPr/>
          <p:nvPr/>
        </p:nvSpPr>
        <p:spPr>
          <a:xfrm>
            <a:off x="4196839" y="309421"/>
            <a:ext cx="30600" cy="306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29"/>
          <p:cNvSpPr/>
          <p:nvPr/>
        </p:nvSpPr>
        <p:spPr>
          <a:xfrm>
            <a:off x="4245475" y="309421"/>
            <a:ext cx="30600" cy="306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3" name="Google Shape;203;p29"/>
          <p:cNvSpPr/>
          <p:nvPr/>
        </p:nvSpPr>
        <p:spPr>
          <a:xfrm>
            <a:off x="6719509" y="288150"/>
            <a:ext cx="1997400" cy="4567200"/>
          </a:xfrm>
          <a:prstGeom prst="roundRect">
            <a:avLst>
              <a:gd fmla="val 1426" name="adj"/>
            </a:avLst>
          </a:prstGeom>
          <a:solidFill>
            <a:srgbClr val="CCCCC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4" name="Google Shape;204;p29"/>
          <p:cNvSpPr/>
          <p:nvPr/>
        </p:nvSpPr>
        <p:spPr>
          <a:xfrm>
            <a:off x="6744163" y="309421"/>
            <a:ext cx="30600" cy="306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5" name="Google Shape;205;p29"/>
          <p:cNvSpPr/>
          <p:nvPr/>
        </p:nvSpPr>
        <p:spPr>
          <a:xfrm>
            <a:off x="6792798" y="309421"/>
            <a:ext cx="30600" cy="306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6" name="Google Shape;206;p29"/>
          <p:cNvSpPr/>
          <p:nvPr/>
        </p:nvSpPr>
        <p:spPr>
          <a:xfrm>
            <a:off x="6841434" y="309421"/>
            <a:ext cx="30600" cy="306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7" name="Google Shape;207;p29"/>
          <p:cNvPicPr preferRelativeResize="0"/>
          <p:nvPr/>
        </p:nvPicPr>
        <p:blipFill>
          <a:blip r:embed="rId4">
            <a:alphaModFix/>
          </a:blip>
          <a:stretch>
            <a:fillRect/>
          </a:stretch>
        </p:blipFill>
        <p:spPr>
          <a:xfrm>
            <a:off x="240301" y="211850"/>
            <a:ext cx="635102" cy="165600"/>
          </a:xfrm>
          <a:prstGeom prst="rect">
            <a:avLst/>
          </a:prstGeom>
          <a:noFill/>
          <a:ln>
            <a:noFill/>
          </a:ln>
        </p:spPr>
      </p:pic>
      <p:sp>
        <p:nvSpPr>
          <p:cNvPr id="208" name="Google Shape;208;p29"/>
          <p:cNvSpPr txBox="1"/>
          <p:nvPr/>
        </p:nvSpPr>
        <p:spPr>
          <a:xfrm>
            <a:off x="240300" y="2027525"/>
            <a:ext cx="3214200" cy="9360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None/>
            </a:pPr>
            <a:r>
              <a:rPr b="1" lang="en" sz="1600">
                <a:solidFill>
                  <a:schemeClr val="dk2"/>
                </a:solidFill>
                <a:latin typeface="Barlow"/>
                <a:ea typeface="Barlow"/>
                <a:cs typeface="Barlow"/>
                <a:sym typeface="Barlow"/>
              </a:rPr>
              <a:t>Underwent extensive UX exercises to develop clear, compelling ways to interact with the site</a:t>
            </a:r>
            <a:endParaRPr b="1" sz="1600">
              <a:solidFill>
                <a:schemeClr val="dk2"/>
              </a:solidFill>
              <a:latin typeface="Barlow"/>
              <a:ea typeface="Barlow"/>
              <a:cs typeface="Barlow"/>
              <a:sym typeface="Barlow"/>
            </a:endParaRPr>
          </a:p>
        </p:txBody>
      </p:sp>
      <p:pic>
        <p:nvPicPr>
          <p:cNvPr id="209" name="Google Shape;209;p29"/>
          <p:cNvPicPr preferRelativeResize="0"/>
          <p:nvPr/>
        </p:nvPicPr>
        <p:blipFill>
          <a:blip r:embed="rId5">
            <a:alphaModFix/>
          </a:blip>
          <a:stretch>
            <a:fillRect/>
          </a:stretch>
        </p:blipFill>
        <p:spPr>
          <a:xfrm>
            <a:off x="4162147" y="355299"/>
            <a:ext cx="1920169" cy="4465367"/>
          </a:xfrm>
          <a:prstGeom prst="rect">
            <a:avLst/>
          </a:prstGeom>
          <a:noFill/>
          <a:ln>
            <a:noFill/>
          </a:ln>
        </p:spPr>
      </p:pic>
      <p:pic>
        <p:nvPicPr>
          <p:cNvPr id="210" name="Google Shape;210;p29"/>
          <p:cNvPicPr preferRelativeResize="0"/>
          <p:nvPr/>
        </p:nvPicPr>
        <p:blipFill>
          <a:blip r:embed="rId6">
            <a:alphaModFix/>
          </a:blip>
          <a:stretch>
            <a:fillRect/>
          </a:stretch>
        </p:blipFill>
        <p:spPr>
          <a:xfrm>
            <a:off x="6753374" y="355299"/>
            <a:ext cx="1929608" cy="4465367"/>
          </a:xfrm>
          <a:prstGeom prst="rect">
            <a:avLst/>
          </a:prstGeom>
          <a:noFill/>
          <a:ln>
            <a:noFill/>
          </a:ln>
        </p:spPr>
      </p:pic>
      <p:sp>
        <p:nvSpPr>
          <p:cNvPr id="211" name="Google Shape;211;p29"/>
          <p:cNvSpPr/>
          <p:nvPr/>
        </p:nvSpPr>
        <p:spPr>
          <a:xfrm>
            <a:off x="6267063" y="2458388"/>
            <a:ext cx="340200" cy="259200"/>
          </a:xfrm>
          <a:prstGeom prst="rightArrow">
            <a:avLst>
              <a:gd fmla="val 50000" name="adj1"/>
              <a:gd fmla="val 50000" name="adj2"/>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0"/>
          <p:cNvPicPr preferRelativeResize="0"/>
          <p:nvPr/>
        </p:nvPicPr>
        <p:blipFill rotWithShape="1">
          <a:blip r:embed="rId3">
            <a:alphaModFix/>
          </a:blip>
          <a:srcRect b="14478" l="15756" r="-928" t="0"/>
          <a:stretch/>
        </p:blipFill>
        <p:spPr>
          <a:xfrm>
            <a:off x="0" y="-59025"/>
            <a:ext cx="6164826" cy="5202525"/>
          </a:xfrm>
          <a:prstGeom prst="rect">
            <a:avLst/>
          </a:prstGeom>
          <a:noFill/>
          <a:ln>
            <a:noFill/>
          </a:ln>
        </p:spPr>
      </p:pic>
      <p:pic>
        <p:nvPicPr>
          <p:cNvPr id="217" name="Google Shape;217;p30"/>
          <p:cNvPicPr preferRelativeResize="0"/>
          <p:nvPr/>
        </p:nvPicPr>
        <p:blipFill rotWithShape="1">
          <a:blip r:embed="rId4">
            <a:alphaModFix/>
          </a:blip>
          <a:srcRect b="0" l="8088" r="0" t="0"/>
          <a:stretch/>
        </p:blipFill>
        <p:spPr>
          <a:xfrm>
            <a:off x="0" y="756825"/>
            <a:ext cx="5410600" cy="3309399"/>
          </a:xfrm>
          <a:prstGeom prst="rect">
            <a:avLst/>
          </a:prstGeom>
          <a:noFill/>
          <a:ln>
            <a:noFill/>
          </a:ln>
        </p:spPr>
      </p:pic>
      <p:pic>
        <p:nvPicPr>
          <p:cNvPr id="218" name="Google Shape;218;p30"/>
          <p:cNvPicPr preferRelativeResize="0"/>
          <p:nvPr/>
        </p:nvPicPr>
        <p:blipFill>
          <a:blip r:embed="rId5">
            <a:alphaModFix/>
          </a:blip>
          <a:stretch>
            <a:fillRect/>
          </a:stretch>
        </p:blipFill>
        <p:spPr>
          <a:xfrm>
            <a:off x="240301" y="211850"/>
            <a:ext cx="635102" cy="165600"/>
          </a:xfrm>
          <a:prstGeom prst="rect">
            <a:avLst/>
          </a:prstGeom>
          <a:noFill/>
          <a:ln>
            <a:noFill/>
          </a:ln>
        </p:spPr>
      </p:pic>
      <p:sp>
        <p:nvSpPr>
          <p:cNvPr id="219" name="Google Shape;219;p30"/>
          <p:cNvSpPr txBox="1"/>
          <p:nvPr/>
        </p:nvSpPr>
        <p:spPr>
          <a:xfrm>
            <a:off x="5857050" y="1771175"/>
            <a:ext cx="2819400" cy="12807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None/>
            </a:pPr>
            <a:r>
              <a:rPr b="1" lang="en" sz="1600">
                <a:solidFill>
                  <a:schemeClr val="dk1"/>
                </a:solidFill>
                <a:latin typeface="Barlow"/>
                <a:ea typeface="Barlow"/>
                <a:cs typeface="Barlow"/>
                <a:sym typeface="Barlow"/>
              </a:rPr>
              <a:t>Re-architected the site with a simpler structure, streamlined navigation, and optimization for search</a:t>
            </a:r>
            <a:endParaRPr b="1" sz="1600">
              <a:solidFill>
                <a:schemeClr val="dk1"/>
              </a:solidFill>
              <a:latin typeface="Barlow"/>
              <a:ea typeface="Barlow"/>
              <a:cs typeface="Barlow"/>
              <a:sym typeface="Barlow"/>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1"/>
          <p:cNvSpPr/>
          <p:nvPr/>
        </p:nvSpPr>
        <p:spPr>
          <a:xfrm>
            <a:off x="2819900" y="150"/>
            <a:ext cx="6324300" cy="51435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    </a:t>
            </a:r>
            <a:endParaRPr/>
          </a:p>
        </p:txBody>
      </p:sp>
      <p:pic>
        <p:nvPicPr>
          <p:cNvPr id="225" name="Google Shape;225;p31"/>
          <p:cNvPicPr preferRelativeResize="0"/>
          <p:nvPr/>
        </p:nvPicPr>
        <p:blipFill>
          <a:blip r:embed="rId3">
            <a:alphaModFix/>
          </a:blip>
          <a:stretch>
            <a:fillRect/>
          </a:stretch>
        </p:blipFill>
        <p:spPr>
          <a:xfrm>
            <a:off x="240301" y="211850"/>
            <a:ext cx="635102" cy="165600"/>
          </a:xfrm>
          <a:prstGeom prst="rect">
            <a:avLst/>
          </a:prstGeom>
          <a:noFill/>
          <a:ln>
            <a:noFill/>
          </a:ln>
        </p:spPr>
      </p:pic>
      <p:sp>
        <p:nvSpPr>
          <p:cNvPr id="226" name="Google Shape;226;p31"/>
          <p:cNvSpPr/>
          <p:nvPr/>
        </p:nvSpPr>
        <p:spPr>
          <a:xfrm>
            <a:off x="3545650" y="252288"/>
            <a:ext cx="1970400" cy="4639200"/>
          </a:xfrm>
          <a:prstGeom prst="roundRect">
            <a:avLst>
              <a:gd fmla="val 1943" name="adj"/>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7" name="Google Shape;227;p31"/>
          <p:cNvSpPr txBox="1"/>
          <p:nvPr/>
        </p:nvSpPr>
        <p:spPr>
          <a:xfrm>
            <a:off x="240300" y="1816925"/>
            <a:ext cx="2078100" cy="16254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None/>
            </a:pPr>
            <a:r>
              <a:rPr b="1" lang="en" sz="1600">
                <a:solidFill>
                  <a:schemeClr val="dk1"/>
                </a:solidFill>
                <a:latin typeface="Barlow"/>
                <a:ea typeface="Barlow"/>
                <a:cs typeface="Barlow"/>
                <a:sym typeface="Barlow"/>
              </a:rPr>
              <a:t>Developed a visually engaging, grid-based Insights page to better elevate their thought leadership </a:t>
            </a:r>
            <a:endParaRPr b="1" sz="1600">
              <a:solidFill>
                <a:schemeClr val="dk1"/>
              </a:solidFill>
              <a:latin typeface="Barlow"/>
              <a:ea typeface="Barlow"/>
              <a:cs typeface="Barlow"/>
              <a:sym typeface="Barlow"/>
            </a:endParaRPr>
          </a:p>
        </p:txBody>
      </p:sp>
      <p:sp>
        <p:nvSpPr>
          <p:cNvPr id="228" name="Google Shape;228;p31"/>
          <p:cNvSpPr/>
          <p:nvPr/>
        </p:nvSpPr>
        <p:spPr>
          <a:xfrm>
            <a:off x="3581421" y="283161"/>
            <a:ext cx="31800" cy="318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 name="Google Shape;229;p31"/>
          <p:cNvSpPr/>
          <p:nvPr/>
        </p:nvSpPr>
        <p:spPr>
          <a:xfrm>
            <a:off x="3632459" y="283161"/>
            <a:ext cx="31800" cy="318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0" name="Google Shape;230;p31"/>
          <p:cNvSpPr/>
          <p:nvPr/>
        </p:nvSpPr>
        <p:spPr>
          <a:xfrm>
            <a:off x="3683496" y="283161"/>
            <a:ext cx="31800" cy="31800"/>
          </a:xfrm>
          <a:prstGeom prst="flowChartConnector">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1" name="Google Shape;231;p31"/>
          <p:cNvSpPr/>
          <p:nvPr/>
        </p:nvSpPr>
        <p:spPr>
          <a:xfrm>
            <a:off x="6029711" y="1016038"/>
            <a:ext cx="1982700" cy="3158700"/>
          </a:xfrm>
          <a:prstGeom prst="roundRect">
            <a:avLst>
              <a:gd fmla="val 1943" name="adj"/>
            </a:avLst>
          </a:prstGeom>
          <a:noFill/>
          <a:ln cap="flat" cmpd="sng" w="19050">
            <a:solidFill>
              <a:srgbClr val="8A00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 name="Google Shape;232;p31"/>
          <p:cNvSpPr/>
          <p:nvPr/>
        </p:nvSpPr>
        <p:spPr>
          <a:xfrm>
            <a:off x="6074388" y="1059238"/>
            <a:ext cx="25500" cy="25500"/>
          </a:xfrm>
          <a:prstGeom prst="flowChartConnector">
            <a:avLst/>
          </a:prstGeom>
          <a:solidFill>
            <a:srgbClr val="8A00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3" name="Google Shape;233;p31"/>
          <p:cNvSpPr/>
          <p:nvPr/>
        </p:nvSpPr>
        <p:spPr>
          <a:xfrm>
            <a:off x="6115036" y="1059238"/>
            <a:ext cx="25500" cy="25500"/>
          </a:xfrm>
          <a:prstGeom prst="flowChartConnector">
            <a:avLst/>
          </a:prstGeom>
          <a:solidFill>
            <a:srgbClr val="8A00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4" name="Google Shape;234;p31"/>
          <p:cNvSpPr/>
          <p:nvPr/>
        </p:nvSpPr>
        <p:spPr>
          <a:xfrm>
            <a:off x="6155684" y="1059238"/>
            <a:ext cx="25500" cy="25500"/>
          </a:xfrm>
          <a:prstGeom prst="flowChartConnector">
            <a:avLst/>
          </a:prstGeom>
          <a:solidFill>
            <a:srgbClr val="8A005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5" name="Google Shape;235;p31"/>
          <p:cNvPicPr preferRelativeResize="0"/>
          <p:nvPr/>
        </p:nvPicPr>
        <p:blipFill rotWithShape="1">
          <a:blip r:embed="rId4">
            <a:alphaModFix/>
          </a:blip>
          <a:srcRect b="0" l="0" r="0" t="0"/>
          <a:stretch/>
        </p:blipFill>
        <p:spPr>
          <a:xfrm>
            <a:off x="3577900" y="337938"/>
            <a:ext cx="1902425" cy="4514877"/>
          </a:xfrm>
          <a:prstGeom prst="rect">
            <a:avLst/>
          </a:prstGeom>
          <a:noFill/>
          <a:ln>
            <a:noFill/>
          </a:ln>
        </p:spPr>
      </p:pic>
      <p:sp>
        <p:nvSpPr>
          <p:cNvPr id="236" name="Google Shape;236;p31"/>
          <p:cNvSpPr/>
          <p:nvPr/>
        </p:nvSpPr>
        <p:spPr>
          <a:xfrm>
            <a:off x="3613213" y="1907275"/>
            <a:ext cx="577500" cy="571500"/>
          </a:xfrm>
          <a:prstGeom prst="roundRect">
            <a:avLst>
              <a:gd fmla="val 7089" name="adj"/>
            </a:avLst>
          </a:prstGeom>
          <a:noFill/>
          <a:ln cap="flat" cmpd="sng" w="9525">
            <a:solidFill>
              <a:srgbClr val="8A0050"/>
            </a:solidFill>
            <a:prstDash val="solid"/>
            <a:round/>
            <a:headEnd len="sm" w="sm" type="none"/>
            <a:tailEnd len="sm" w="sm" type="none"/>
          </a:ln>
          <a:effectLst>
            <a:outerShdw blurRad="200025"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37" name="Google Shape;237;p31"/>
          <p:cNvCxnSpPr/>
          <p:nvPr/>
        </p:nvCxnSpPr>
        <p:spPr>
          <a:xfrm flipH="1" rot="10800000">
            <a:off x="4048200" y="1028001"/>
            <a:ext cx="1993800" cy="1798200"/>
          </a:xfrm>
          <a:prstGeom prst="straightConnector1">
            <a:avLst/>
          </a:prstGeom>
          <a:noFill/>
          <a:ln cap="flat" cmpd="sng" w="9525">
            <a:solidFill>
              <a:srgbClr val="8A0050"/>
            </a:solidFill>
            <a:prstDash val="solid"/>
            <a:round/>
            <a:headEnd len="med" w="med" type="none"/>
            <a:tailEnd len="med" w="med" type="none"/>
          </a:ln>
        </p:spPr>
      </p:cxnSp>
      <p:pic>
        <p:nvPicPr>
          <p:cNvPr id="238" name="Google Shape;238;p31"/>
          <p:cNvPicPr preferRelativeResize="0"/>
          <p:nvPr/>
        </p:nvPicPr>
        <p:blipFill>
          <a:blip r:embed="rId5">
            <a:alphaModFix/>
          </a:blip>
          <a:stretch>
            <a:fillRect/>
          </a:stretch>
        </p:blipFill>
        <p:spPr>
          <a:xfrm>
            <a:off x="6074402" y="1123019"/>
            <a:ext cx="1899493" cy="30108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